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823" r:id="rId5"/>
    <p:sldMasterId id="2147483660" r:id="rId6"/>
  </p:sldMasterIdLst>
  <p:notesMasterIdLst>
    <p:notesMasterId r:id="rId188"/>
  </p:notesMasterIdLst>
  <p:handoutMasterIdLst>
    <p:handoutMasterId r:id="rId189"/>
  </p:handoutMasterIdLst>
  <p:sldIdLst>
    <p:sldId id="2147482751" r:id="rId7"/>
    <p:sldId id="673" r:id="rId8"/>
    <p:sldId id="2147308698" r:id="rId9"/>
    <p:sldId id="2147308747" r:id="rId10"/>
    <p:sldId id="2147482752" r:id="rId11"/>
    <p:sldId id="2147482753" r:id="rId12"/>
    <p:sldId id="2147308767" r:id="rId13"/>
    <p:sldId id="433" r:id="rId14"/>
    <p:sldId id="2147482754" r:id="rId15"/>
    <p:sldId id="509" r:id="rId16"/>
    <p:sldId id="4223" r:id="rId17"/>
    <p:sldId id="2147308740" r:id="rId18"/>
    <p:sldId id="2147308607" r:id="rId19"/>
    <p:sldId id="422" r:id="rId20"/>
    <p:sldId id="496" r:id="rId21"/>
    <p:sldId id="2147308615" r:id="rId22"/>
    <p:sldId id="2147482819" r:id="rId23"/>
    <p:sldId id="2147308616" r:id="rId24"/>
    <p:sldId id="2147308764" r:id="rId25"/>
    <p:sldId id="2147308765" r:id="rId26"/>
    <p:sldId id="2147308757" r:id="rId27"/>
    <p:sldId id="2147308760" r:id="rId28"/>
    <p:sldId id="2147308763" r:id="rId29"/>
    <p:sldId id="2147482792" r:id="rId30"/>
    <p:sldId id="2147482817" r:id="rId31"/>
    <p:sldId id="2147482818" r:id="rId32"/>
    <p:sldId id="695" r:id="rId33"/>
    <p:sldId id="420" r:id="rId34"/>
    <p:sldId id="2147482795" r:id="rId35"/>
    <p:sldId id="2147482774" r:id="rId36"/>
    <p:sldId id="2147482775" r:id="rId37"/>
    <p:sldId id="2147482776" r:id="rId38"/>
    <p:sldId id="2147482777" r:id="rId39"/>
    <p:sldId id="476" r:id="rId40"/>
    <p:sldId id="2147308704" r:id="rId41"/>
    <p:sldId id="2147308703" r:id="rId42"/>
    <p:sldId id="2147308715" r:id="rId43"/>
    <p:sldId id="2147482785" r:id="rId44"/>
    <p:sldId id="964" r:id="rId45"/>
    <p:sldId id="2147308605" r:id="rId46"/>
    <p:sldId id="473" r:id="rId47"/>
    <p:sldId id="971" r:id="rId48"/>
    <p:sldId id="2147482815" r:id="rId49"/>
    <p:sldId id="2147482786" r:id="rId50"/>
    <p:sldId id="2147308719" r:id="rId51"/>
    <p:sldId id="2147308667" r:id="rId52"/>
    <p:sldId id="2147482772" r:id="rId53"/>
    <p:sldId id="2147482821" r:id="rId54"/>
    <p:sldId id="2147482773" r:id="rId55"/>
    <p:sldId id="2147482770" r:id="rId56"/>
    <p:sldId id="2147482771" r:id="rId57"/>
    <p:sldId id="2147482758" r:id="rId58"/>
    <p:sldId id="2147308669" r:id="rId59"/>
    <p:sldId id="2147482789" r:id="rId60"/>
    <p:sldId id="2147482790" r:id="rId61"/>
    <p:sldId id="2147482784" r:id="rId62"/>
    <p:sldId id="2147482791" r:id="rId63"/>
    <p:sldId id="2147482783" r:id="rId64"/>
    <p:sldId id="2147482782" r:id="rId65"/>
    <p:sldId id="2147482780" r:id="rId66"/>
    <p:sldId id="461" r:id="rId67"/>
    <p:sldId id="969" r:id="rId68"/>
    <p:sldId id="2147308730" r:id="rId69"/>
    <p:sldId id="2147308726" r:id="rId70"/>
    <p:sldId id="2147308727" r:id="rId71"/>
    <p:sldId id="2147308753" r:id="rId72"/>
    <p:sldId id="2147308728" r:id="rId73"/>
    <p:sldId id="2147308729" r:id="rId74"/>
    <p:sldId id="2147308600" r:id="rId75"/>
    <p:sldId id="987" r:id="rId76"/>
    <p:sldId id="2147308712" r:id="rId77"/>
    <p:sldId id="2147308731" r:id="rId78"/>
    <p:sldId id="2147308732" r:id="rId79"/>
    <p:sldId id="2147308733" r:id="rId80"/>
    <p:sldId id="462" r:id="rId81"/>
    <p:sldId id="944" r:id="rId82"/>
    <p:sldId id="2147308734" r:id="rId83"/>
    <p:sldId id="2147482794" r:id="rId84"/>
    <p:sldId id="471" r:id="rId85"/>
    <p:sldId id="2147308653" r:id="rId86"/>
    <p:sldId id="2147308755" r:id="rId87"/>
    <p:sldId id="2147482793" r:id="rId88"/>
    <p:sldId id="2147482788" r:id="rId89"/>
    <p:sldId id="2147482762" r:id="rId90"/>
    <p:sldId id="2147308655" r:id="rId91"/>
    <p:sldId id="2147482763" r:id="rId92"/>
    <p:sldId id="2147482764" r:id="rId93"/>
    <p:sldId id="2147482800" r:id="rId94"/>
    <p:sldId id="2147482801" r:id="rId95"/>
    <p:sldId id="2147482802" r:id="rId96"/>
    <p:sldId id="2147482803" r:id="rId97"/>
    <p:sldId id="2147482765" r:id="rId98"/>
    <p:sldId id="815" r:id="rId99"/>
    <p:sldId id="963" r:id="rId100"/>
    <p:sldId id="902" r:id="rId101"/>
    <p:sldId id="2147482816" r:id="rId102"/>
    <p:sldId id="905" r:id="rId103"/>
    <p:sldId id="903" r:id="rId104"/>
    <p:sldId id="2147482804" r:id="rId105"/>
    <p:sldId id="2147482811" r:id="rId106"/>
    <p:sldId id="2147482820" r:id="rId107"/>
    <p:sldId id="487" r:id="rId108"/>
    <p:sldId id="2147308647" r:id="rId109"/>
    <p:sldId id="2147308648" r:id="rId110"/>
    <p:sldId id="494" r:id="rId111"/>
    <p:sldId id="914" r:id="rId112"/>
    <p:sldId id="630" r:id="rId113"/>
    <p:sldId id="2147482759" r:id="rId114"/>
    <p:sldId id="2147482760" r:id="rId115"/>
    <p:sldId id="2147308679" r:id="rId116"/>
    <p:sldId id="2147308675" r:id="rId117"/>
    <p:sldId id="2147308700" r:id="rId118"/>
    <p:sldId id="2147308681" r:id="rId119"/>
    <p:sldId id="2147308682" r:id="rId120"/>
    <p:sldId id="2147482779" r:id="rId121"/>
    <p:sldId id="2147308710" r:id="rId122"/>
    <p:sldId id="2147308751" r:id="rId123"/>
    <p:sldId id="2147308683" r:id="rId124"/>
    <p:sldId id="2147482761" r:id="rId125"/>
    <p:sldId id="2147308685" r:id="rId126"/>
    <p:sldId id="477" r:id="rId127"/>
    <p:sldId id="890" r:id="rId128"/>
    <p:sldId id="2147308736" r:id="rId129"/>
    <p:sldId id="892" r:id="rId130"/>
    <p:sldId id="891" r:id="rId131"/>
    <p:sldId id="2147482805" r:id="rId132"/>
    <p:sldId id="2147482806" r:id="rId133"/>
    <p:sldId id="893" r:id="rId134"/>
    <p:sldId id="2147482812" r:id="rId135"/>
    <p:sldId id="2147482813" r:id="rId136"/>
    <p:sldId id="2147308738" r:id="rId137"/>
    <p:sldId id="908" r:id="rId138"/>
    <p:sldId id="549" r:id="rId139"/>
    <p:sldId id="2147308665" r:id="rId140"/>
    <p:sldId id="2147482810" r:id="rId141"/>
    <p:sldId id="2147482807" r:id="rId142"/>
    <p:sldId id="2147482808" r:id="rId143"/>
    <p:sldId id="2147308642" r:id="rId144"/>
    <p:sldId id="2147308770" r:id="rId145"/>
    <p:sldId id="2147308772" r:id="rId146"/>
    <p:sldId id="2147308752" r:id="rId147"/>
    <p:sldId id="2147308769" r:id="rId148"/>
    <p:sldId id="2147308697" r:id="rId149"/>
    <p:sldId id="2147308689" r:id="rId150"/>
    <p:sldId id="684" r:id="rId151"/>
    <p:sldId id="2147308688" r:id="rId152"/>
    <p:sldId id="2147308754" r:id="rId153"/>
    <p:sldId id="898" r:id="rId154"/>
    <p:sldId id="897" r:id="rId155"/>
    <p:sldId id="2147308694" r:id="rId156"/>
    <p:sldId id="2147308695" r:id="rId157"/>
    <p:sldId id="2147308696" r:id="rId158"/>
    <p:sldId id="2147308746" r:id="rId159"/>
    <p:sldId id="2147308624" r:id="rId160"/>
    <p:sldId id="2147482814" r:id="rId161"/>
    <p:sldId id="2147482822" r:id="rId162"/>
    <p:sldId id="2147482823" r:id="rId163"/>
    <p:sldId id="685" r:id="rId164"/>
    <p:sldId id="510" r:id="rId165"/>
    <p:sldId id="553" r:id="rId166"/>
    <p:sldId id="2147308657" r:id="rId167"/>
    <p:sldId id="2147308658" r:id="rId168"/>
    <p:sldId id="563" r:id="rId169"/>
    <p:sldId id="263" r:id="rId170"/>
    <p:sldId id="2134096145" r:id="rId171"/>
    <p:sldId id="331" r:id="rId172"/>
    <p:sldId id="2134096146" r:id="rId173"/>
    <p:sldId id="2134096165" r:id="rId174"/>
    <p:sldId id="2134096162" r:id="rId175"/>
    <p:sldId id="2134096163" r:id="rId176"/>
    <p:sldId id="2134096156" r:id="rId177"/>
    <p:sldId id="2134096164" r:id="rId178"/>
    <p:sldId id="2134096166" r:id="rId179"/>
    <p:sldId id="260" r:id="rId180"/>
    <p:sldId id="2147471580" r:id="rId181"/>
    <p:sldId id="1679" r:id="rId182"/>
    <p:sldId id="257" r:id="rId183"/>
    <p:sldId id="2147308692" r:id="rId184"/>
    <p:sldId id="2134096168" r:id="rId185"/>
    <p:sldId id="2134096160" r:id="rId186"/>
    <p:sldId id="2147469630" r:id="rId18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F8656DDB-0181-4166-9948-A89B12E5016F}">
          <p14:sldIdLst/>
        </p14:section>
        <p14:section name="Untitled Section" id="{D24CF027-88E3-42F3-923D-50411806E90B}">
          <p14:sldIdLst>
            <p14:sldId id="2147482751"/>
            <p14:sldId id="673"/>
            <p14:sldId id="2147308698"/>
            <p14:sldId id="2147308747"/>
            <p14:sldId id="2147482752"/>
            <p14:sldId id="2147482753"/>
            <p14:sldId id="2147308767"/>
            <p14:sldId id="433"/>
            <p14:sldId id="2147482754"/>
            <p14:sldId id="509"/>
            <p14:sldId id="4223"/>
            <p14:sldId id="2147308740"/>
            <p14:sldId id="2147308607"/>
            <p14:sldId id="422"/>
            <p14:sldId id="496"/>
            <p14:sldId id="2147308615"/>
            <p14:sldId id="2147482819"/>
            <p14:sldId id="2147308616"/>
            <p14:sldId id="2147308764"/>
            <p14:sldId id="2147308765"/>
            <p14:sldId id="2147308757"/>
            <p14:sldId id="2147308760"/>
            <p14:sldId id="2147308763"/>
            <p14:sldId id="2147482792"/>
            <p14:sldId id="2147482817"/>
            <p14:sldId id="2147482818"/>
            <p14:sldId id="695"/>
            <p14:sldId id="420"/>
            <p14:sldId id="2147482795"/>
            <p14:sldId id="2147482774"/>
            <p14:sldId id="2147482775"/>
            <p14:sldId id="2147482776"/>
            <p14:sldId id="2147482777"/>
            <p14:sldId id="476"/>
            <p14:sldId id="2147308704"/>
            <p14:sldId id="2147308703"/>
            <p14:sldId id="2147308715"/>
            <p14:sldId id="2147482785"/>
            <p14:sldId id="964"/>
            <p14:sldId id="2147308605"/>
            <p14:sldId id="473"/>
            <p14:sldId id="971"/>
            <p14:sldId id="2147482815"/>
            <p14:sldId id="2147482786"/>
            <p14:sldId id="2147308719"/>
            <p14:sldId id="2147308667"/>
            <p14:sldId id="2147482772"/>
            <p14:sldId id="2147482821"/>
            <p14:sldId id="2147482773"/>
            <p14:sldId id="2147482770"/>
            <p14:sldId id="2147482771"/>
            <p14:sldId id="2147482758"/>
            <p14:sldId id="2147308669"/>
            <p14:sldId id="2147482789"/>
            <p14:sldId id="2147482790"/>
            <p14:sldId id="2147482784"/>
            <p14:sldId id="2147482791"/>
            <p14:sldId id="2147482783"/>
            <p14:sldId id="2147482782"/>
            <p14:sldId id="2147482780"/>
            <p14:sldId id="461"/>
            <p14:sldId id="969"/>
            <p14:sldId id="2147308730"/>
            <p14:sldId id="2147308726"/>
            <p14:sldId id="2147308727"/>
            <p14:sldId id="2147308753"/>
            <p14:sldId id="2147308728"/>
            <p14:sldId id="2147308729"/>
            <p14:sldId id="2147308600"/>
            <p14:sldId id="987"/>
            <p14:sldId id="2147308712"/>
            <p14:sldId id="2147308731"/>
            <p14:sldId id="2147308732"/>
            <p14:sldId id="2147308733"/>
            <p14:sldId id="462"/>
            <p14:sldId id="944"/>
            <p14:sldId id="2147308734"/>
            <p14:sldId id="2147482794"/>
            <p14:sldId id="471"/>
            <p14:sldId id="2147308653"/>
            <p14:sldId id="2147308755"/>
            <p14:sldId id="2147482793"/>
            <p14:sldId id="2147482788"/>
            <p14:sldId id="2147482762"/>
            <p14:sldId id="2147308655"/>
            <p14:sldId id="2147482763"/>
            <p14:sldId id="2147482764"/>
            <p14:sldId id="2147482800"/>
            <p14:sldId id="2147482801"/>
            <p14:sldId id="2147482802"/>
            <p14:sldId id="2147482803"/>
            <p14:sldId id="2147482765"/>
            <p14:sldId id="815"/>
            <p14:sldId id="963"/>
            <p14:sldId id="902"/>
            <p14:sldId id="2147482816"/>
            <p14:sldId id="905"/>
            <p14:sldId id="903"/>
            <p14:sldId id="2147482804"/>
            <p14:sldId id="2147482811"/>
            <p14:sldId id="2147482820"/>
            <p14:sldId id="487"/>
            <p14:sldId id="2147308647"/>
            <p14:sldId id="2147308648"/>
            <p14:sldId id="494"/>
            <p14:sldId id="914"/>
            <p14:sldId id="630"/>
            <p14:sldId id="2147482759"/>
            <p14:sldId id="2147482760"/>
            <p14:sldId id="2147308679"/>
            <p14:sldId id="2147308675"/>
            <p14:sldId id="2147308700"/>
            <p14:sldId id="2147308681"/>
            <p14:sldId id="2147308682"/>
            <p14:sldId id="2147482779"/>
            <p14:sldId id="2147308710"/>
            <p14:sldId id="2147308751"/>
            <p14:sldId id="2147308683"/>
            <p14:sldId id="2147482761"/>
            <p14:sldId id="2147308685"/>
            <p14:sldId id="477"/>
            <p14:sldId id="890"/>
            <p14:sldId id="2147308736"/>
            <p14:sldId id="892"/>
            <p14:sldId id="891"/>
            <p14:sldId id="2147482805"/>
            <p14:sldId id="2147482806"/>
            <p14:sldId id="893"/>
            <p14:sldId id="2147482812"/>
            <p14:sldId id="2147482813"/>
            <p14:sldId id="2147308738"/>
            <p14:sldId id="908"/>
            <p14:sldId id="549"/>
            <p14:sldId id="2147308665"/>
            <p14:sldId id="2147482810"/>
            <p14:sldId id="2147482807"/>
            <p14:sldId id="2147482808"/>
            <p14:sldId id="2147308642"/>
            <p14:sldId id="2147308770"/>
            <p14:sldId id="2147308772"/>
            <p14:sldId id="2147308752"/>
            <p14:sldId id="2147308769"/>
            <p14:sldId id="2147308697"/>
            <p14:sldId id="2147308689"/>
            <p14:sldId id="684"/>
            <p14:sldId id="2147308688"/>
            <p14:sldId id="2147308754"/>
            <p14:sldId id="898"/>
            <p14:sldId id="897"/>
            <p14:sldId id="2147308694"/>
            <p14:sldId id="2147308695"/>
            <p14:sldId id="2147308696"/>
            <p14:sldId id="2147308746"/>
            <p14:sldId id="2147308624"/>
            <p14:sldId id="2147482814"/>
            <p14:sldId id="2147482822"/>
            <p14:sldId id="2147482823"/>
            <p14:sldId id="685"/>
            <p14:sldId id="510"/>
            <p14:sldId id="553"/>
            <p14:sldId id="2147308657"/>
            <p14:sldId id="2147308658"/>
            <p14:sldId id="563"/>
            <p14:sldId id="263"/>
            <p14:sldId id="2134096145"/>
            <p14:sldId id="331"/>
            <p14:sldId id="2134096146"/>
            <p14:sldId id="2134096165"/>
            <p14:sldId id="2134096162"/>
            <p14:sldId id="2134096163"/>
            <p14:sldId id="2134096156"/>
            <p14:sldId id="2134096164"/>
            <p14:sldId id="2134096166"/>
            <p14:sldId id="260"/>
            <p14:sldId id="2147471580"/>
            <p14:sldId id="1679"/>
            <p14:sldId id="257"/>
            <p14:sldId id="2147308692"/>
            <p14:sldId id="2134096168"/>
            <p14:sldId id="2134096160"/>
            <p14:sldId id="2147469630"/>
          </p14:sldIdLst>
        </p14:section>
      </p14:sectionLst>
    </p:ex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Yuan Erh" initials="LYE" lastIdx="1" clrIdx="0">
    <p:extLst>
      <p:ext uri="{19B8F6BF-5375-455C-9EA6-DF929625EA0E}">
        <p15:presenceInfo xmlns:p15="http://schemas.microsoft.com/office/powerpoint/2012/main" userId="S::yuan.erh.liu@intel.com::3379d8c0-6b8d-40f9-8822-170c990ae40f" providerId="AD"/>
      </p:ext>
    </p:extLst>
  </p:cmAuthor>
  <p:cmAuthor id="2" name="Akbar, Alam Z" initials="AAZ" lastIdx="1" clrIdx="1">
    <p:extLst>
      <p:ext uri="{19B8F6BF-5375-455C-9EA6-DF929625EA0E}">
        <p15:presenceInfo xmlns:p15="http://schemas.microsoft.com/office/powerpoint/2012/main" userId="S::alam.z.akbar@intel.com::1a7dc516-183f-460c-bdfb-7eb992bef29e" providerId="AD"/>
      </p:ext>
    </p:extLst>
  </p:cmAuthor>
  <p:cmAuthor id="3" name="Ganguly, Konika" initials="GK" lastIdx="1" clrIdx="2">
    <p:extLst>
      <p:ext uri="{19B8F6BF-5375-455C-9EA6-DF929625EA0E}">
        <p15:presenceInfo xmlns:p15="http://schemas.microsoft.com/office/powerpoint/2012/main" userId="S::konika.ganguly@intel.com::1807975e-1ac6-473b-82f1-c5baf5d4cf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00FF"/>
    <a:srgbClr val="99FF99"/>
    <a:srgbClr val="997408"/>
    <a:srgbClr val="E97132"/>
    <a:srgbClr val="DAE9F8"/>
    <a:srgbClr val="00C7FD"/>
    <a:srgbClr val="FF7C80"/>
    <a:srgbClr val="BDD7EE"/>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5" d="100"/>
          <a:sy n="105" d="100"/>
        </p:scale>
        <p:origin x="2424" y="96"/>
      </p:cViewPr>
      <p:guideLst>
        <p:guide orient="horz" pos="4032"/>
        <p:guide pos="739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presProps" Target="presProp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viewProps" Target="viewProp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theme" Target="theme/theme1.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microsoft.com/office/2016/11/relationships/changesInfo" Target="changesInfos/changesInfo1.xml"/><Relationship Id="rId190" Type="http://schemas.openxmlformats.org/officeDocument/2006/relationships/commentAuthors" Target="commentAuthor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Ivan B" userId="55334d17-68f8-4b1a-8345-7f2d5906740b" providerId="ADAL" clId="{7A5F8D80-4CA4-4260-B0EE-F6EEC0E42299}"/>
    <pc:docChg chg="undo redo custSel addSld delSld modSld sldOrd modMainMaster modSection">
      <pc:chgData name="Wang, Ivan B" userId="55334d17-68f8-4b1a-8345-7f2d5906740b" providerId="ADAL" clId="{7A5F8D80-4CA4-4260-B0EE-F6EEC0E42299}" dt="2025-06-26T06:50:02.076" v="2245" actId="1076"/>
      <pc:docMkLst>
        <pc:docMk/>
      </pc:docMkLst>
      <pc:sldChg chg="modSp mod">
        <pc:chgData name="Wang, Ivan B" userId="55334d17-68f8-4b1a-8345-7f2d5906740b" providerId="ADAL" clId="{7A5F8D80-4CA4-4260-B0EE-F6EEC0E42299}" dt="2025-06-24T14:16:05.117" v="1074" actId="20577"/>
        <pc:sldMkLst>
          <pc:docMk/>
          <pc:sldMk cId="2978002772" sldId="903"/>
        </pc:sldMkLst>
      </pc:sldChg>
      <pc:sldChg chg="addSp modSp mod">
        <pc:chgData name="Wang, Ivan B" userId="55334d17-68f8-4b1a-8345-7f2d5906740b" providerId="ADAL" clId="{7A5F8D80-4CA4-4260-B0EE-F6EEC0E42299}" dt="2025-06-24T14:31:03.523" v="1125" actId="13926"/>
        <pc:sldMkLst>
          <pc:docMk/>
          <pc:sldMk cId="3962735622" sldId="904"/>
        </pc:sldMkLst>
      </pc:sldChg>
      <pc:sldChg chg="modSp">
        <pc:chgData name="Wang, Ivan B" userId="55334d17-68f8-4b1a-8345-7f2d5906740b" providerId="ADAL" clId="{7A5F8D80-4CA4-4260-B0EE-F6EEC0E42299}" dt="2025-06-23T06:40:36.708" v="219"/>
        <pc:sldMkLst>
          <pc:docMk/>
          <pc:sldMk cId="3771916833" sldId="969"/>
        </pc:sldMkLst>
        <pc:spChg chg="mod">
          <ac:chgData name="Wang, Ivan B" userId="55334d17-68f8-4b1a-8345-7f2d5906740b" providerId="ADAL" clId="{7A5F8D80-4CA4-4260-B0EE-F6EEC0E42299}" dt="2025-06-23T06:40:36.708" v="219"/>
          <ac:spMkLst>
            <pc:docMk/>
            <pc:sldMk cId="3771916833" sldId="969"/>
            <ac:spMk id="6" creationId="{0485308F-5EA1-4130-BA63-D0E105B58B6D}"/>
          </ac:spMkLst>
        </pc:spChg>
      </pc:sldChg>
      <pc:sldChg chg="addSp delSp modSp mod">
        <pc:chgData name="Wang, Ivan B" userId="55334d17-68f8-4b1a-8345-7f2d5906740b" providerId="ADAL" clId="{7A5F8D80-4CA4-4260-B0EE-F6EEC0E42299}" dt="2025-06-23T07:38:20.299" v="436"/>
        <pc:sldMkLst>
          <pc:docMk/>
          <pc:sldMk cId="569046616" sldId="2147308607"/>
        </pc:sldMkLst>
        <pc:spChg chg="mod">
          <ac:chgData name="Wang, Ivan B" userId="55334d17-68f8-4b1a-8345-7f2d5906740b" providerId="ADAL" clId="{7A5F8D80-4CA4-4260-B0EE-F6EEC0E42299}" dt="2025-06-23T07:05:18.326" v="420" actId="20577"/>
          <ac:spMkLst>
            <pc:docMk/>
            <pc:sldMk cId="569046616" sldId="2147308607"/>
            <ac:spMk id="3" creationId="{00000000-0000-0000-0000-000000000000}"/>
          </ac:spMkLst>
        </pc:spChg>
        <pc:spChg chg="mod">
          <ac:chgData name="Wang, Ivan B" userId="55334d17-68f8-4b1a-8345-7f2d5906740b" providerId="ADAL" clId="{7A5F8D80-4CA4-4260-B0EE-F6EEC0E42299}" dt="2025-06-23T07:06:06.387" v="433" actId="1076"/>
          <ac:spMkLst>
            <pc:docMk/>
            <pc:sldMk cId="569046616" sldId="2147308607"/>
            <ac:spMk id="4" creationId="{9CA8635A-736D-4CD8-9C13-F12D9E07174B}"/>
          </ac:spMkLst>
        </pc:spChg>
        <pc:graphicFrameChg chg="mod modGraphic">
          <ac:chgData name="Wang, Ivan B" userId="55334d17-68f8-4b1a-8345-7f2d5906740b" providerId="ADAL" clId="{7A5F8D80-4CA4-4260-B0EE-F6EEC0E42299}" dt="2025-06-23T07:04:33.119" v="396" actId="20577"/>
          <ac:graphicFrameMkLst>
            <pc:docMk/>
            <pc:sldMk cId="569046616" sldId="2147308607"/>
            <ac:graphicFrameMk id="8" creationId="{00000000-0000-0000-0000-000000000000}"/>
          </ac:graphicFrameMkLst>
        </pc:graphicFrameChg>
      </pc:sldChg>
      <pc:sldChg chg="modSp mod">
        <pc:chgData name="Wang, Ivan B" userId="55334d17-68f8-4b1a-8345-7f2d5906740b" providerId="ADAL" clId="{7A5F8D80-4CA4-4260-B0EE-F6EEC0E42299}" dt="2025-06-24T13:46:07.611" v="1059" actId="1035"/>
        <pc:sldMkLst>
          <pc:docMk/>
          <pc:sldMk cId="1896092036" sldId="2147308615"/>
        </pc:sldMkLst>
      </pc:sldChg>
      <pc:sldChg chg="modSp">
        <pc:chgData name="Wang, Ivan B" userId="55334d17-68f8-4b1a-8345-7f2d5906740b" providerId="ADAL" clId="{7A5F8D80-4CA4-4260-B0EE-F6EEC0E42299}" dt="2025-06-23T06:40:36.708" v="219"/>
        <pc:sldMkLst>
          <pc:docMk/>
          <pc:sldMk cId="2821770719" sldId="2147308647"/>
        </pc:sldMkLst>
      </pc:sldChg>
      <pc:sldChg chg="modSp mod">
        <pc:chgData name="Wang, Ivan B" userId="55334d17-68f8-4b1a-8345-7f2d5906740b" providerId="ADAL" clId="{7A5F8D80-4CA4-4260-B0EE-F6EEC0E42299}" dt="2025-06-24T14:08:57.970" v="1069" actId="20577"/>
        <pc:sldMkLst>
          <pc:docMk/>
          <pc:sldMk cId="3096374874" sldId="2147308669"/>
        </pc:sldMkLst>
        <pc:spChg chg="mod">
          <ac:chgData name="Wang, Ivan B" userId="55334d17-68f8-4b1a-8345-7f2d5906740b" providerId="ADAL" clId="{7A5F8D80-4CA4-4260-B0EE-F6EEC0E42299}" dt="2025-06-24T14:08:57.970" v="1069" actId="20577"/>
          <ac:spMkLst>
            <pc:docMk/>
            <pc:sldMk cId="3096374874" sldId="2147308669"/>
            <ac:spMk id="8" creationId="{4D188BB8-638D-4951-94BB-D2B2D9AEBF83}"/>
          </ac:spMkLst>
        </pc:spChg>
      </pc:sldChg>
      <pc:sldChg chg="del ord">
        <pc:chgData name="Wang, Ivan B" userId="55334d17-68f8-4b1a-8345-7f2d5906740b" providerId="ADAL" clId="{7A5F8D80-4CA4-4260-B0EE-F6EEC0E42299}" dt="2025-06-22T13:21:10.012" v="23" actId="47"/>
        <pc:sldMkLst>
          <pc:docMk/>
          <pc:sldMk cId="823626823" sldId="2147308673"/>
        </pc:sldMkLst>
      </pc:sldChg>
      <pc:sldChg chg="del">
        <pc:chgData name="Wang, Ivan B" userId="55334d17-68f8-4b1a-8345-7f2d5906740b" providerId="ADAL" clId="{7A5F8D80-4CA4-4260-B0EE-F6EEC0E42299}" dt="2025-06-22T13:21:32.141" v="24" actId="47"/>
        <pc:sldMkLst>
          <pc:docMk/>
          <pc:sldMk cId="3103226394" sldId="2147308674"/>
        </pc:sldMkLst>
      </pc:sldChg>
      <pc:sldChg chg="addSp delSp modSp add del mod">
        <pc:chgData name="Wang, Ivan B" userId="55334d17-68f8-4b1a-8345-7f2d5906740b" providerId="ADAL" clId="{7A5F8D80-4CA4-4260-B0EE-F6EEC0E42299}" dt="2025-06-25T08:52:44.409" v="1344" actId="20577"/>
        <pc:sldMkLst>
          <pc:docMk/>
          <pc:sldMk cId="1964447008" sldId="2147308675"/>
        </pc:sldMkLst>
      </pc:sldChg>
      <pc:sldChg chg="modSp add del mod">
        <pc:chgData name="Wang, Ivan B" userId="55334d17-68f8-4b1a-8345-7f2d5906740b" providerId="ADAL" clId="{7A5F8D80-4CA4-4260-B0EE-F6EEC0E42299}" dt="2025-06-25T08:41:25.575" v="1289" actId="20577"/>
        <pc:sldMkLst>
          <pc:docMk/>
          <pc:sldMk cId="986796264" sldId="2147308679"/>
        </pc:sldMkLst>
      </pc:sldChg>
      <pc:sldChg chg="modSp add del mod">
        <pc:chgData name="Wang, Ivan B" userId="55334d17-68f8-4b1a-8345-7f2d5906740b" providerId="ADAL" clId="{7A5F8D80-4CA4-4260-B0EE-F6EEC0E42299}" dt="2025-06-25T08:42:21.075" v="1290" actId="20577"/>
        <pc:sldMkLst>
          <pc:docMk/>
          <pc:sldMk cId="1035024566" sldId="2147308681"/>
        </pc:sldMkLst>
      </pc:sldChg>
      <pc:sldChg chg="modSp">
        <pc:chgData name="Wang, Ivan B" userId="55334d17-68f8-4b1a-8345-7f2d5906740b" providerId="ADAL" clId="{7A5F8D80-4CA4-4260-B0EE-F6EEC0E42299}" dt="2025-06-26T06:50:02.076" v="2245" actId="1076"/>
        <pc:sldMkLst>
          <pc:docMk/>
          <pc:sldMk cId="1706366663" sldId="2147308681"/>
        </pc:sldMkLst>
        <pc:picChg chg="mod">
          <ac:chgData name="Wang, Ivan B" userId="55334d17-68f8-4b1a-8345-7f2d5906740b" providerId="ADAL" clId="{7A5F8D80-4CA4-4260-B0EE-F6EEC0E42299}" dt="2025-06-26T06:50:02.076" v="2245" actId="1076"/>
          <ac:picMkLst>
            <pc:docMk/>
            <pc:sldMk cId="1706366663" sldId="2147308681"/>
            <ac:picMk id="3" creationId="{4509B273-4360-63F3-449B-38E00E93A0F4}"/>
          </ac:picMkLst>
        </pc:picChg>
      </pc:sldChg>
      <pc:sldChg chg="addSp delSp modSp add del mod">
        <pc:chgData name="Wang, Ivan B" userId="55334d17-68f8-4b1a-8345-7f2d5906740b" providerId="ADAL" clId="{7A5F8D80-4CA4-4260-B0EE-F6EEC0E42299}" dt="2025-06-25T08:53:17.621" v="1363" actId="6549"/>
        <pc:sldMkLst>
          <pc:docMk/>
          <pc:sldMk cId="3205883267" sldId="2147308682"/>
        </pc:sldMkLst>
      </pc:sldChg>
      <pc:sldChg chg="addSp delSp modSp add del mod">
        <pc:chgData name="Wang, Ivan B" userId="55334d17-68f8-4b1a-8345-7f2d5906740b" providerId="ADAL" clId="{7A5F8D80-4CA4-4260-B0EE-F6EEC0E42299}" dt="2025-06-25T08:51:40.492" v="1291" actId="20577"/>
        <pc:sldMkLst>
          <pc:docMk/>
          <pc:sldMk cId="3683849411" sldId="2147308683"/>
        </pc:sldMkLst>
      </pc:sldChg>
      <pc:sldChg chg="del">
        <pc:chgData name="Wang, Ivan B" userId="55334d17-68f8-4b1a-8345-7f2d5906740b" providerId="ADAL" clId="{7A5F8D80-4CA4-4260-B0EE-F6EEC0E42299}" dt="2025-06-22T13:22:07.257" v="30" actId="47"/>
        <pc:sldMkLst>
          <pc:docMk/>
          <pc:sldMk cId="3236637403" sldId="2147308684"/>
        </pc:sldMkLst>
      </pc:sldChg>
      <pc:sldChg chg="modSp add del mod">
        <pc:chgData name="Wang, Ivan B" userId="55334d17-68f8-4b1a-8345-7f2d5906740b" providerId="ADAL" clId="{7A5F8D80-4CA4-4260-B0EE-F6EEC0E42299}" dt="2025-06-25T09:21:59.954" v="1661" actId="14100"/>
        <pc:sldMkLst>
          <pc:docMk/>
          <pc:sldMk cId="2295055204" sldId="2147308685"/>
        </pc:sldMkLst>
      </pc:sldChg>
      <pc:sldChg chg="addSp modSp mod">
        <pc:chgData name="Wang, Ivan B" userId="55334d17-68f8-4b1a-8345-7f2d5906740b" providerId="ADAL" clId="{7A5F8D80-4CA4-4260-B0EE-F6EEC0E42299}" dt="2025-06-26T06:42:22.915" v="2243" actId="20577"/>
        <pc:sldMkLst>
          <pc:docMk/>
          <pc:sldMk cId="3459704388" sldId="2147308685"/>
        </pc:sldMkLst>
        <pc:spChg chg="mod">
          <ac:chgData name="Wang, Ivan B" userId="55334d17-68f8-4b1a-8345-7f2d5906740b" providerId="ADAL" clId="{7A5F8D80-4CA4-4260-B0EE-F6EEC0E42299}" dt="2025-06-26T01:43:47.194" v="1732" actId="20577"/>
          <ac:spMkLst>
            <pc:docMk/>
            <pc:sldMk cId="3459704388" sldId="2147308685"/>
            <ac:spMk id="2" creationId="{00000000-0000-0000-0000-000000000000}"/>
          </ac:spMkLst>
        </pc:spChg>
        <pc:spChg chg="mod">
          <ac:chgData name="Wang, Ivan B" userId="55334d17-68f8-4b1a-8345-7f2d5906740b" providerId="ADAL" clId="{7A5F8D80-4CA4-4260-B0EE-F6EEC0E42299}" dt="2025-06-26T06:42:22.915" v="2243" actId="20577"/>
          <ac:spMkLst>
            <pc:docMk/>
            <pc:sldMk cId="3459704388" sldId="2147308685"/>
            <ac:spMk id="5" creationId="{00000000-0000-0000-0000-000000000000}"/>
          </ac:spMkLst>
        </pc:spChg>
        <pc:picChg chg="add mod">
          <ac:chgData name="Wang, Ivan B" userId="55334d17-68f8-4b1a-8345-7f2d5906740b" providerId="ADAL" clId="{7A5F8D80-4CA4-4260-B0EE-F6EEC0E42299}" dt="2025-06-26T01:48:02.611" v="2062" actId="1076"/>
          <ac:picMkLst>
            <pc:docMk/>
            <pc:sldMk cId="3459704388" sldId="2147308685"/>
            <ac:picMk id="3" creationId="{39E38283-831E-5E8F-D399-77E9988304FF}"/>
          </ac:picMkLst>
        </pc:picChg>
        <pc:picChg chg="mod">
          <ac:chgData name="Wang, Ivan B" userId="55334d17-68f8-4b1a-8345-7f2d5906740b" providerId="ADAL" clId="{7A5F8D80-4CA4-4260-B0EE-F6EEC0E42299}" dt="2025-06-26T01:48:00.084" v="2061" actId="1076"/>
          <ac:picMkLst>
            <pc:docMk/>
            <pc:sldMk cId="3459704388" sldId="2147308685"/>
            <ac:picMk id="8" creationId="{44D641A3-B185-C172-45A0-2F08302352C7}"/>
          </ac:picMkLst>
        </pc:picChg>
      </pc:sldChg>
      <pc:sldChg chg="modSp">
        <pc:chgData name="Wang, Ivan B" userId="55334d17-68f8-4b1a-8345-7f2d5906740b" providerId="ADAL" clId="{7A5F8D80-4CA4-4260-B0EE-F6EEC0E42299}" dt="2025-06-25T09:52:03.512" v="1662"/>
        <pc:sldMkLst>
          <pc:docMk/>
          <pc:sldMk cId="2954010789" sldId="2147308688"/>
        </pc:sldMkLst>
        <pc:graphicFrameChg chg="mod">
          <ac:chgData name="Wang, Ivan B" userId="55334d17-68f8-4b1a-8345-7f2d5906740b" providerId="ADAL" clId="{7A5F8D80-4CA4-4260-B0EE-F6EEC0E42299}" dt="2025-06-25T09:52:03.512" v="1662"/>
          <ac:graphicFrameMkLst>
            <pc:docMk/>
            <pc:sldMk cId="2954010789" sldId="2147308688"/>
            <ac:graphicFrameMk id="5" creationId="{8152C60E-FB37-4EC2-F029-BCAFAD608050}"/>
          </ac:graphicFrameMkLst>
        </pc:graphicFrameChg>
      </pc:sldChg>
      <pc:sldChg chg="addSp delSp modSp mod">
        <pc:chgData name="Wang, Ivan B" userId="55334d17-68f8-4b1a-8345-7f2d5906740b" providerId="ADAL" clId="{7A5F8D80-4CA4-4260-B0EE-F6EEC0E42299}" dt="2025-06-23T07:38:23.820" v="438"/>
        <pc:sldMkLst>
          <pc:docMk/>
          <pc:sldMk cId="4014616882" sldId="2147308699"/>
        </pc:sldMkLst>
      </pc:sldChg>
      <pc:sldChg chg="addSp delSp modSp add del mod">
        <pc:chgData name="Wang, Ivan B" userId="55334d17-68f8-4b1a-8345-7f2d5906740b" providerId="ADAL" clId="{7A5F8D80-4CA4-4260-B0EE-F6EEC0E42299}" dt="2025-06-25T08:52:34.907" v="1336" actId="6549"/>
        <pc:sldMkLst>
          <pc:docMk/>
          <pc:sldMk cId="877445834" sldId="2147308700"/>
        </pc:sldMkLst>
      </pc:sldChg>
      <pc:sldChg chg="del">
        <pc:chgData name="Wang, Ivan B" userId="55334d17-68f8-4b1a-8345-7f2d5906740b" providerId="ADAL" clId="{7A5F8D80-4CA4-4260-B0EE-F6EEC0E42299}" dt="2025-06-22T13:19:49.171" v="3" actId="47"/>
        <pc:sldMkLst>
          <pc:docMk/>
          <pc:sldMk cId="4055346636" sldId="2147308708"/>
        </pc:sldMkLst>
      </pc:sldChg>
      <pc:sldChg chg="addSp delSp modSp add del mod">
        <pc:chgData name="Wang, Ivan B" userId="55334d17-68f8-4b1a-8345-7f2d5906740b" providerId="ADAL" clId="{7A5F8D80-4CA4-4260-B0EE-F6EEC0E42299}" dt="2025-06-25T08:53:47.345" v="1398" actId="6549"/>
        <pc:sldMkLst>
          <pc:docMk/>
          <pc:sldMk cId="4067646841" sldId="2147308710"/>
        </pc:sldMkLst>
      </pc:sldChg>
      <pc:sldChg chg="del">
        <pc:chgData name="Wang, Ivan B" userId="55334d17-68f8-4b1a-8345-7f2d5906740b" providerId="ADAL" clId="{7A5F8D80-4CA4-4260-B0EE-F6EEC0E42299}" dt="2025-06-26T01:47:51.516" v="2060" actId="47"/>
        <pc:sldMkLst>
          <pc:docMk/>
          <pc:sldMk cId="3046501169" sldId="2147308724"/>
        </pc:sldMkLst>
      </pc:sldChg>
      <pc:sldChg chg="add del">
        <pc:chgData name="Wang, Ivan B" userId="55334d17-68f8-4b1a-8345-7f2d5906740b" providerId="ADAL" clId="{7A5F8D80-4CA4-4260-B0EE-F6EEC0E42299}" dt="2025-06-22T13:22:21.744" v="34"/>
        <pc:sldMkLst>
          <pc:docMk/>
          <pc:sldMk cId="3154734787" sldId="2147308724"/>
        </pc:sldMkLst>
      </pc:sldChg>
      <pc:sldChg chg="modSp">
        <pc:chgData name="Wang, Ivan B" userId="55334d17-68f8-4b1a-8345-7f2d5906740b" providerId="ADAL" clId="{7A5F8D80-4CA4-4260-B0EE-F6EEC0E42299}" dt="2025-06-23T06:40:36.708" v="219"/>
        <pc:sldMkLst>
          <pc:docMk/>
          <pc:sldMk cId="1799581789" sldId="2147308727"/>
        </pc:sldMkLst>
      </pc:sldChg>
      <pc:sldChg chg="modSp mod">
        <pc:chgData name="Wang, Ivan B" userId="55334d17-68f8-4b1a-8345-7f2d5906740b" providerId="ADAL" clId="{7A5F8D80-4CA4-4260-B0EE-F6EEC0E42299}" dt="2025-06-24T14:12:06.233" v="1072" actId="207"/>
        <pc:sldMkLst>
          <pc:docMk/>
          <pc:sldMk cId="2930085911" sldId="2147308728"/>
        </pc:sldMkLst>
        <pc:graphicFrameChg chg="modGraphic">
          <ac:chgData name="Wang, Ivan B" userId="55334d17-68f8-4b1a-8345-7f2d5906740b" providerId="ADAL" clId="{7A5F8D80-4CA4-4260-B0EE-F6EEC0E42299}" dt="2025-06-24T14:12:06.233" v="1072" actId="207"/>
          <ac:graphicFrameMkLst>
            <pc:docMk/>
            <pc:sldMk cId="2930085911" sldId="2147308728"/>
            <ac:graphicFrameMk id="8" creationId="{4E8AC63A-02BB-C2E1-F25C-C3F168319DD1}"/>
          </ac:graphicFrameMkLst>
        </pc:graphicFrameChg>
      </pc:sldChg>
      <pc:sldChg chg="modSp">
        <pc:chgData name="Wang, Ivan B" userId="55334d17-68f8-4b1a-8345-7f2d5906740b" providerId="ADAL" clId="{7A5F8D80-4CA4-4260-B0EE-F6EEC0E42299}" dt="2025-06-23T06:40:36.708" v="219"/>
        <pc:sldMkLst>
          <pc:docMk/>
          <pc:sldMk cId="2177839129" sldId="2147308729"/>
        </pc:sldMkLst>
        <pc:spChg chg="mod">
          <ac:chgData name="Wang, Ivan B" userId="55334d17-68f8-4b1a-8345-7f2d5906740b" providerId="ADAL" clId="{7A5F8D80-4CA4-4260-B0EE-F6EEC0E42299}" dt="2025-06-23T06:40:36.708" v="219"/>
          <ac:spMkLst>
            <pc:docMk/>
            <pc:sldMk cId="2177839129" sldId="2147308729"/>
            <ac:spMk id="9" creationId="{BF2D7F5E-970E-481A-8066-AC9D84D2A675}"/>
          </ac:spMkLst>
        </pc:spChg>
      </pc:sldChg>
      <pc:sldChg chg="modSp">
        <pc:chgData name="Wang, Ivan B" userId="55334d17-68f8-4b1a-8345-7f2d5906740b" providerId="ADAL" clId="{7A5F8D80-4CA4-4260-B0EE-F6EEC0E42299}" dt="2025-06-23T06:40:36.708" v="219"/>
        <pc:sldMkLst>
          <pc:docMk/>
          <pc:sldMk cId="4118327213" sldId="2147308730"/>
        </pc:sldMkLst>
        <pc:spChg chg="mod">
          <ac:chgData name="Wang, Ivan B" userId="55334d17-68f8-4b1a-8345-7f2d5906740b" providerId="ADAL" clId="{7A5F8D80-4CA4-4260-B0EE-F6EEC0E42299}" dt="2025-06-23T06:40:36.708" v="219"/>
          <ac:spMkLst>
            <pc:docMk/>
            <pc:sldMk cId="4118327213" sldId="2147308730"/>
            <ac:spMk id="6" creationId="{0485308F-5EA1-4130-BA63-D0E105B58B6D}"/>
          </ac:spMkLst>
        </pc:spChg>
      </pc:sldChg>
      <pc:sldChg chg="addSp delSp modSp add del mod">
        <pc:chgData name="Wang, Ivan B" userId="55334d17-68f8-4b1a-8345-7f2d5906740b" providerId="ADAL" clId="{7A5F8D80-4CA4-4260-B0EE-F6EEC0E42299}" dt="2025-06-23T08:07:10.828" v="821" actId="47"/>
        <pc:sldMkLst>
          <pc:docMk/>
          <pc:sldMk cId="1613992671" sldId="2147308750"/>
        </pc:sldMkLst>
      </pc:sldChg>
      <pc:sldChg chg="addSp delSp modSp add del mod">
        <pc:chgData name="Wang, Ivan B" userId="55334d17-68f8-4b1a-8345-7f2d5906740b" providerId="ADAL" clId="{7A5F8D80-4CA4-4260-B0EE-F6EEC0E42299}" dt="2025-06-25T08:53:57.778" v="1400" actId="6549"/>
        <pc:sldMkLst>
          <pc:docMk/>
          <pc:sldMk cId="868745911" sldId="2147308751"/>
        </pc:sldMkLst>
      </pc:sldChg>
      <pc:sldChg chg="modSp">
        <pc:chgData name="Wang, Ivan B" userId="55334d17-68f8-4b1a-8345-7f2d5906740b" providerId="ADAL" clId="{7A5F8D80-4CA4-4260-B0EE-F6EEC0E42299}" dt="2025-06-23T06:40:36.708" v="219"/>
        <pc:sldMkLst>
          <pc:docMk/>
          <pc:sldMk cId="673412168" sldId="2147308757"/>
        </pc:sldMkLst>
      </pc:sldChg>
      <pc:sldChg chg="modSp">
        <pc:chgData name="Wang, Ivan B" userId="55334d17-68f8-4b1a-8345-7f2d5906740b" providerId="ADAL" clId="{7A5F8D80-4CA4-4260-B0EE-F6EEC0E42299}" dt="2025-06-23T06:40:36.708" v="219"/>
        <pc:sldMkLst>
          <pc:docMk/>
          <pc:sldMk cId="3349273155" sldId="2147308763"/>
        </pc:sldMkLst>
      </pc:sldChg>
      <pc:sldChg chg="modSp">
        <pc:chgData name="Wang, Ivan B" userId="55334d17-68f8-4b1a-8345-7f2d5906740b" providerId="ADAL" clId="{7A5F8D80-4CA4-4260-B0EE-F6EEC0E42299}" dt="2025-06-24T14:00:16.775" v="1066"/>
        <pc:sldMkLst>
          <pc:docMk/>
          <pc:sldMk cId="2203248852" sldId="2147308772"/>
        </pc:sldMkLst>
      </pc:sldChg>
      <pc:sldChg chg="modSp">
        <pc:chgData name="Wang, Ivan B" userId="55334d17-68f8-4b1a-8345-7f2d5906740b" providerId="ADAL" clId="{7A5F8D80-4CA4-4260-B0EE-F6EEC0E42299}" dt="2025-06-23T06:40:36.708" v="219"/>
        <pc:sldMkLst>
          <pc:docMk/>
          <pc:sldMk cId="1307453710" sldId="2147482755"/>
        </pc:sldMkLst>
      </pc:sldChg>
      <pc:sldChg chg="modSp">
        <pc:chgData name="Wang, Ivan B" userId="55334d17-68f8-4b1a-8345-7f2d5906740b" providerId="ADAL" clId="{7A5F8D80-4CA4-4260-B0EE-F6EEC0E42299}" dt="2025-06-23T06:40:36.708" v="219"/>
        <pc:sldMkLst>
          <pc:docMk/>
          <pc:sldMk cId="1776864524" sldId="2147482756"/>
        </pc:sldMkLst>
      </pc:sldChg>
      <pc:sldChg chg="modSp mod">
        <pc:chgData name="Wang, Ivan B" userId="55334d17-68f8-4b1a-8345-7f2d5906740b" providerId="ADAL" clId="{7A5F8D80-4CA4-4260-B0EE-F6EEC0E42299}" dt="2025-06-26T01:43:19.038" v="1708" actId="6549"/>
        <pc:sldMkLst>
          <pc:docMk/>
          <pc:sldMk cId="1828631798" sldId="2147482759"/>
        </pc:sldMkLst>
        <pc:spChg chg="mod">
          <ac:chgData name="Wang, Ivan B" userId="55334d17-68f8-4b1a-8345-7f2d5906740b" providerId="ADAL" clId="{7A5F8D80-4CA4-4260-B0EE-F6EEC0E42299}" dt="2025-06-26T01:43:19.038" v="1708" actId="6549"/>
          <ac:spMkLst>
            <pc:docMk/>
            <pc:sldMk cId="1828631798" sldId="2147482759"/>
            <ac:spMk id="6" creationId="{00000000-0000-0000-0000-000000000000}"/>
          </ac:spMkLst>
        </pc:spChg>
      </pc:sldChg>
      <pc:sldChg chg="delSp modSp add mod">
        <pc:chgData name="Wang, Ivan B" userId="55334d17-68f8-4b1a-8345-7f2d5906740b" providerId="ADAL" clId="{7A5F8D80-4CA4-4260-B0EE-F6EEC0E42299}" dt="2025-06-25T09:13:12.093" v="1641" actId="20577"/>
        <pc:sldMkLst>
          <pc:docMk/>
          <pc:sldMk cId="3202892313" sldId="2147482759"/>
        </pc:sldMkLst>
      </pc:sldChg>
      <pc:sldChg chg="add del">
        <pc:chgData name="Wang, Ivan B" userId="55334d17-68f8-4b1a-8345-7f2d5906740b" providerId="ADAL" clId="{7A5F8D80-4CA4-4260-B0EE-F6EEC0E42299}" dt="2025-06-22T13:19:43.589" v="1"/>
        <pc:sldMkLst>
          <pc:docMk/>
          <pc:sldMk cId="3873502813" sldId="2147482759"/>
        </pc:sldMkLst>
      </pc:sldChg>
      <pc:sldChg chg="modSp add mod">
        <pc:chgData name="Wang, Ivan B" userId="55334d17-68f8-4b1a-8345-7f2d5906740b" providerId="ADAL" clId="{7A5F8D80-4CA4-4260-B0EE-F6EEC0E42299}" dt="2025-06-25T08:41:09.436" v="1287" actId="20577"/>
        <pc:sldMkLst>
          <pc:docMk/>
          <pc:sldMk cId="697404408" sldId="2147482760"/>
        </pc:sldMkLst>
      </pc:sldChg>
      <pc:sldChg chg="modSp mod">
        <pc:chgData name="Wang, Ivan B" userId="55334d17-68f8-4b1a-8345-7f2d5906740b" providerId="ADAL" clId="{7A5F8D80-4CA4-4260-B0EE-F6EEC0E42299}" dt="2025-06-26T01:51:18.084" v="2080" actId="20577"/>
        <pc:sldMkLst>
          <pc:docMk/>
          <pc:sldMk cId="2430353430" sldId="2147482761"/>
        </pc:sldMkLst>
        <pc:spChg chg="mod">
          <ac:chgData name="Wang, Ivan B" userId="55334d17-68f8-4b1a-8345-7f2d5906740b" providerId="ADAL" clId="{7A5F8D80-4CA4-4260-B0EE-F6EEC0E42299}" dt="2025-06-26T01:51:18.084" v="2080" actId="20577"/>
          <ac:spMkLst>
            <pc:docMk/>
            <pc:sldMk cId="2430353430" sldId="2147482761"/>
            <ac:spMk id="5" creationId="{00000000-0000-0000-0000-000000000000}"/>
          </ac:spMkLst>
        </pc:spChg>
      </pc:sldChg>
      <pc:sldChg chg="addSp modSp add mod">
        <pc:chgData name="Wang, Ivan B" userId="55334d17-68f8-4b1a-8345-7f2d5906740b" providerId="ADAL" clId="{7A5F8D80-4CA4-4260-B0EE-F6EEC0E42299}" dt="2025-06-24T14:49:15.976" v="1259" actId="20577"/>
        <pc:sldMkLst>
          <pc:docMk/>
          <pc:sldMk cId="2495653963" sldId="2147482761"/>
        </pc:sldMkLst>
      </pc:sldChg>
      <pc:sldChg chg="add del">
        <pc:chgData name="Wang, Ivan B" userId="55334d17-68f8-4b1a-8345-7f2d5906740b" providerId="ADAL" clId="{7A5F8D80-4CA4-4260-B0EE-F6EEC0E42299}" dt="2025-06-22T13:21:48.010" v="27"/>
        <pc:sldMkLst>
          <pc:docMk/>
          <pc:sldMk cId="3103951938" sldId="2147482761"/>
        </pc:sldMkLst>
      </pc:sldChg>
      <pc:sldChg chg="add del">
        <pc:chgData name="Wang, Ivan B" userId="55334d17-68f8-4b1a-8345-7f2d5906740b" providerId="ADAL" clId="{7A5F8D80-4CA4-4260-B0EE-F6EEC0E42299}" dt="2025-06-22T13:21:48.010" v="27"/>
        <pc:sldMkLst>
          <pc:docMk/>
          <pc:sldMk cId="2089845161" sldId="2147482762"/>
        </pc:sldMkLst>
      </pc:sldChg>
      <pc:sldChg chg="add del">
        <pc:chgData name="Wang, Ivan B" userId="55334d17-68f8-4b1a-8345-7f2d5906740b" providerId="ADAL" clId="{7A5F8D80-4CA4-4260-B0EE-F6EEC0E42299}" dt="2025-06-22T13:21:48.010" v="27"/>
        <pc:sldMkLst>
          <pc:docMk/>
          <pc:sldMk cId="1999204117" sldId="2147482763"/>
        </pc:sldMkLst>
      </pc:sldChg>
      <pc:sldChg chg="add del">
        <pc:chgData name="Wang, Ivan B" userId="55334d17-68f8-4b1a-8345-7f2d5906740b" providerId="ADAL" clId="{7A5F8D80-4CA4-4260-B0EE-F6EEC0E42299}" dt="2025-06-22T13:21:48.010" v="27"/>
        <pc:sldMkLst>
          <pc:docMk/>
          <pc:sldMk cId="1722248039" sldId="2147482764"/>
        </pc:sldMkLst>
      </pc:sldChg>
      <pc:sldChg chg="add del">
        <pc:chgData name="Wang, Ivan B" userId="55334d17-68f8-4b1a-8345-7f2d5906740b" providerId="ADAL" clId="{7A5F8D80-4CA4-4260-B0EE-F6EEC0E42299}" dt="2025-06-22T13:21:48.010" v="27"/>
        <pc:sldMkLst>
          <pc:docMk/>
          <pc:sldMk cId="2412511402" sldId="2147482765"/>
        </pc:sldMkLst>
      </pc:sldChg>
      <pc:sldChg chg="add del">
        <pc:chgData name="Wang, Ivan B" userId="55334d17-68f8-4b1a-8345-7f2d5906740b" providerId="ADAL" clId="{7A5F8D80-4CA4-4260-B0EE-F6EEC0E42299}" dt="2025-06-22T13:21:48.010" v="27"/>
        <pc:sldMkLst>
          <pc:docMk/>
          <pc:sldMk cId="4258175975" sldId="2147482766"/>
        </pc:sldMkLst>
      </pc:sldChg>
      <pc:sldChg chg="add del">
        <pc:chgData name="Wang, Ivan B" userId="55334d17-68f8-4b1a-8345-7f2d5906740b" providerId="ADAL" clId="{7A5F8D80-4CA4-4260-B0EE-F6EEC0E42299}" dt="2025-06-22T13:21:48.010" v="27"/>
        <pc:sldMkLst>
          <pc:docMk/>
          <pc:sldMk cId="1969114661" sldId="2147482767"/>
        </pc:sldMkLst>
      </pc:sldChg>
      <pc:sldChg chg="add del">
        <pc:chgData name="Wang, Ivan B" userId="55334d17-68f8-4b1a-8345-7f2d5906740b" providerId="ADAL" clId="{7A5F8D80-4CA4-4260-B0EE-F6EEC0E42299}" dt="2025-06-22T13:21:48.010" v="27"/>
        <pc:sldMkLst>
          <pc:docMk/>
          <pc:sldMk cId="1801539468" sldId="2147482768"/>
        </pc:sldMkLst>
      </pc:sldChg>
      <pc:sldChg chg="modSp mod">
        <pc:chgData name="Wang, Ivan B" userId="55334d17-68f8-4b1a-8345-7f2d5906740b" providerId="ADAL" clId="{7A5F8D80-4CA4-4260-B0EE-F6EEC0E42299}" dt="2025-06-24T14:08:27.616" v="1068" actId="1076"/>
        <pc:sldMkLst>
          <pc:docMk/>
          <pc:sldMk cId="3882047924" sldId="2147482770"/>
        </pc:sldMkLst>
      </pc:sldChg>
      <pc:sldChg chg="modSp mod">
        <pc:chgData name="Wang, Ivan B" userId="55334d17-68f8-4b1a-8345-7f2d5906740b" providerId="ADAL" clId="{7A5F8D80-4CA4-4260-B0EE-F6EEC0E42299}" dt="2025-06-24T14:08:24.338" v="1067" actId="1076"/>
        <pc:sldMkLst>
          <pc:docMk/>
          <pc:sldMk cId="2120137116" sldId="2147482771"/>
        </pc:sldMkLst>
      </pc:sldChg>
      <pc:sldChg chg="add">
        <pc:chgData name="Wang, Ivan B" userId="55334d17-68f8-4b1a-8345-7f2d5906740b" providerId="ADAL" clId="{7A5F8D80-4CA4-4260-B0EE-F6EEC0E42299}" dt="2025-06-23T08:07:09.212" v="820"/>
        <pc:sldMkLst>
          <pc:docMk/>
          <pc:sldMk cId="1369911746" sldId="2147482778"/>
        </pc:sldMkLst>
      </pc:sldChg>
      <pc:sldChg chg="addSp delSp modSp mod">
        <pc:chgData name="Wang, Ivan B" userId="55334d17-68f8-4b1a-8345-7f2d5906740b" providerId="ADAL" clId="{7A5F8D80-4CA4-4260-B0EE-F6EEC0E42299}" dt="2025-06-25T08:53:25.163" v="1365" actId="6549"/>
        <pc:sldMkLst>
          <pc:docMk/>
          <pc:sldMk cId="1369911746" sldId="2147482779"/>
        </pc:sldMkLst>
      </pc:sldChg>
      <pc:sldChg chg="modSp mod">
        <pc:chgData name="Wang, Ivan B" userId="55334d17-68f8-4b1a-8345-7f2d5906740b" providerId="ADAL" clId="{7A5F8D80-4CA4-4260-B0EE-F6EEC0E42299}" dt="2025-06-24T14:10:16.414" v="1071" actId="1076"/>
        <pc:sldMkLst>
          <pc:docMk/>
          <pc:sldMk cId="62143192" sldId="2147482789"/>
        </pc:sldMkLst>
      </pc:sldChg>
      <pc:sldChg chg="modSp mod">
        <pc:chgData name="Wang, Ivan B" userId="55334d17-68f8-4b1a-8345-7f2d5906740b" providerId="ADAL" clId="{7A5F8D80-4CA4-4260-B0EE-F6EEC0E42299}" dt="2025-06-24T14:10:09.230" v="1070" actId="1076"/>
        <pc:sldMkLst>
          <pc:docMk/>
          <pc:sldMk cId="3278564668" sldId="2147482790"/>
        </pc:sldMkLst>
      </pc:sldChg>
      <pc:sldMasterChg chg="delSldLayout">
        <pc:chgData name="Wang, Ivan B" userId="55334d17-68f8-4b1a-8345-7f2d5906740b" providerId="ADAL" clId="{7A5F8D80-4CA4-4260-B0EE-F6EEC0E42299}" dt="2025-06-22T13:21:32.141" v="24" actId="47"/>
        <pc:sldMasterMkLst>
          <pc:docMk/>
          <pc:sldMasterMk cId="0" sldId="2147483844"/>
        </pc:sldMasterMkLst>
        <pc:sldLayoutChg chg="del">
          <pc:chgData name="Wang, Ivan B" userId="55334d17-68f8-4b1a-8345-7f2d5906740b" providerId="ADAL" clId="{7A5F8D80-4CA4-4260-B0EE-F6EEC0E42299}" dt="2025-06-22T13:21:32.141" v="24" actId="47"/>
          <pc:sldLayoutMkLst>
            <pc:docMk/>
            <pc:sldMasterMk cId="0" sldId="2147483844"/>
            <pc:sldLayoutMk cId="1706075380" sldId="2147483836"/>
          </pc:sldLayoutMkLst>
        </pc:sldLayoutChg>
      </pc:sldMasterChg>
      <pc:sldMasterChg chg="modSp mod">
        <pc:chgData name="Wang, Ivan B" userId="55334d17-68f8-4b1a-8345-7f2d5906740b" providerId="ADAL" clId="{7A5F8D80-4CA4-4260-B0EE-F6EEC0E42299}" dt="2025-06-24T13:55:09.116" v="1065" actId="20577"/>
        <pc:sldMasterMkLst>
          <pc:docMk/>
          <pc:sldMasterMk cId="0" sldId="2147483845"/>
        </pc:sldMasterMkLst>
      </pc:sldMasterChg>
    </pc:docChg>
  </pc:docChgLst>
  <pc:docChgLst>
    <pc:chgData name="Weng, Nate" userId="200e8ec3-5253-4c5d-a5d0-f2b0a1fbf645" providerId="ADAL" clId="{8E447EB7-3DBB-49D5-8B38-197B5DB4E577}"/>
    <pc:docChg chg="undo custSel addSld delSld modSld sldOrd modSection">
      <pc:chgData name="Weng, Nate" userId="200e8ec3-5253-4c5d-a5d0-f2b0a1fbf645" providerId="ADAL" clId="{8E447EB7-3DBB-49D5-8B38-197B5DB4E577}" dt="2025-06-26T07:11:09.138" v="967" actId="207"/>
      <pc:docMkLst>
        <pc:docMk/>
      </pc:docMkLst>
      <pc:sldChg chg="modSp mod">
        <pc:chgData name="Weng, Nate" userId="200e8ec3-5253-4c5d-a5d0-f2b0a1fbf645" providerId="ADAL" clId="{8E447EB7-3DBB-49D5-8B38-197B5DB4E577}" dt="2025-06-25T09:15:13.175" v="901" actId="20577"/>
        <pc:sldMkLst>
          <pc:docMk/>
          <pc:sldMk cId="423396436" sldId="462"/>
        </pc:sldMkLst>
        <pc:spChg chg="mod">
          <ac:chgData name="Weng, Nate" userId="200e8ec3-5253-4c5d-a5d0-f2b0a1fbf645" providerId="ADAL" clId="{8E447EB7-3DBB-49D5-8B38-197B5DB4E577}" dt="2025-06-25T09:15:13.175" v="901" actId="20577"/>
          <ac:spMkLst>
            <pc:docMk/>
            <pc:sldMk cId="423396436" sldId="462"/>
            <ac:spMk id="2" creationId="{00000000-0000-0000-0000-000000000000}"/>
          </ac:spMkLst>
        </pc:spChg>
      </pc:sldChg>
      <pc:sldChg chg="del">
        <pc:chgData name="Weng, Nate" userId="200e8ec3-5253-4c5d-a5d0-f2b0a1fbf645" providerId="ADAL" clId="{8E447EB7-3DBB-49D5-8B38-197B5DB4E577}" dt="2025-06-23T05:08:46.250" v="290" actId="47"/>
        <pc:sldMkLst>
          <pc:docMk/>
          <pc:sldMk cId="912302572" sldId="884"/>
        </pc:sldMkLst>
      </pc:sldChg>
      <pc:sldChg chg="addSp delSp modSp mod modNotesTx">
        <pc:chgData name="Weng, Nate" userId="200e8ec3-5253-4c5d-a5d0-f2b0a1fbf645" providerId="ADAL" clId="{8E447EB7-3DBB-49D5-8B38-197B5DB4E577}" dt="2025-06-25T09:35:58.421" v="911" actId="20577"/>
        <pc:sldMkLst>
          <pc:docMk/>
          <pc:sldMk cId="1714113908" sldId="944"/>
        </pc:sldMkLst>
        <pc:spChg chg="mod">
          <ac:chgData name="Weng, Nate" userId="200e8ec3-5253-4c5d-a5d0-f2b0a1fbf645" providerId="ADAL" clId="{8E447EB7-3DBB-49D5-8B38-197B5DB4E577}" dt="2025-06-25T09:16:28.127" v="903" actId="113"/>
          <ac:spMkLst>
            <pc:docMk/>
            <pc:sldMk cId="1714113908" sldId="944"/>
            <ac:spMk id="8" creationId="{B33A0657-0028-4C5E-82CD-039257A6AEDE}"/>
          </ac:spMkLst>
        </pc:spChg>
        <pc:graphicFrameChg chg="add mod modGraphic">
          <ac:chgData name="Weng, Nate" userId="200e8ec3-5253-4c5d-a5d0-f2b0a1fbf645" providerId="ADAL" clId="{8E447EB7-3DBB-49D5-8B38-197B5DB4E577}" dt="2025-06-23T08:22:47.389" v="563" actId="1076"/>
          <ac:graphicFrameMkLst>
            <pc:docMk/>
            <pc:sldMk cId="1714113908" sldId="944"/>
            <ac:graphicFrameMk id="10" creationId="{0FCCE2B6-EFAC-38C8-6CB7-45336F427A5E}"/>
          </ac:graphicFrameMkLst>
        </pc:graphicFrameChg>
        <pc:picChg chg="add mod">
          <ac:chgData name="Weng, Nate" userId="200e8ec3-5253-4c5d-a5d0-f2b0a1fbf645" providerId="ADAL" clId="{8E447EB7-3DBB-49D5-8B38-197B5DB4E577}" dt="2025-06-23T08:22:33.147" v="561" actId="1076"/>
          <ac:picMkLst>
            <pc:docMk/>
            <pc:sldMk cId="1714113908" sldId="944"/>
            <ac:picMk id="7" creationId="{0F24E65C-76F1-3A5F-8C82-0F2BB6B15D27}"/>
          </ac:picMkLst>
        </pc:picChg>
      </pc:sldChg>
      <pc:sldChg chg="addSp delSp modSp del mod">
        <pc:chgData name="Weng, Nate" userId="200e8ec3-5253-4c5d-a5d0-f2b0a1fbf645" providerId="ADAL" clId="{8E447EB7-3DBB-49D5-8B38-197B5DB4E577}" dt="2025-06-24T06:29:26.596" v="716" actId="47"/>
        <pc:sldMkLst>
          <pc:docMk/>
          <pc:sldMk cId="2366112290" sldId="946"/>
        </pc:sldMkLst>
      </pc:sldChg>
      <pc:sldChg chg="addSp delSp modSp add mod">
        <pc:chgData name="Weng, Nate" userId="200e8ec3-5253-4c5d-a5d0-f2b0a1fbf645" providerId="ADAL" clId="{8E447EB7-3DBB-49D5-8B38-197B5DB4E577}" dt="2025-06-25T15:40:05.192" v="938" actId="20577"/>
        <pc:sldMkLst>
          <pc:docMk/>
          <pc:sldMk cId="1495603341" sldId="963"/>
        </pc:sldMkLst>
        <pc:spChg chg="add mod">
          <ac:chgData name="Weng, Nate" userId="200e8ec3-5253-4c5d-a5d0-f2b0a1fbf645" providerId="ADAL" clId="{8E447EB7-3DBB-49D5-8B38-197B5DB4E577}" dt="2025-06-25T07:12:28.430" v="811" actId="20577"/>
          <ac:spMkLst>
            <pc:docMk/>
            <pc:sldMk cId="1495603341" sldId="963"/>
            <ac:spMk id="4" creationId="{11BBFCE7-7E21-1476-48BD-1C8B42B2A82D}"/>
          </ac:spMkLst>
        </pc:spChg>
        <pc:spChg chg="mod">
          <ac:chgData name="Weng, Nate" userId="200e8ec3-5253-4c5d-a5d0-f2b0a1fbf645" providerId="ADAL" clId="{8E447EB7-3DBB-49D5-8B38-197B5DB4E577}" dt="2025-06-25T15:40:05.192" v="938" actId="20577"/>
          <ac:spMkLst>
            <pc:docMk/>
            <pc:sldMk cId="1495603341" sldId="963"/>
            <ac:spMk id="6" creationId="{00000000-0000-0000-0000-000000000000}"/>
          </ac:spMkLst>
        </pc:spChg>
        <pc:spChg chg="add mod">
          <ac:chgData name="Weng, Nate" userId="200e8ec3-5253-4c5d-a5d0-f2b0a1fbf645" providerId="ADAL" clId="{8E447EB7-3DBB-49D5-8B38-197B5DB4E577}" dt="2025-06-25T08:34:45.462" v="867" actId="1076"/>
          <ac:spMkLst>
            <pc:docMk/>
            <pc:sldMk cId="1495603341" sldId="963"/>
            <ac:spMk id="8" creationId="{F81B287B-5B97-89BA-422F-EEE525AB6AFD}"/>
          </ac:spMkLst>
        </pc:spChg>
        <pc:spChg chg="mod">
          <ac:chgData name="Weng, Nate" userId="200e8ec3-5253-4c5d-a5d0-f2b0a1fbf645" providerId="ADAL" clId="{8E447EB7-3DBB-49D5-8B38-197B5DB4E577}" dt="2025-06-25T07:12:33.538" v="813" actId="20577"/>
          <ac:spMkLst>
            <pc:docMk/>
            <pc:sldMk cId="1495603341" sldId="963"/>
            <ac:spMk id="11" creationId="{4CF7CF52-379F-3C1A-D10C-743A4F4DC304}"/>
          </ac:spMkLst>
        </pc:spChg>
      </pc:sldChg>
      <pc:sldChg chg="ord">
        <pc:chgData name="Weng, Nate" userId="200e8ec3-5253-4c5d-a5d0-f2b0a1fbf645" providerId="ADAL" clId="{8E447EB7-3DBB-49D5-8B38-197B5DB4E577}" dt="2025-06-23T01:58:31.259" v="0" actId="20578"/>
        <pc:sldMkLst>
          <pc:docMk/>
          <pc:sldMk cId="569046616" sldId="2147308607"/>
        </pc:sldMkLst>
      </pc:sldChg>
      <pc:sldChg chg="modSp add del mod">
        <pc:chgData name="Weng, Nate" userId="200e8ec3-5253-4c5d-a5d0-f2b0a1fbf645" providerId="ADAL" clId="{8E447EB7-3DBB-49D5-8B38-197B5DB4E577}" dt="2025-06-24T08:43:23.139" v="720" actId="47"/>
        <pc:sldMkLst>
          <pc:docMk/>
          <pc:sldMk cId="419086237" sldId="2147308652"/>
        </pc:sldMkLst>
      </pc:sldChg>
      <pc:sldChg chg="addSp delSp modSp add del mod">
        <pc:chgData name="Weng, Nate" userId="200e8ec3-5253-4c5d-a5d0-f2b0a1fbf645" providerId="ADAL" clId="{8E447EB7-3DBB-49D5-8B38-197B5DB4E577}" dt="2025-06-26T07:03:17.665" v="958" actId="1076"/>
        <pc:sldMkLst>
          <pc:docMk/>
          <pc:sldMk cId="870790813" sldId="2147308653"/>
        </pc:sldMkLst>
        <pc:spChg chg="mod">
          <ac:chgData name="Weng, Nate" userId="200e8ec3-5253-4c5d-a5d0-f2b0a1fbf645" providerId="ADAL" clId="{8E447EB7-3DBB-49D5-8B38-197B5DB4E577}" dt="2025-06-23T08:40:40.190" v="628" actId="20577"/>
          <ac:spMkLst>
            <pc:docMk/>
            <pc:sldMk cId="870790813" sldId="2147308653"/>
            <ac:spMk id="5" creationId="{00000000-0000-0000-0000-000000000000}"/>
          </ac:spMkLst>
        </pc:spChg>
        <pc:spChg chg="mod">
          <ac:chgData name="Weng, Nate" userId="200e8ec3-5253-4c5d-a5d0-f2b0a1fbf645" providerId="ADAL" clId="{8E447EB7-3DBB-49D5-8B38-197B5DB4E577}" dt="2025-06-23T02:28:22.966" v="76" actId="20577"/>
          <ac:spMkLst>
            <pc:docMk/>
            <pc:sldMk cId="870790813" sldId="2147308653"/>
            <ac:spMk id="10" creationId="{D0A68F5D-E189-4792-9080-730674A9B821}"/>
          </ac:spMkLst>
        </pc:spChg>
        <pc:picChg chg="add mod">
          <ac:chgData name="Weng, Nate" userId="200e8ec3-5253-4c5d-a5d0-f2b0a1fbf645" providerId="ADAL" clId="{8E447EB7-3DBB-49D5-8B38-197B5DB4E577}" dt="2025-06-26T07:03:17.665" v="958" actId="1076"/>
          <ac:picMkLst>
            <pc:docMk/>
            <pc:sldMk cId="870790813" sldId="2147308653"/>
            <ac:picMk id="4" creationId="{E0F49DAF-7766-7DD9-805D-65B69B82B468}"/>
          </ac:picMkLst>
        </pc:picChg>
      </pc:sldChg>
      <pc:sldChg chg="del">
        <pc:chgData name="Weng, Nate" userId="200e8ec3-5253-4c5d-a5d0-f2b0a1fbf645" providerId="ADAL" clId="{8E447EB7-3DBB-49D5-8B38-197B5DB4E577}" dt="2025-06-23T02:16:12.910" v="20" actId="47"/>
        <pc:sldMkLst>
          <pc:docMk/>
          <pc:sldMk cId="559818195" sldId="2147308654"/>
        </pc:sldMkLst>
      </pc:sldChg>
      <pc:sldChg chg="addSp delSp modSp add mod">
        <pc:chgData name="Weng, Nate" userId="200e8ec3-5253-4c5d-a5d0-f2b0a1fbf645" providerId="ADAL" clId="{8E447EB7-3DBB-49D5-8B38-197B5DB4E577}" dt="2025-06-25T15:22:04.524" v="934" actId="113"/>
        <pc:sldMkLst>
          <pc:docMk/>
          <pc:sldMk cId="2024838298" sldId="2147308655"/>
        </pc:sldMkLst>
        <pc:spChg chg="mod">
          <ac:chgData name="Weng, Nate" userId="200e8ec3-5253-4c5d-a5d0-f2b0a1fbf645" providerId="ADAL" clId="{8E447EB7-3DBB-49D5-8B38-197B5DB4E577}" dt="2025-06-25T15:22:04.524" v="934" actId="113"/>
          <ac:spMkLst>
            <pc:docMk/>
            <pc:sldMk cId="2024838298" sldId="2147308655"/>
            <ac:spMk id="9" creationId="{0071BD86-DE23-4414-B437-F84D7E96E102}"/>
          </ac:spMkLst>
        </pc:spChg>
        <pc:picChg chg="add mod">
          <ac:chgData name="Weng, Nate" userId="200e8ec3-5253-4c5d-a5d0-f2b0a1fbf645" providerId="ADAL" clId="{8E447EB7-3DBB-49D5-8B38-197B5DB4E577}" dt="2025-06-25T15:18:17.933" v="928" actId="1076"/>
          <ac:picMkLst>
            <pc:docMk/>
            <pc:sldMk cId="2024838298" sldId="2147308655"/>
            <ac:picMk id="4" creationId="{05677407-11A6-4519-063F-567E04FFDEB9}"/>
          </ac:picMkLst>
        </pc:picChg>
      </pc:sldChg>
      <pc:sldChg chg="del">
        <pc:chgData name="Weng, Nate" userId="200e8ec3-5253-4c5d-a5d0-f2b0a1fbf645" providerId="ADAL" clId="{8E447EB7-3DBB-49D5-8B38-197B5DB4E577}" dt="2025-06-23T02:16:12.910" v="20" actId="47"/>
        <pc:sldMkLst>
          <pc:docMk/>
          <pc:sldMk cId="2383916126" sldId="2147308656"/>
        </pc:sldMkLst>
      </pc:sldChg>
      <pc:sldChg chg="addSp delSp modSp mod">
        <pc:chgData name="Weng, Nate" userId="200e8ec3-5253-4c5d-a5d0-f2b0a1fbf645" providerId="ADAL" clId="{8E447EB7-3DBB-49D5-8B38-197B5DB4E577}" dt="2025-06-26T07:05:54.978" v="965" actId="1076"/>
        <pc:sldMkLst>
          <pc:docMk/>
          <pc:sldMk cId="2954010789" sldId="2147308688"/>
        </pc:sldMkLst>
        <pc:graphicFrameChg chg="mod">
          <ac:chgData name="Weng, Nate" userId="200e8ec3-5253-4c5d-a5d0-f2b0a1fbf645" providerId="ADAL" clId="{8E447EB7-3DBB-49D5-8B38-197B5DB4E577}" dt="2025-06-25T16:06:10.696" v="942" actId="1076"/>
          <ac:graphicFrameMkLst>
            <pc:docMk/>
            <pc:sldMk cId="2954010789" sldId="2147308688"/>
            <ac:graphicFrameMk id="5" creationId="{8152C60E-FB37-4EC2-F029-BCAFAD608050}"/>
          </ac:graphicFrameMkLst>
        </pc:graphicFrameChg>
        <pc:graphicFrameChg chg="add mod">
          <ac:chgData name="Weng, Nate" userId="200e8ec3-5253-4c5d-a5d0-f2b0a1fbf645" providerId="ADAL" clId="{8E447EB7-3DBB-49D5-8B38-197B5DB4E577}" dt="2025-06-26T07:05:54.978" v="965" actId="1076"/>
          <ac:graphicFrameMkLst>
            <pc:docMk/>
            <pc:sldMk cId="2954010789" sldId="2147308688"/>
            <ac:graphicFrameMk id="10" creationId="{3EB14AD8-3C09-C996-7921-9DACEC4989A8}"/>
          </ac:graphicFrameMkLst>
        </pc:graphicFrameChg>
      </pc:sldChg>
      <pc:sldChg chg="addSp delSp modSp mod">
        <pc:chgData name="Weng, Nate" userId="200e8ec3-5253-4c5d-a5d0-f2b0a1fbf645" providerId="ADAL" clId="{8E447EB7-3DBB-49D5-8B38-197B5DB4E577}" dt="2025-06-25T09:16:59.127" v="907" actId="113"/>
        <pc:sldMkLst>
          <pc:docMk/>
          <pc:sldMk cId="1518586699" sldId="2147308734"/>
        </pc:sldMkLst>
        <pc:spChg chg="mod">
          <ac:chgData name="Weng, Nate" userId="200e8ec3-5253-4c5d-a5d0-f2b0a1fbf645" providerId="ADAL" clId="{8E447EB7-3DBB-49D5-8B38-197B5DB4E577}" dt="2025-06-25T09:16:59.127" v="907" actId="113"/>
          <ac:spMkLst>
            <pc:docMk/>
            <pc:sldMk cId="1518586699" sldId="2147308734"/>
            <ac:spMk id="8" creationId="{B33A0657-0028-4C5E-82CD-039257A6AEDE}"/>
          </ac:spMkLst>
        </pc:spChg>
        <pc:graphicFrameChg chg="add mod modGraphic">
          <ac:chgData name="Weng, Nate" userId="200e8ec3-5253-4c5d-a5d0-f2b0a1fbf645" providerId="ADAL" clId="{8E447EB7-3DBB-49D5-8B38-197B5DB4E577}" dt="2025-06-23T08:23:51.229" v="607" actId="20577"/>
          <ac:graphicFrameMkLst>
            <pc:docMk/>
            <pc:sldMk cId="1518586699" sldId="2147308734"/>
            <ac:graphicFrameMk id="16" creationId="{E894B42A-6F9E-A2E3-2907-FB6B26AF6AE7}"/>
          </ac:graphicFrameMkLst>
        </pc:graphicFrameChg>
        <pc:picChg chg="add mod">
          <ac:chgData name="Weng, Nate" userId="200e8ec3-5253-4c5d-a5d0-f2b0a1fbf645" providerId="ADAL" clId="{8E447EB7-3DBB-49D5-8B38-197B5DB4E577}" dt="2025-06-23T08:20:26.916" v="545" actId="1076"/>
          <ac:picMkLst>
            <pc:docMk/>
            <pc:sldMk cId="1518586699" sldId="2147308734"/>
            <ac:picMk id="15" creationId="{73AB13C7-0071-1170-434D-6C4DC454DFAD}"/>
          </ac:picMkLst>
        </pc:picChg>
      </pc:sldChg>
      <pc:sldChg chg="del">
        <pc:chgData name="Weng, Nate" userId="200e8ec3-5253-4c5d-a5d0-f2b0a1fbf645" providerId="ADAL" clId="{8E447EB7-3DBB-49D5-8B38-197B5DB4E577}" dt="2025-06-23T08:01:43.326" v="431" actId="47"/>
        <pc:sldMkLst>
          <pc:docMk/>
          <pc:sldMk cId="1796929455" sldId="2147308735"/>
        </pc:sldMkLst>
      </pc:sldChg>
      <pc:sldChg chg="del">
        <pc:chgData name="Weng, Nate" userId="200e8ec3-5253-4c5d-a5d0-f2b0a1fbf645" providerId="ADAL" clId="{8E447EB7-3DBB-49D5-8B38-197B5DB4E577}" dt="2025-06-23T05:08:50.432" v="291" actId="47"/>
        <pc:sldMkLst>
          <pc:docMk/>
          <pc:sldMk cId="2164662386" sldId="2147308744"/>
        </pc:sldMkLst>
      </pc:sldChg>
      <pc:sldChg chg="addSp delSp modSp mod">
        <pc:chgData name="Weng, Nate" userId="200e8ec3-5253-4c5d-a5d0-f2b0a1fbf645" providerId="ADAL" clId="{8E447EB7-3DBB-49D5-8B38-197B5DB4E577}" dt="2025-06-23T09:05:08.404" v="694"/>
        <pc:sldMkLst>
          <pc:docMk/>
          <pc:sldMk cId="3623827734" sldId="2147308755"/>
        </pc:sldMkLst>
        <pc:picChg chg="add mod">
          <ac:chgData name="Weng, Nate" userId="200e8ec3-5253-4c5d-a5d0-f2b0a1fbf645" providerId="ADAL" clId="{8E447EB7-3DBB-49D5-8B38-197B5DB4E577}" dt="2025-06-23T02:12:25.098" v="8" actId="1076"/>
          <ac:picMkLst>
            <pc:docMk/>
            <pc:sldMk cId="3623827734" sldId="2147308755"/>
            <ac:picMk id="11" creationId="{7BBCBB93-01E7-B8B4-0898-77B94D20E6E4}"/>
          </ac:picMkLst>
        </pc:picChg>
      </pc:sldChg>
      <pc:sldChg chg="del">
        <pc:chgData name="Weng, Nate" userId="200e8ec3-5253-4c5d-a5d0-f2b0a1fbf645" providerId="ADAL" clId="{8E447EB7-3DBB-49D5-8B38-197B5DB4E577}" dt="2025-06-23T02:16:12.910" v="20" actId="47"/>
        <pc:sldMkLst>
          <pc:docMk/>
          <pc:sldMk cId="1899846050" sldId="2147308756"/>
        </pc:sldMkLst>
      </pc:sldChg>
      <pc:sldChg chg="del">
        <pc:chgData name="Weng, Nate" userId="200e8ec3-5253-4c5d-a5d0-f2b0a1fbf645" providerId="ADAL" clId="{8E447EB7-3DBB-49D5-8B38-197B5DB4E577}" dt="2025-06-24T02:37:33.834" v="712" actId="47"/>
        <pc:sldMkLst>
          <pc:docMk/>
          <pc:sldMk cId="1531404377" sldId="2147308762"/>
        </pc:sldMkLst>
      </pc:sldChg>
      <pc:sldChg chg="addSp delSp modSp add del mod">
        <pc:chgData name="Weng, Nate" userId="200e8ec3-5253-4c5d-a5d0-f2b0a1fbf645" providerId="ADAL" clId="{8E447EB7-3DBB-49D5-8B38-197B5DB4E577}" dt="2025-06-24T14:25:15.697" v="800" actId="1076"/>
        <pc:sldMkLst>
          <pc:docMk/>
          <pc:sldMk cId="3349273155" sldId="2147308763"/>
        </pc:sldMkLst>
        <pc:spChg chg="mod">
          <ac:chgData name="Weng, Nate" userId="200e8ec3-5253-4c5d-a5d0-f2b0a1fbf645" providerId="ADAL" clId="{8E447EB7-3DBB-49D5-8B38-197B5DB4E577}" dt="2025-06-24T14:25:12.533" v="799" actId="14100"/>
          <ac:spMkLst>
            <pc:docMk/>
            <pc:sldMk cId="3349273155" sldId="2147308763"/>
            <ac:spMk id="2" creationId="{04F36F73-58F3-C63E-0227-94DBD95DCBAE}"/>
          </ac:spMkLst>
        </pc:spChg>
        <pc:spChg chg="mod">
          <ac:chgData name="Weng, Nate" userId="200e8ec3-5253-4c5d-a5d0-f2b0a1fbf645" providerId="ADAL" clId="{8E447EB7-3DBB-49D5-8B38-197B5DB4E577}" dt="2025-06-24T14:25:15.697" v="800" actId="1076"/>
          <ac:spMkLst>
            <pc:docMk/>
            <pc:sldMk cId="3349273155" sldId="2147308763"/>
            <ac:spMk id="3" creationId="{D931AA2C-5697-6472-C73B-59F8684E5DB4}"/>
          </ac:spMkLst>
        </pc:spChg>
        <pc:spChg chg="add mod">
          <ac:chgData name="Weng, Nate" userId="200e8ec3-5253-4c5d-a5d0-f2b0a1fbf645" providerId="ADAL" clId="{8E447EB7-3DBB-49D5-8B38-197B5DB4E577}" dt="2025-06-24T14:19:41.986" v="755" actId="1076"/>
          <ac:spMkLst>
            <pc:docMk/>
            <pc:sldMk cId="3349273155" sldId="2147308763"/>
            <ac:spMk id="5" creationId="{6F1A3F14-CC60-62AE-9037-37801FE3165E}"/>
          </ac:spMkLst>
        </pc:spChg>
        <pc:spChg chg="add mod">
          <ac:chgData name="Weng, Nate" userId="200e8ec3-5253-4c5d-a5d0-f2b0a1fbf645" providerId="ADAL" clId="{8E447EB7-3DBB-49D5-8B38-197B5DB4E577}" dt="2025-06-24T14:19:47.821" v="756" actId="1076"/>
          <ac:spMkLst>
            <pc:docMk/>
            <pc:sldMk cId="3349273155" sldId="2147308763"/>
            <ac:spMk id="6" creationId="{A2B02193-1264-99A9-5AE3-848131DF699B}"/>
          </ac:spMkLst>
        </pc:spChg>
        <pc:spChg chg="mod">
          <ac:chgData name="Weng, Nate" userId="200e8ec3-5253-4c5d-a5d0-f2b0a1fbf645" providerId="ADAL" clId="{8E447EB7-3DBB-49D5-8B38-197B5DB4E577}" dt="2025-06-24T14:22:08.166" v="771" actId="207"/>
          <ac:spMkLst>
            <pc:docMk/>
            <pc:sldMk cId="3349273155" sldId="2147308763"/>
            <ac:spMk id="40" creationId="{0FF13EA6-1AE4-9090-AC44-4CD909C6DC1B}"/>
          </ac:spMkLst>
        </pc:spChg>
        <pc:spChg chg="mod">
          <ac:chgData name="Weng, Nate" userId="200e8ec3-5253-4c5d-a5d0-f2b0a1fbf645" providerId="ADAL" clId="{8E447EB7-3DBB-49D5-8B38-197B5DB4E577}" dt="2025-06-24T14:21:29.947" v="764" actId="13926"/>
          <ac:spMkLst>
            <pc:docMk/>
            <pc:sldMk cId="3349273155" sldId="2147308763"/>
            <ac:spMk id="42" creationId="{11B6F449-F3CC-CFAB-BD7C-2782A27FA036}"/>
          </ac:spMkLst>
        </pc:spChg>
        <pc:spChg chg="mod">
          <ac:chgData name="Weng, Nate" userId="200e8ec3-5253-4c5d-a5d0-f2b0a1fbf645" providerId="ADAL" clId="{8E447EB7-3DBB-49D5-8B38-197B5DB4E577}" dt="2025-06-24T14:22:14.786" v="772" actId="207"/>
          <ac:spMkLst>
            <pc:docMk/>
            <pc:sldMk cId="3349273155" sldId="2147308763"/>
            <ac:spMk id="44" creationId="{AEF619CF-2F6C-D1C6-B365-774CF2FB18A5}"/>
          </ac:spMkLst>
        </pc:spChg>
        <pc:spChg chg="mod">
          <ac:chgData name="Weng, Nate" userId="200e8ec3-5253-4c5d-a5d0-f2b0a1fbf645" providerId="ADAL" clId="{8E447EB7-3DBB-49D5-8B38-197B5DB4E577}" dt="2025-06-24T14:22:21.433" v="773" actId="207"/>
          <ac:spMkLst>
            <pc:docMk/>
            <pc:sldMk cId="3349273155" sldId="2147308763"/>
            <ac:spMk id="45" creationId="{5B90B8D4-9220-3383-FC35-F87CECE880C7}"/>
          </ac:spMkLst>
        </pc:spChg>
        <pc:spChg chg="mod">
          <ac:chgData name="Weng, Nate" userId="200e8ec3-5253-4c5d-a5d0-f2b0a1fbf645" providerId="ADAL" clId="{8E447EB7-3DBB-49D5-8B38-197B5DB4E577}" dt="2025-06-24T14:22:44.693" v="775" actId="207"/>
          <ac:spMkLst>
            <pc:docMk/>
            <pc:sldMk cId="3349273155" sldId="2147308763"/>
            <ac:spMk id="48" creationId="{45BB72BA-1154-7EA3-3C84-F2A31BC68E66}"/>
          </ac:spMkLst>
        </pc:spChg>
        <pc:spChg chg="mod">
          <ac:chgData name="Weng, Nate" userId="200e8ec3-5253-4c5d-a5d0-f2b0a1fbf645" providerId="ADAL" clId="{8E447EB7-3DBB-49D5-8B38-197B5DB4E577}" dt="2025-06-24T14:22:49.965" v="776" actId="207"/>
          <ac:spMkLst>
            <pc:docMk/>
            <pc:sldMk cId="3349273155" sldId="2147308763"/>
            <ac:spMk id="49" creationId="{F9A25A6A-B38A-0A58-0249-DDEC82AD7A65}"/>
          </ac:spMkLst>
        </pc:spChg>
        <pc:spChg chg="mod">
          <ac:chgData name="Weng, Nate" userId="200e8ec3-5253-4c5d-a5d0-f2b0a1fbf645" providerId="ADAL" clId="{8E447EB7-3DBB-49D5-8B38-197B5DB4E577}" dt="2025-06-24T14:22:53.377" v="777" actId="207"/>
          <ac:spMkLst>
            <pc:docMk/>
            <pc:sldMk cId="3349273155" sldId="2147308763"/>
            <ac:spMk id="57" creationId="{4DDCD337-C18F-CF02-AF88-7EA0F0932837}"/>
          </ac:spMkLst>
        </pc:spChg>
        <pc:spChg chg="mod">
          <ac:chgData name="Weng, Nate" userId="200e8ec3-5253-4c5d-a5d0-f2b0a1fbf645" providerId="ADAL" clId="{8E447EB7-3DBB-49D5-8B38-197B5DB4E577}" dt="2025-06-24T14:22:40.493" v="774" actId="207"/>
          <ac:spMkLst>
            <pc:docMk/>
            <pc:sldMk cId="3349273155" sldId="2147308763"/>
            <ac:spMk id="58" creationId="{AFB7EDD3-294A-F6DF-00AE-B26BA6BF4947}"/>
          </ac:spMkLst>
        </pc:spChg>
        <pc:spChg chg="mod">
          <ac:chgData name="Weng, Nate" userId="200e8ec3-5253-4c5d-a5d0-f2b0a1fbf645" providerId="ADAL" clId="{8E447EB7-3DBB-49D5-8B38-197B5DB4E577}" dt="2025-06-24T14:19:14.582" v="752" actId="1076"/>
          <ac:spMkLst>
            <pc:docMk/>
            <pc:sldMk cId="3349273155" sldId="2147308763"/>
            <ac:spMk id="172" creationId="{B11216FC-F735-08CD-AF9C-48EF99976CB6}"/>
          </ac:spMkLst>
        </pc:spChg>
        <pc:spChg chg="mod">
          <ac:chgData name="Weng, Nate" userId="200e8ec3-5253-4c5d-a5d0-f2b0a1fbf645" providerId="ADAL" clId="{8E447EB7-3DBB-49D5-8B38-197B5DB4E577}" dt="2025-06-24T14:19:20" v="753" actId="14100"/>
          <ac:spMkLst>
            <pc:docMk/>
            <pc:sldMk cId="3349273155" sldId="2147308763"/>
            <ac:spMk id="200" creationId="{447D61CD-41CC-016B-FCE6-40425B405045}"/>
          </ac:spMkLst>
        </pc:spChg>
        <pc:spChg chg="mod topLvl">
          <ac:chgData name="Weng, Nate" userId="200e8ec3-5253-4c5d-a5d0-f2b0a1fbf645" providerId="ADAL" clId="{8E447EB7-3DBB-49D5-8B38-197B5DB4E577}" dt="2025-06-24T14:19:30.790" v="754" actId="1076"/>
          <ac:spMkLst>
            <pc:docMk/>
            <pc:sldMk cId="3349273155" sldId="2147308763"/>
            <ac:spMk id="205" creationId="{163AEFF0-41CB-44C7-96AD-BDF531FAF983}"/>
          </ac:spMkLst>
        </pc:spChg>
        <pc:spChg chg="mod topLvl">
          <ac:chgData name="Weng, Nate" userId="200e8ec3-5253-4c5d-a5d0-f2b0a1fbf645" providerId="ADAL" clId="{8E447EB7-3DBB-49D5-8B38-197B5DB4E577}" dt="2025-06-24T14:20:43.400" v="762" actId="1076"/>
          <ac:spMkLst>
            <pc:docMk/>
            <pc:sldMk cId="3349273155" sldId="2147308763"/>
            <ac:spMk id="207" creationId="{0E6DDE85-8122-EADA-5591-1BA670FADBF8}"/>
          </ac:spMkLst>
        </pc:spChg>
        <pc:spChg chg="mod">
          <ac:chgData name="Weng, Nate" userId="200e8ec3-5253-4c5d-a5d0-f2b0a1fbf645" providerId="ADAL" clId="{8E447EB7-3DBB-49D5-8B38-197B5DB4E577}" dt="2025-06-24T14:24:56.798" v="796" actId="1076"/>
          <ac:spMkLst>
            <pc:docMk/>
            <pc:sldMk cId="3349273155" sldId="2147308763"/>
            <ac:spMk id="321" creationId="{CD447AFC-630D-0471-0DC2-923BDCA17221}"/>
          </ac:spMkLst>
        </pc:spChg>
        <pc:spChg chg="mod">
          <ac:chgData name="Weng, Nate" userId="200e8ec3-5253-4c5d-a5d0-f2b0a1fbf645" providerId="ADAL" clId="{8E447EB7-3DBB-49D5-8B38-197B5DB4E577}" dt="2025-06-24T14:24:43.998" v="794" actId="1076"/>
          <ac:spMkLst>
            <pc:docMk/>
            <pc:sldMk cId="3349273155" sldId="2147308763"/>
            <ac:spMk id="323" creationId="{AEF28253-BAA5-31FA-2CB3-5A5F5184C0F0}"/>
          </ac:spMkLst>
        </pc:spChg>
        <pc:spChg chg="mod">
          <ac:chgData name="Weng, Nate" userId="200e8ec3-5253-4c5d-a5d0-f2b0a1fbf645" providerId="ADAL" clId="{8E447EB7-3DBB-49D5-8B38-197B5DB4E577}" dt="2025-06-24T14:24:16.051" v="787" actId="1076"/>
          <ac:spMkLst>
            <pc:docMk/>
            <pc:sldMk cId="3349273155" sldId="2147308763"/>
            <ac:spMk id="324" creationId="{AA5FC20A-441E-E5F2-1BF1-55957FFA1508}"/>
          </ac:spMkLst>
        </pc:spChg>
        <pc:spChg chg="mod">
          <ac:chgData name="Weng, Nate" userId="200e8ec3-5253-4c5d-a5d0-f2b0a1fbf645" providerId="ADAL" clId="{8E447EB7-3DBB-49D5-8B38-197B5DB4E577}" dt="2025-06-24T14:24:51.302" v="795" actId="1076"/>
          <ac:spMkLst>
            <pc:docMk/>
            <pc:sldMk cId="3349273155" sldId="2147308763"/>
            <ac:spMk id="326" creationId="{5ED14AC1-A595-C340-31AB-A3108EAEB1C3}"/>
          </ac:spMkLst>
        </pc:spChg>
        <pc:grpChg chg="mod">
          <ac:chgData name="Weng, Nate" userId="200e8ec3-5253-4c5d-a5d0-f2b0a1fbf645" providerId="ADAL" clId="{8E447EB7-3DBB-49D5-8B38-197B5DB4E577}" dt="2025-06-24T14:24:24.469" v="789" actId="14100"/>
          <ac:grpSpMkLst>
            <pc:docMk/>
            <pc:sldMk cId="3349273155" sldId="2147308763"/>
            <ac:grpSpMk id="322" creationId="{136CC882-5C3E-51C0-5300-41C329D83CA1}"/>
          </ac:grpSpMkLst>
        </pc:grpChg>
        <pc:picChg chg="mod">
          <ac:chgData name="Weng, Nate" userId="200e8ec3-5253-4c5d-a5d0-f2b0a1fbf645" providerId="ADAL" clId="{8E447EB7-3DBB-49D5-8B38-197B5DB4E577}" dt="2025-06-24T14:24:28.505" v="791" actId="1076"/>
          <ac:picMkLst>
            <pc:docMk/>
            <pc:sldMk cId="3349273155" sldId="2147308763"/>
            <ac:picMk id="4" creationId="{A63B7139-E925-78D9-692C-06DBC85DFE43}"/>
          </ac:picMkLst>
        </pc:picChg>
        <pc:cxnChg chg="add mod">
          <ac:chgData name="Weng, Nate" userId="200e8ec3-5253-4c5d-a5d0-f2b0a1fbf645" providerId="ADAL" clId="{8E447EB7-3DBB-49D5-8B38-197B5DB4E577}" dt="2025-06-24T14:20:36.861" v="761" actId="14100"/>
          <ac:cxnSpMkLst>
            <pc:docMk/>
            <pc:sldMk cId="3349273155" sldId="2147308763"/>
            <ac:cxnSpMk id="7" creationId="{740B203A-FC27-6867-00F1-CB442AB41CC7}"/>
          </ac:cxnSpMkLst>
        </pc:cxnChg>
      </pc:sldChg>
      <pc:sldChg chg="modSp">
        <pc:chgData name="Weng, Nate" userId="200e8ec3-5253-4c5d-a5d0-f2b0a1fbf645" providerId="ADAL" clId="{8E447EB7-3DBB-49D5-8B38-197B5DB4E577}" dt="2025-06-25T05:59:25.724" v="804"/>
        <pc:sldMkLst>
          <pc:docMk/>
          <pc:sldMk cId="3758550830" sldId="2147308769"/>
        </pc:sldMkLst>
        <pc:graphicFrameChg chg="mod">
          <ac:chgData name="Weng, Nate" userId="200e8ec3-5253-4c5d-a5d0-f2b0a1fbf645" providerId="ADAL" clId="{8E447EB7-3DBB-49D5-8B38-197B5DB4E577}" dt="2025-06-25T05:59:25.724" v="804"/>
          <ac:graphicFrameMkLst>
            <pc:docMk/>
            <pc:sldMk cId="3758550830" sldId="2147308769"/>
            <ac:graphicFrameMk id="7" creationId="{F2D1CF7E-83CC-CFD2-6256-CD113596979D}"/>
          </ac:graphicFrameMkLst>
        </pc:graphicFrameChg>
      </pc:sldChg>
      <pc:sldChg chg="modSp">
        <pc:chgData name="Weng, Nate" userId="200e8ec3-5253-4c5d-a5d0-f2b0a1fbf645" providerId="ADAL" clId="{8E447EB7-3DBB-49D5-8B38-197B5DB4E577}" dt="2025-06-24T14:14:50.066" v="745"/>
        <pc:sldMkLst>
          <pc:docMk/>
          <pc:sldMk cId="2203248852" sldId="2147308772"/>
        </pc:sldMkLst>
      </pc:sldChg>
      <pc:sldChg chg="addSp delSp modSp add del mod">
        <pc:chgData name="Weng, Nate" userId="200e8ec3-5253-4c5d-a5d0-f2b0a1fbf645" providerId="ADAL" clId="{8E447EB7-3DBB-49D5-8B38-197B5DB4E577}" dt="2025-06-26T02:34:21.131" v="948" actId="2711"/>
        <pc:sldMkLst>
          <pc:docMk/>
          <pc:sldMk cId="1648005644" sldId="2147482762"/>
        </pc:sldMkLst>
        <pc:spChg chg="mod">
          <ac:chgData name="Weng, Nate" userId="200e8ec3-5253-4c5d-a5d0-f2b0a1fbf645" providerId="ADAL" clId="{8E447EB7-3DBB-49D5-8B38-197B5DB4E577}" dt="2025-06-26T02:34:21.131" v="948" actId="2711"/>
          <ac:spMkLst>
            <pc:docMk/>
            <pc:sldMk cId="1648005644" sldId="2147482762"/>
            <ac:spMk id="5" creationId="{02C2F0AF-B1B1-26B8-B306-C87CB1BA044B}"/>
          </ac:spMkLst>
        </pc:spChg>
        <pc:picChg chg="add mod">
          <ac:chgData name="Weng, Nate" userId="200e8ec3-5253-4c5d-a5d0-f2b0a1fbf645" providerId="ADAL" clId="{8E447EB7-3DBB-49D5-8B38-197B5DB4E577}" dt="2025-06-23T02:18:09.095" v="26" actId="1076"/>
          <ac:picMkLst>
            <pc:docMk/>
            <pc:sldMk cId="1648005644" sldId="2147482762"/>
            <ac:picMk id="8" creationId="{05B60F66-A1BA-6DD7-DB20-8AEE755AED0B}"/>
          </ac:picMkLst>
        </pc:picChg>
      </pc:sldChg>
      <pc:sldChg chg="add del">
        <pc:chgData name="Weng, Nate" userId="200e8ec3-5253-4c5d-a5d0-f2b0a1fbf645" providerId="ADAL" clId="{8E447EB7-3DBB-49D5-8B38-197B5DB4E577}" dt="2025-06-23T02:15:19.270" v="11" actId="47"/>
        <pc:sldMkLst>
          <pc:docMk/>
          <pc:sldMk cId="3738546771" sldId="2147482763"/>
        </pc:sldMkLst>
      </pc:sldChg>
      <pc:sldChg chg="addSp delSp modSp add mod">
        <pc:chgData name="Weng, Nate" userId="200e8ec3-5253-4c5d-a5d0-f2b0a1fbf645" providerId="ADAL" clId="{8E447EB7-3DBB-49D5-8B38-197B5DB4E577}" dt="2025-06-25T15:22:24.212" v="937" actId="113"/>
        <pc:sldMkLst>
          <pc:docMk/>
          <pc:sldMk cId="4232074555" sldId="2147482763"/>
        </pc:sldMkLst>
        <pc:spChg chg="mod">
          <ac:chgData name="Weng, Nate" userId="200e8ec3-5253-4c5d-a5d0-f2b0a1fbf645" providerId="ADAL" clId="{8E447EB7-3DBB-49D5-8B38-197B5DB4E577}" dt="2025-06-25T15:22:24.212" v="937" actId="113"/>
          <ac:spMkLst>
            <pc:docMk/>
            <pc:sldMk cId="4232074555" sldId="2147482763"/>
            <ac:spMk id="6" creationId="{6639C557-915C-4D43-B663-6B7A2667B96B}"/>
          </ac:spMkLst>
        </pc:spChg>
        <pc:picChg chg="add mod">
          <ac:chgData name="Weng, Nate" userId="200e8ec3-5253-4c5d-a5d0-f2b0a1fbf645" providerId="ADAL" clId="{8E447EB7-3DBB-49D5-8B38-197B5DB4E577}" dt="2025-06-23T02:22:04.549" v="42" actId="1076"/>
          <ac:picMkLst>
            <pc:docMk/>
            <pc:sldMk cId="4232074555" sldId="2147482763"/>
            <ac:picMk id="7" creationId="{78ABC6D8-7175-135C-A230-FBB72C872CD8}"/>
          </ac:picMkLst>
        </pc:picChg>
      </pc:sldChg>
      <pc:sldChg chg="addSp delSp modSp add mod">
        <pc:chgData name="Weng, Nate" userId="200e8ec3-5253-4c5d-a5d0-f2b0a1fbf645" providerId="ADAL" clId="{8E447EB7-3DBB-49D5-8B38-197B5DB4E577}" dt="2025-06-25T15:21:32.447" v="932" actId="255"/>
        <pc:sldMkLst>
          <pc:docMk/>
          <pc:sldMk cId="1738525963" sldId="2147482764"/>
        </pc:sldMkLst>
        <pc:spChg chg="mod">
          <ac:chgData name="Weng, Nate" userId="200e8ec3-5253-4c5d-a5d0-f2b0a1fbf645" providerId="ADAL" clId="{8E447EB7-3DBB-49D5-8B38-197B5DB4E577}" dt="2025-06-25T15:21:32.447" v="932" actId="255"/>
          <ac:spMkLst>
            <pc:docMk/>
            <pc:sldMk cId="1738525963" sldId="2147482764"/>
            <ac:spMk id="2" creationId="{0856A7D2-B976-95E4-4B7F-F86696F065DE}"/>
          </ac:spMkLst>
        </pc:spChg>
        <pc:spChg chg="mod">
          <ac:chgData name="Weng, Nate" userId="200e8ec3-5253-4c5d-a5d0-f2b0a1fbf645" providerId="ADAL" clId="{8E447EB7-3DBB-49D5-8B38-197B5DB4E577}" dt="2025-06-25T15:21:27.317" v="931" actId="255"/>
          <ac:spMkLst>
            <pc:docMk/>
            <pc:sldMk cId="1738525963" sldId="2147482764"/>
            <ac:spMk id="9" creationId="{73EA4859-9E14-4634-81EC-B06D6CE97670}"/>
          </ac:spMkLst>
        </pc:spChg>
        <pc:picChg chg="add mod">
          <ac:chgData name="Weng, Nate" userId="200e8ec3-5253-4c5d-a5d0-f2b0a1fbf645" providerId="ADAL" clId="{8E447EB7-3DBB-49D5-8B38-197B5DB4E577}" dt="2025-06-23T02:24:01.796" v="51" actId="1076"/>
          <ac:picMkLst>
            <pc:docMk/>
            <pc:sldMk cId="1738525963" sldId="2147482764"/>
            <ac:picMk id="4" creationId="{C08BD99A-1DC9-E8D8-2DA1-1C88F3F139A9}"/>
          </ac:picMkLst>
        </pc:picChg>
        <pc:picChg chg="add mod">
          <ac:chgData name="Weng, Nate" userId="200e8ec3-5253-4c5d-a5d0-f2b0a1fbf645" providerId="ADAL" clId="{8E447EB7-3DBB-49D5-8B38-197B5DB4E577}" dt="2025-06-23T02:23:59.604" v="50" actId="1076"/>
          <ac:picMkLst>
            <pc:docMk/>
            <pc:sldMk cId="1738525963" sldId="2147482764"/>
            <ac:picMk id="7" creationId="{F288E9A0-6D52-FD4D-EF07-67CF99E551B1}"/>
          </ac:picMkLst>
        </pc:picChg>
      </pc:sldChg>
      <pc:sldChg chg="addSp delSp modSp add mod">
        <pc:chgData name="Weng, Nate" userId="200e8ec3-5253-4c5d-a5d0-f2b0a1fbf645" providerId="ADAL" clId="{8E447EB7-3DBB-49D5-8B38-197B5DB4E577}" dt="2025-06-25T07:37:12.693" v="834" actId="478"/>
        <pc:sldMkLst>
          <pc:docMk/>
          <pc:sldMk cId="3958300632" sldId="2147482765"/>
        </pc:sldMkLst>
        <pc:spChg chg="mod">
          <ac:chgData name="Weng, Nate" userId="200e8ec3-5253-4c5d-a5d0-f2b0a1fbf645" providerId="ADAL" clId="{8E447EB7-3DBB-49D5-8B38-197B5DB4E577}" dt="2025-06-23T08:41:39.515" v="636" actId="20577"/>
          <ac:spMkLst>
            <pc:docMk/>
            <pc:sldMk cId="3958300632" sldId="2147482765"/>
            <ac:spMk id="6" creationId="{93117329-E620-6402-4449-4EBF7FF73F7C}"/>
          </ac:spMkLst>
        </pc:spChg>
        <pc:picChg chg="add mod">
          <ac:chgData name="Weng, Nate" userId="200e8ec3-5253-4c5d-a5d0-f2b0a1fbf645" providerId="ADAL" clId="{8E447EB7-3DBB-49D5-8B38-197B5DB4E577}" dt="2025-06-24T06:48:34.584" v="717" actId="1076"/>
          <ac:picMkLst>
            <pc:docMk/>
            <pc:sldMk cId="3958300632" sldId="2147482765"/>
            <ac:picMk id="9" creationId="{C99C9AE6-8DDD-0178-1EC8-36C3008912E1}"/>
          </ac:picMkLst>
        </pc:picChg>
      </pc:sldChg>
      <pc:sldChg chg="addSp delSp modSp add del mod">
        <pc:chgData name="Weng, Nate" userId="200e8ec3-5253-4c5d-a5d0-f2b0a1fbf645" providerId="ADAL" clId="{8E447EB7-3DBB-49D5-8B38-197B5DB4E577}" dt="2025-06-23T05:17:51.255" v="299" actId="47"/>
        <pc:sldMkLst>
          <pc:docMk/>
          <pc:sldMk cId="1042000045" sldId="2147482766"/>
        </pc:sldMkLst>
      </pc:sldChg>
      <pc:sldChg chg="add del">
        <pc:chgData name="Weng, Nate" userId="200e8ec3-5253-4c5d-a5d0-f2b0a1fbf645" providerId="ADAL" clId="{8E447EB7-3DBB-49D5-8B38-197B5DB4E577}" dt="2025-06-23T02:51:08.004" v="110" actId="47"/>
        <pc:sldMkLst>
          <pc:docMk/>
          <pc:sldMk cId="3376441980" sldId="2147482766"/>
        </pc:sldMkLst>
      </pc:sldChg>
      <pc:sldChg chg="modSp add del mod">
        <pc:chgData name="Weng, Nate" userId="200e8ec3-5253-4c5d-a5d0-f2b0a1fbf645" providerId="ADAL" clId="{8E447EB7-3DBB-49D5-8B38-197B5DB4E577}" dt="2025-06-23T02:28:44.592" v="81" actId="47"/>
        <pc:sldMkLst>
          <pc:docMk/>
          <pc:sldMk cId="4142179608" sldId="2147482766"/>
        </pc:sldMkLst>
      </pc:sldChg>
      <pc:sldChg chg="addSp delSp modSp new del mod">
        <pc:chgData name="Weng, Nate" userId="200e8ec3-5253-4c5d-a5d0-f2b0a1fbf645" providerId="ADAL" clId="{8E447EB7-3DBB-49D5-8B38-197B5DB4E577}" dt="2025-06-24T03:07:00.619" v="714" actId="47"/>
        <pc:sldMkLst>
          <pc:docMk/>
          <pc:sldMk cId="3178989177" sldId="2147482767"/>
        </pc:sldMkLst>
      </pc:sldChg>
      <pc:sldChg chg="modSp add mod">
        <pc:chgData name="Weng, Nate" userId="200e8ec3-5253-4c5d-a5d0-f2b0a1fbf645" providerId="ADAL" clId="{8E447EB7-3DBB-49D5-8B38-197B5DB4E577}" dt="2025-06-26T02:34:33.771" v="950" actId="2711"/>
        <pc:sldMkLst>
          <pc:docMk/>
          <pc:sldMk cId="2285480894" sldId="2147482788"/>
        </pc:sldMkLst>
        <pc:spChg chg="mod">
          <ac:chgData name="Weng, Nate" userId="200e8ec3-5253-4c5d-a5d0-f2b0a1fbf645" providerId="ADAL" clId="{8E447EB7-3DBB-49D5-8B38-197B5DB4E577}" dt="2025-06-26T02:34:33.771" v="950" actId="2711"/>
          <ac:spMkLst>
            <pc:docMk/>
            <pc:sldMk cId="2285480894" sldId="2147482788"/>
            <ac:spMk id="6" creationId="{4326CFB7-2058-6922-6583-7F3A68857506}"/>
          </ac:spMkLst>
        </pc:spChg>
        <pc:picChg chg="mod">
          <ac:chgData name="Weng, Nate" userId="200e8ec3-5253-4c5d-a5d0-f2b0a1fbf645" providerId="ADAL" clId="{8E447EB7-3DBB-49D5-8B38-197B5DB4E577}" dt="2025-06-26T02:34:28.493" v="949" actId="1076"/>
          <ac:picMkLst>
            <pc:docMk/>
            <pc:sldMk cId="2285480894" sldId="2147482788"/>
            <ac:picMk id="7" creationId="{0B994932-714C-56A9-837C-EAC61CFEB6DC}"/>
          </ac:picMkLst>
        </pc:picChg>
      </pc:sldChg>
      <pc:sldChg chg="add">
        <pc:chgData name="Weng, Nate" userId="200e8ec3-5253-4c5d-a5d0-f2b0a1fbf645" providerId="ADAL" clId="{8E447EB7-3DBB-49D5-8B38-197B5DB4E577}" dt="2025-06-24T02:37:28.722" v="711"/>
        <pc:sldMkLst>
          <pc:docMk/>
          <pc:sldMk cId="3094191527" sldId="2147482792"/>
        </pc:sldMkLst>
      </pc:sldChg>
      <pc:sldChg chg="delSp modSp add del mod">
        <pc:chgData name="Weng, Nate" userId="200e8ec3-5253-4c5d-a5d0-f2b0a1fbf645" providerId="ADAL" clId="{8E447EB7-3DBB-49D5-8B38-197B5DB4E577}" dt="2025-06-24T02:17:13.448" v="708" actId="47"/>
        <pc:sldMkLst>
          <pc:docMk/>
          <pc:sldMk cId="3435156632" sldId="2147482792"/>
        </pc:sldMkLst>
      </pc:sldChg>
      <pc:sldChg chg="modSp add mod">
        <pc:chgData name="Weng, Nate" userId="200e8ec3-5253-4c5d-a5d0-f2b0a1fbf645" providerId="ADAL" clId="{8E447EB7-3DBB-49D5-8B38-197B5DB4E577}" dt="2025-06-26T02:34:40.962" v="951" actId="2711"/>
        <pc:sldMkLst>
          <pc:docMk/>
          <pc:sldMk cId="4216259861" sldId="2147482793"/>
        </pc:sldMkLst>
        <pc:spChg chg="mod">
          <ac:chgData name="Weng, Nate" userId="200e8ec3-5253-4c5d-a5d0-f2b0a1fbf645" providerId="ADAL" clId="{8E447EB7-3DBB-49D5-8B38-197B5DB4E577}" dt="2025-06-26T02:34:40.962" v="951" actId="2711"/>
          <ac:spMkLst>
            <pc:docMk/>
            <pc:sldMk cId="4216259861" sldId="2147482793"/>
            <ac:spMk id="6" creationId="{32DF19C9-A4AD-AB3F-F8CA-D7B567EEA0AA}"/>
          </ac:spMkLst>
        </pc:spChg>
      </pc:sldChg>
      <pc:sldChg chg="modSp add mod ord">
        <pc:chgData name="Weng, Nate" userId="200e8ec3-5253-4c5d-a5d0-f2b0a1fbf645" providerId="ADAL" clId="{8E447EB7-3DBB-49D5-8B38-197B5DB4E577}" dt="2025-06-26T07:11:09.138" v="967" actId="207"/>
        <pc:sldMkLst>
          <pc:docMk/>
          <pc:sldMk cId="2826147987" sldId="2147482794"/>
        </pc:sldMkLst>
        <pc:spChg chg="mod">
          <ac:chgData name="Weng, Nate" userId="200e8ec3-5253-4c5d-a5d0-f2b0a1fbf645" providerId="ADAL" clId="{8E447EB7-3DBB-49D5-8B38-197B5DB4E577}" dt="2025-06-25T09:17:05.947" v="908" actId="113"/>
          <ac:spMkLst>
            <pc:docMk/>
            <pc:sldMk cId="2826147987" sldId="2147482794"/>
            <ac:spMk id="7" creationId="{A966AEE3-8F7B-4A55-BB62-72C0CFB8127B}"/>
          </ac:spMkLst>
        </pc:spChg>
        <pc:graphicFrameChg chg="mod">
          <ac:chgData name="Weng, Nate" userId="200e8ec3-5253-4c5d-a5d0-f2b0a1fbf645" providerId="ADAL" clId="{8E447EB7-3DBB-49D5-8B38-197B5DB4E577}" dt="2025-06-25T09:17:10.147" v="909" actId="1076"/>
          <ac:graphicFrameMkLst>
            <pc:docMk/>
            <pc:sldMk cId="2826147987" sldId="2147482794"/>
            <ac:graphicFrameMk id="4" creationId="{B8265502-B09B-1B72-85EA-875CB2CF9C5F}"/>
          </ac:graphicFrameMkLst>
        </pc:graphicFrameChg>
        <pc:graphicFrameChg chg="modGraphic">
          <ac:chgData name="Weng, Nate" userId="200e8ec3-5253-4c5d-a5d0-f2b0a1fbf645" providerId="ADAL" clId="{8E447EB7-3DBB-49D5-8B38-197B5DB4E577}" dt="2025-06-26T07:11:09.138" v="967" actId="207"/>
          <ac:graphicFrameMkLst>
            <pc:docMk/>
            <pc:sldMk cId="2826147987" sldId="2147482794"/>
            <ac:graphicFrameMk id="5" creationId="{D487EA82-05D4-1BEC-06CE-F21F284FE9A0}"/>
          </ac:graphicFrameMkLst>
        </pc:graphicFrameChg>
        <pc:graphicFrameChg chg="modGraphic">
          <ac:chgData name="Weng, Nate" userId="200e8ec3-5253-4c5d-a5d0-f2b0a1fbf645" providerId="ADAL" clId="{8E447EB7-3DBB-49D5-8B38-197B5DB4E577}" dt="2025-06-25T09:14:14.881" v="885" actId="20577"/>
          <ac:graphicFrameMkLst>
            <pc:docMk/>
            <pc:sldMk cId="2826147987" sldId="2147482794"/>
            <ac:graphicFrameMk id="504" creationId="{40C011BF-F143-4D34-88AA-F6F88A3146E2}"/>
          </ac:graphicFrameMkLst>
        </pc:graphicFrameChg>
      </pc:sldChg>
      <pc:sldChg chg="modSp add del mod">
        <pc:chgData name="Weng, Nate" userId="200e8ec3-5253-4c5d-a5d0-f2b0a1fbf645" providerId="ADAL" clId="{8E447EB7-3DBB-49D5-8B38-197B5DB4E577}" dt="2025-06-24T09:42:51.627" v="732" actId="47"/>
        <pc:sldMkLst>
          <pc:docMk/>
          <pc:sldMk cId="563188120" sldId="2147482796"/>
        </pc:sldMkLst>
      </pc:sldChg>
      <pc:sldChg chg="add del ord">
        <pc:chgData name="Weng, Nate" userId="200e8ec3-5253-4c5d-a5d0-f2b0a1fbf645" providerId="ADAL" clId="{8E447EB7-3DBB-49D5-8B38-197B5DB4E577}" dt="2025-06-24T09:42:51.627" v="732" actId="47"/>
        <pc:sldMkLst>
          <pc:docMk/>
          <pc:sldMk cId="950777991" sldId="2147482797"/>
        </pc:sldMkLst>
      </pc:sldChg>
      <pc:sldChg chg="addSp delSp add del mod">
        <pc:chgData name="Weng, Nate" userId="200e8ec3-5253-4c5d-a5d0-f2b0a1fbf645" providerId="ADAL" clId="{8E447EB7-3DBB-49D5-8B38-197B5DB4E577}" dt="2025-06-24T09:42:51.627" v="732" actId="47"/>
        <pc:sldMkLst>
          <pc:docMk/>
          <pc:sldMk cId="2707893261" sldId="2147482798"/>
        </pc:sldMkLst>
      </pc:sldChg>
      <pc:sldChg chg="add del">
        <pc:chgData name="Weng, Nate" userId="200e8ec3-5253-4c5d-a5d0-f2b0a1fbf645" providerId="ADAL" clId="{8E447EB7-3DBB-49D5-8B38-197B5DB4E577}" dt="2025-06-24T09:42:51.627" v="732" actId="47"/>
        <pc:sldMkLst>
          <pc:docMk/>
          <pc:sldMk cId="2681009513" sldId="2147482799"/>
        </pc:sldMkLst>
      </pc:sldChg>
      <pc:sldChg chg="add">
        <pc:chgData name="Weng, Nate" userId="200e8ec3-5253-4c5d-a5d0-f2b0a1fbf645" providerId="ADAL" clId="{8E447EB7-3DBB-49D5-8B38-197B5DB4E577}" dt="2025-06-24T09:42:42.856" v="731"/>
        <pc:sldMkLst>
          <pc:docMk/>
          <pc:sldMk cId="351206530" sldId="2147482800"/>
        </pc:sldMkLst>
      </pc:sldChg>
      <pc:sldChg chg="add">
        <pc:chgData name="Weng, Nate" userId="200e8ec3-5253-4c5d-a5d0-f2b0a1fbf645" providerId="ADAL" clId="{8E447EB7-3DBB-49D5-8B38-197B5DB4E577}" dt="2025-06-24T09:42:42.856" v="731"/>
        <pc:sldMkLst>
          <pc:docMk/>
          <pc:sldMk cId="1025575751" sldId="2147482801"/>
        </pc:sldMkLst>
      </pc:sldChg>
      <pc:sldChg chg="add">
        <pc:chgData name="Weng, Nate" userId="200e8ec3-5253-4c5d-a5d0-f2b0a1fbf645" providerId="ADAL" clId="{8E447EB7-3DBB-49D5-8B38-197B5DB4E577}" dt="2025-06-24T09:42:42.856" v="731"/>
        <pc:sldMkLst>
          <pc:docMk/>
          <pc:sldMk cId="2750185407" sldId="2147482802"/>
        </pc:sldMkLst>
      </pc:sldChg>
      <pc:sldChg chg="add">
        <pc:chgData name="Weng, Nate" userId="200e8ec3-5253-4c5d-a5d0-f2b0a1fbf645" providerId="ADAL" clId="{8E447EB7-3DBB-49D5-8B38-197B5DB4E577}" dt="2025-06-24T09:42:42.856" v="731"/>
        <pc:sldMkLst>
          <pc:docMk/>
          <pc:sldMk cId="3455801990" sldId="2147482803"/>
        </pc:sldMkLst>
      </pc:sldChg>
      <pc:sldChg chg="add del">
        <pc:chgData name="Weng, Nate" userId="200e8ec3-5253-4c5d-a5d0-f2b0a1fbf645" providerId="ADAL" clId="{8E447EB7-3DBB-49D5-8B38-197B5DB4E577}" dt="2025-06-25T07:05:21.046" v="806" actId="47"/>
        <pc:sldMkLst>
          <pc:docMk/>
          <pc:sldMk cId="4247327953" sldId="2147482809"/>
        </pc:sldMkLst>
      </pc:sldChg>
    </pc:docChg>
  </pc:docChgLst>
  <pc:docChgLst>
    <pc:chgData name="Sarker, Abu" userId="S::abu.sarker@intel.com::05ec8ce2-3e77-4c1b-9c26-980ae694ca2b" providerId="AD" clId="Web-{8A10A21C-6D1C-90DF-4555-DA9C6BFDC365}"/>
    <pc:docChg chg="addSld delSld modSection">
      <pc:chgData name="Sarker, Abu" userId="S::abu.sarker@intel.com::05ec8ce2-3e77-4c1b-9c26-980ae694ca2b" providerId="AD" clId="Web-{8A10A21C-6D1C-90DF-4555-DA9C6BFDC365}" dt="2025-06-25T22:33:00.064" v="1"/>
      <pc:docMkLst>
        <pc:docMk/>
      </pc:docMkLst>
      <pc:sldChg chg="del">
        <pc:chgData name="Sarker, Abu" userId="S::abu.sarker@intel.com::05ec8ce2-3e77-4c1b-9c26-980ae694ca2b" providerId="AD" clId="Web-{8A10A21C-6D1C-90DF-4555-DA9C6BFDC365}" dt="2025-06-25T22:33:00.064" v="1"/>
        <pc:sldMkLst>
          <pc:docMk/>
          <pc:sldMk cId="95138987" sldId="308"/>
        </pc:sldMkLst>
      </pc:sldChg>
      <pc:sldChg chg="add">
        <pc:chgData name="Sarker, Abu" userId="S::abu.sarker@intel.com::05ec8ce2-3e77-4c1b-9c26-980ae694ca2b" providerId="AD" clId="Web-{8A10A21C-6D1C-90DF-4555-DA9C6BFDC365}" dt="2025-06-25T22:32:15.173" v="0"/>
        <pc:sldMkLst>
          <pc:docMk/>
          <pc:sldMk cId="1990417266" sldId="2147471580"/>
        </pc:sldMkLst>
      </pc:sldChg>
    </pc:docChg>
  </pc:docChgLst>
  <pc:docChgLst>
    <pc:chgData name="Lee, Heng Chong" userId="S::heng.chong.lee@intel.com::bdd3f3a6-e25a-4ee4-a558-7e067678d8b1" providerId="AD" clId="Web-{F9E6A531-ADD6-4D7F-211E-881E1D044B19}"/>
    <pc:docChg chg="sldOrd">
      <pc:chgData name="Lee, Heng Chong" userId="S::heng.chong.lee@intel.com::bdd3f3a6-e25a-4ee4-a558-7e067678d8b1" providerId="AD" clId="Web-{F9E6A531-ADD6-4D7F-211E-881E1D044B19}" dt="2025-07-08T02:51:43.784" v="0"/>
      <pc:docMkLst>
        <pc:docMk/>
      </pc:docMkLst>
      <pc:sldChg chg="ord">
        <pc:chgData name="Lee, Heng Chong" userId="S::heng.chong.lee@intel.com::bdd3f3a6-e25a-4ee4-a558-7e067678d8b1" providerId="AD" clId="Web-{F9E6A531-ADD6-4D7F-211E-881E1D044B19}" dt="2025-07-08T02:51:43.784" v="0"/>
        <pc:sldMkLst>
          <pc:docMk/>
          <pc:sldMk cId="1647354633" sldId="2147308747"/>
        </pc:sldMkLst>
      </pc:sldChg>
    </pc:docChg>
  </pc:docChgLst>
  <pc:docChgLst>
    <pc:chgData name="Lin, Nick1" userId="cc71b508-11cb-4905-97e6-62342a650d06" providerId="ADAL" clId="{A1E57DCF-CC90-4C17-B0A6-D5065F7311D1}"/>
    <pc:docChg chg="undo custSel addSld delSld modSld sldOrd modSection">
      <pc:chgData name="Lin, Nick1" userId="cc71b508-11cb-4905-97e6-62342a650d06" providerId="ADAL" clId="{A1E57DCF-CC90-4C17-B0A6-D5065F7311D1}" dt="2025-06-26T07:21:17.148" v="6714" actId="20577"/>
      <pc:docMkLst>
        <pc:docMk/>
      </pc:docMkLst>
      <pc:sldChg chg="ord">
        <pc:chgData name="Lin, Nick1" userId="cc71b508-11cb-4905-97e6-62342a650d06" providerId="ADAL" clId="{A1E57DCF-CC90-4C17-B0A6-D5065F7311D1}" dt="2025-06-25T08:19:52.673" v="6144"/>
        <pc:sldMkLst>
          <pc:docMk/>
          <pc:sldMk cId="3587521989" sldId="487"/>
        </pc:sldMkLst>
      </pc:sldChg>
      <pc:sldChg chg="ord">
        <pc:chgData name="Lin, Nick1" userId="cc71b508-11cb-4905-97e6-62342a650d06" providerId="ADAL" clId="{A1E57DCF-CC90-4C17-B0A6-D5065F7311D1}" dt="2025-06-25T08:20:16.096" v="6146"/>
        <pc:sldMkLst>
          <pc:docMk/>
          <pc:sldMk cId="1826632320" sldId="815"/>
        </pc:sldMkLst>
      </pc:sldChg>
      <pc:sldChg chg="addSp delSp modSp mod">
        <pc:chgData name="Lin, Nick1" userId="cc71b508-11cb-4905-97e6-62342a650d06" providerId="ADAL" clId="{A1E57DCF-CC90-4C17-B0A6-D5065F7311D1}" dt="2025-06-25T05:10:34.023" v="4664" actId="21"/>
        <pc:sldMkLst>
          <pc:docMk/>
          <pc:sldMk cId="1580165491" sldId="902"/>
        </pc:sldMkLst>
      </pc:sldChg>
      <pc:sldChg chg="addSp delSp modSp mod">
        <pc:chgData name="Lin, Nick1" userId="cc71b508-11cb-4905-97e6-62342a650d06" providerId="ADAL" clId="{A1E57DCF-CC90-4C17-B0A6-D5065F7311D1}" dt="2025-06-25T05:06:42.468" v="4652" actId="2711"/>
        <pc:sldMkLst>
          <pc:docMk/>
          <pc:sldMk cId="2978002772" sldId="903"/>
        </pc:sldMkLst>
        <pc:spChg chg="mod">
          <ac:chgData name="Lin, Nick1" userId="cc71b508-11cb-4905-97e6-62342a650d06" providerId="ADAL" clId="{A1E57DCF-CC90-4C17-B0A6-D5065F7311D1}" dt="2025-06-24T11:49:27.053" v="4430" actId="1076"/>
          <ac:spMkLst>
            <pc:docMk/>
            <pc:sldMk cId="2978002772" sldId="903"/>
            <ac:spMk id="4" creationId="{C18C83CE-3C51-4219-AA4C-3E6A7FE6244E}"/>
          </ac:spMkLst>
        </pc:spChg>
        <pc:spChg chg="add mod">
          <ac:chgData name="Lin, Nick1" userId="cc71b508-11cb-4905-97e6-62342a650d06" providerId="ADAL" clId="{A1E57DCF-CC90-4C17-B0A6-D5065F7311D1}" dt="2025-06-24T16:37:59.195" v="4531" actId="1076"/>
          <ac:spMkLst>
            <pc:docMk/>
            <pc:sldMk cId="2978002772" sldId="903"/>
            <ac:spMk id="8" creationId="{932415E2-ECE7-0C2A-5ABB-B66F1BC5098A}"/>
          </ac:spMkLst>
        </pc:spChg>
        <pc:graphicFrameChg chg="add mod modGraphic">
          <ac:chgData name="Lin, Nick1" userId="cc71b508-11cb-4905-97e6-62342a650d06" providerId="ADAL" clId="{A1E57DCF-CC90-4C17-B0A6-D5065F7311D1}" dt="2025-06-25T05:06:42.468" v="4652" actId="2711"/>
          <ac:graphicFrameMkLst>
            <pc:docMk/>
            <pc:sldMk cId="2978002772" sldId="903"/>
            <ac:graphicFrameMk id="10" creationId="{FD9619B0-E6AB-3C85-B815-13E01C482576}"/>
          </ac:graphicFrameMkLst>
        </pc:graphicFrameChg>
      </pc:sldChg>
      <pc:sldChg chg="delSp modSp mod ord">
        <pc:chgData name="Lin, Nick1" userId="cc71b508-11cb-4905-97e6-62342a650d06" providerId="ADAL" clId="{A1E57DCF-CC90-4C17-B0A6-D5065F7311D1}" dt="2025-06-25T04:09:01.418" v="4625" actId="478"/>
        <pc:sldMkLst>
          <pc:docMk/>
          <pc:sldMk cId="3962735622" sldId="904"/>
        </pc:sldMkLst>
      </pc:sldChg>
      <pc:sldChg chg="addSp delSp modSp mod ord">
        <pc:chgData name="Lin, Nick1" userId="cc71b508-11cb-4905-97e6-62342a650d06" providerId="ADAL" clId="{A1E57DCF-CC90-4C17-B0A6-D5065F7311D1}" dt="2025-06-26T07:21:17.148" v="6714" actId="20577"/>
        <pc:sldMkLst>
          <pc:docMk/>
          <pc:sldMk cId="1326542656" sldId="905"/>
        </pc:sldMkLst>
        <pc:spChg chg="mod">
          <ac:chgData name="Lin, Nick1" userId="cc71b508-11cb-4905-97e6-62342a650d06" providerId="ADAL" clId="{A1E57DCF-CC90-4C17-B0A6-D5065F7311D1}" dt="2025-06-25T05:06:57.128" v="4656" actId="1076"/>
          <ac:spMkLst>
            <pc:docMk/>
            <pc:sldMk cId="1326542656" sldId="905"/>
            <ac:spMk id="12" creationId="{4538D700-872F-4421-A0B8-610E0F01D538}"/>
          </ac:spMkLst>
        </pc:spChg>
        <pc:graphicFrameChg chg="add mod modGraphic">
          <ac:chgData name="Lin, Nick1" userId="cc71b508-11cb-4905-97e6-62342a650d06" providerId="ADAL" clId="{A1E57DCF-CC90-4C17-B0A6-D5065F7311D1}" dt="2025-06-25T05:06:28.972" v="4650" actId="2711"/>
          <ac:graphicFrameMkLst>
            <pc:docMk/>
            <pc:sldMk cId="1326542656" sldId="905"/>
            <ac:graphicFrameMk id="4" creationId="{131F2FA1-4739-93BB-E0B4-29B018A09F6E}"/>
          </ac:graphicFrameMkLst>
        </pc:graphicFrameChg>
        <pc:graphicFrameChg chg="add del mod modGraphic">
          <ac:chgData name="Lin, Nick1" userId="cc71b508-11cb-4905-97e6-62342a650d06" providerId="ADAL" clId="{A1E57DCF-CC90-4C17-B0A6-D5065F7311D1}" dt="2025-06-26T02:53:24.458" v="6413" actId="20577"/>
          <ac:graphicFrameMkLst>
            <pc:docMk/>
            <pc:sldMk cId="1326542656" sldId="905"/>
            <ac:graphicFrameMk id="13" creationId="{A3FD190C-12E8-74BA-5393-FAA117420F38}"/>
          </ac:graphicFrameMkLst>
        </pc:graphicFrameChg>
        <pc:graphicFrameChg chg="add mod modGraphic">
          <ac:chgData name="Lin, Nick1" userId="cc71b508-11cb-4905-97e6-62342a650d06" providerId="ADAL" clId="{A1E57DCF-CC90-4C17-B0A6-D5065F7311D1}" dt="2025-06-26T07:21:17.148" v="6714" actId="20577"/>
          <ac:graphicFrameMkLst>
            <pc:docMk/>
            <pc:sldMk cId="1326542656" sldId="905"/>
            <ac:graphicFrameMk id="14" creationId="{9DE0082B-5FCF-5832-D951-3A38183D9689}"/>
          </ac:graphicFrameMkLst>
        </pc:graphicFrameChg>
      </pc:sldChg>
      <pc:sldChg chg="del">
        <pc:chgData name="Lin, Nick1" userId="cc71b508-11cb-4905-97e6-62342a650d06" providerId="ADAL" clId="{A1E57DCF-CC90-4C17-B0A6-D5065F7311D1}" dt="2025-06-24T13:24:22.018" v="4498" actId="47"/>
        <pc:sldMkLst>
          <pc:docMk/>
          <pc:sldMk cId="1538086517" sldId="906"/>
        </pc:sldMkLst>
      </pc:sldChg>
      <pc:sldChg chg="addSp delSp modSp mod">
        <pc:chgData name="Lin, Nick1" userId="cc71b508-11cb-4905-97e6-62342a650d06" providerId="ADAL" clId="{A1E57DCF-CC90-4C17-B0A6-D5065F7311D1}" dt="2025-06-26T06:54:42.168" v="6641" actId="1076"/>
        <pc:sldMkLst>
          <pc:docMk/>
          <pc:sldMk cId="340962474" sldId="914"/>
        </pc:sldMkLst>
        <pc:spChg chg="mod">
          <ac:chgData name="Lin, Nick1" userId="cc71b508-11cb-4905-97e6-62342a650d06" providerId="ADAL" clId="{A1E57DCF-CC90-4C17-B0A6-D5065F7311D1}" dt="2025-06-26T06:54:25.112" v="6628" actId="14100"/>
          <ac:spMkLst>
            <pc:docMk/>
            <pc:sldMk cId="340962474" sldId="914"/>
            <ac:spMk id="9" creationId="{E110433E-D1B6-4CFE-A79C-9C3E0FDDBF19}"/>
          </ac:spMkLst>
        </pc:spChg>
        <pc:spChg chg="mod topLvl">
          <ac:chgData name="Lin, Nick1" userId="cc71b508-11cb-4905-97e6-62342a650d06" providerId="ADAL" clId="{A1E57DCF-CC90-4C17-B0A6-D5065F7311D1}" dt="2025-06-26T06:53:55.612" v="6608" actId="1035"/>
          <ac:spMkLst>
            <pc:docMk/>
            <pc:sldMk cId="340962474" sldId="914"/>
            <ac:spMk id="29" creationId="{8B5DE156-DAB7-2624-6008-FC20751C9C99}"/>
          </ac:spMkLst>
        </pc:spChg>
        <pc:picChg chg="add mod">
          <ac:chgData name="Lin, Nick1" userId="cc71b508-11cb-4905-97e6-62342a650d06" providerId="ADAL" clId="{A1E57DCF-CC90-4C17-B0A6-D5065F7311D1}" dt="2025-06-26T06:54:42.168" v="6641" actId="1076"/>
          <ac:picMkLst>
            <pc:docMk/>
            <pc:sldMk cId="340962474" sldId="914"/>
            <ac:picMk id="31" creationId="{BCED1619-DC75-7ADB-54CF-B7E29B4590EA}"/>
          </ac:picMkLst>
        </pc:picChg>
      </pc:sldChg>
      <pc:sldChg chg="ord">
        <pc:chgData name="Lin, Nick1" userId="cc71b508-11cb-4905-97e6-62342a650d06" providerId="ADAL" clId="{A1E57DCF-CC90-4C17-B0A6-D5065F7311D1}" dt="2025-06-25T08:20:16.096" v="6146"/>
        <pc:sldMkLst>
          <pc:docMk/>
          <pc:sldMk cId="1495603341" sldId="963"/>
        </pc:sldMkLst>
      </pc:sldChg>
      <pc:sldChg chg="addSp delSp modSp mod">
        <pc:chgData name="Lin, Nick1" userId="cc71b508-11cb-4905-97e6-62342a650d06" providerId="ADAL" clId="{A1E57DCF-CC90-4C17-B0A6-D5065F7311D1}" dt="2025-06-25T08:46:37.995" v="6290" actId="1076"/>
        <pc:sldMkLst>
          <pc:docMk/>
          <pc:sldMk cId="3771916833" sldId="969"/>
        </pc:sldMkLst>
        <pc:spChg chg="mod">
          <ac:chgData name="Lin, Nick1" userId="cc71b508-11cb-4905-97e6-62342a650d06" providerId="ADAL" clId="{A1E57DCF-CC90-4C17-B0A6-D5065F7311D1}" dt="2025-06-23T16:23:26.857" v="3735" actId="207"/>
          <ac:spMkLst>
            <pc:docMk/>
            <pc:sldMk cId="3771916833" sldId="969"/>
            <ac:spMk id="2" creationId="{C3764677-E70C-4DDC-AE29-7A2572C61FEC}"/>
          </ac:spMkLst>
        </pc:spChg>
        <pc:spChg chg="add mod">
          <ac:chgData name="Lin, Nick1" userId="cc71b508-11cb-4905-97e6-62342a650d06" providerId="ADAL" clId="{A1E57DCF-CC90-4C17-B0A6-D5065F7311D1}" dt="2025-06-25T08:46:20.961" v="6286" actId="1076"/>
          <ac:spMkLst>
            <pc:docMk/>
            <pc:sldMk cId="3771916833" sldId="969"/>
            <ac:spMk id="5" creationId="{2862DCDE-3515-42E7-BA3E-FB316A09A79C}"/>
          </ac:spMkLst>
        </pc:spChg>
        <pc:spChg chg="mod">
          <ac:chgData name="Lin, Nick1" userId="cc71b508-11cb-4905-97e6-62342a650d06" providerId="ADAL" clId="{A1E57DCF-CC90-4C17-B0A6-D5065F7311D1}" dt="2025-06-23T16:23:32.764" v="3736" actId="207"/>
          <ac:spMkLst>
            <pc:docMk/>
            <pc:sldMk cId="3771916833" sldId="969"/>
            <ac:spMk id="8" creationId="{E90995BA-584C-478A-A638-7A06DACB83A3}"/>
          </ac:spMkLst>
        </pc:spChg>
        <pc:spChg chg="mod">
          <ac:chgData name="Lin, Nick1" userId="cc71b508-11cb-4905-97e6-62342a650d06" providerId="ADAL" clId="{A1E57DCF-CC90-4C17-B0A6-D5065F7311D1}" dt="2025-06-25T08:46:25.245" v="6287" actId="1076"/>
          <ac:spMkLst>
            <pc:docMk/>
            <pc:sldMk cId="3771916833" sldId="969"/>
            <ac:spMk id="9" creationId="{5CC7B61C-12F2-45E5-A925-37CEBCEAAF70}"/>
          </ac:spMkLst>
        </pc:spChg>
        <pc:spChg chg="mod">
          <ac:chgData name="Lin, Nick1" userId="cc71b508-11cb-4905-97e6-62342a650d06" providerId="ADAL" clId="{A1E57DCF-CC90-4C17-B0A6-D5065F7311D1}" dt="2025-06-25T08:46:29.753" v="6288" actId="1076"/>
          <ac:spMkLst>
            <pc:docMk/>
            <pc:sldMk cId="3771916833" sldId="969"/>
            <ac:spMk id="10" creationId="{293B9406-5D68-4321-BB20-BAF75C723B58}"/>
          </ac:spMkLst>
        </pc:spChg>
        <pc:spChg chg="mod">
          <ac:chgData name="Lin, Nick1" userId="cc71b508-11cb-4905-97e6-62342a650d06" providerId="ADAL" clId="{A1E57DCF-CC90-4C17-B0A6-D5065F7311D1}" dt="2025-06-25T08:46:25.245" v="6287" actId="1076"/>
          <ac:spMkLst>
            <pc:docMk/>
            <pc:sldMk cId="3771916833" sldId="969"/>
            <ac:spMk id="12" creationId="{EF19242A-A7A2-435F-A247-E4964296F56F}"/>
          </ac:spMkLst>
        </pc:spChg>
        <pc:spChg chg="mod">
          <ac:chgData name="Lin, Nick1" userId="cc71b508-11cb-4905-97e6-62342a650d06" providerId="ADAL" clId="{A1E57DCF-CC90-4C17-B0A6-D5065F7311D1}" dt="2025-06-25T08:46:29.753" v="6288" actId="1076"/>
          <ac:spMkLst>
            <pc:docMk/>
            <pc:sldMk cId="3771916833" sldId="969"/>
            <ac:spMk id="13" creationId="{AD7C50DA-4A81-4905-B321-8F9B9A32CD97}"/>
          </ac:spMkLst>
        </pc:spChg>
        <pc:spChg chg="mod">
          <ac:chgData name="Lin, Nick1" userId="cc71b508-11cb-4905-97e6-62342a650d06" providerId="ADAL" clId="{A1E57DCF-CC90-4C17-B0A6-D5065F7311D1}" dt="2025-06-25T08:46:34.186" v="6289" actId="1076"/>
          <ac:spMkLst>
            <pc:docMk/>
            <pc:sldMk cId="3771916833" sldId="969"/>
            <ac:spMk id="16" creationId="{6036D544-FCEB-473B-B4B4-F1C2C94ED91F}"/>
          </ac:spMkLst>
        </pc:spChg>
        <pc:spChg chg="mod">
          <ac:chgData name="Lin, Nick1" userId="cc71b508-11cb-4905-97e6-62342a650d06" providerId="ADAL" clId="{A1E57DCF-CC90-4C17-B0A6-D5065F7311D1}" dt="2025-06-25T08:46:37.995" v="6290" actId="1076"/>
          <ac:spMkLst>
            <pc:docMk/>
            <pc:sldMk cId="3771916833" sldId="969"/>
            <ac:spMk id="17" creationId="{515C540E-5F59-4C04-AC16-403C00541925}"/>
          </ac:spMkLst>
        </pc:spChg>
        <pc:spChg chg="add mod">
          <ac:chgData name="Lin, Nick1" userId="cc71b508-11cb-4905-97e6-62342a650d06" providerId="ADAL" clId="{A1E57DCF-CC90-4C17-B0A6-D5065F7311D1}" dt="2025-06-25T08:46:29.753" v="6288" actId="1076"/>
          <ac:spMkLst>
            <pc:docMk/>
            <pc:sldMk cId="3771916833" sldId="969"/>
            <ac:spMk id="19" creationId="{EFC657E3-0EE6-B0F3-FAB6-8B7FC8E8404B}"/>
          </ac:spMkLst>
        </pc:spChg>
        <pc:spChg chg="add mod">
          <ac:chgData name="Lin, Nick1" userId="cc71b508-11cb-4905-97e6-62342a650d06" providerId="ADAL" clId="{A1E57DCF-CC90-4C17-B0A6-D5065F7311D1}" dt="2025-06-25T08:46:29.753" v="6288" actId="1076"/>
          <ac:spMkLst>
            <pc:docMk/>
            <pc:sldMk cId="3771916833" sldId="969"/>
            <ac:spMk id="20" creationId="{68547FBB-7095-E1BE-118D-6F5DBC71FA34}"/>
          </ac:spMkLst>
        </pc:spChg>
        <pc:spChg chg="add mod">
          <ac:chgData name="Lin, Nick1" userId="cc71b508-11cb-4905-97e6-62342a650d06" providerId="ADAL" clId="{A1E57DCF-CC90-4C17-B0A6-D5065F7311D1}" dt="2025-06-25T08:46:20.961" v="6286" actId="1076"/>
          <ac:spMkLst>
            <pc:docMk/>
            <pc:sldMk cId="3771916833" sldId="969"/>
            <ac:spMk id="21" creationId="{CD860C4B-AA79-4A55-9ECB-63FD1729A9E2}"/>
          </ac:spMkLst>
        </pc:spChg>
        <pc:graphicFrameChg chg="add mod modGraphic">
          <ac:chgData name="Lin, Nick1" userId="cc71b508-11cb-4905-97e6-62342a650d06" providerId="ADAL" clId="{A1E57DCF-CC90-4C17-B0A6-D5065F7311D1}" dt="2025-06-24T10:52:36.405" v="4070" actId="20577"/>
          <ac:graphicFrameMkLst>
            <pc:docMk/>
            <pc:sldMk cId="3771916833" sldId="969"/>
            <ac:graphicFrameMk id="18" creationId="{7571C392-CDCE-3DCC-EF41-44C1836F7B6E}"/>
          </ac:graphicFrameMkLst>
        </pc:graphicFrameChg>
      </pc:sldChg>
      <pc:sldChg chg="addSp delSp modSp mod ord">
        <pc:chgData name="Lin, Nick1" userId="cc71b508-11cb-4905-97e6-62342a650d06" providerId="ADAL" clId="{A1E57DCF-CC90-4C17-B0A6-D5065F7311D1}" dt="2025-06-25T09:02:33.488" v="6364" actId="20577"/>
        <pc:sldMkLst>
          <pc:docMk/>
          <pc:sldMk cId="2821770719" sldId="2147308647"/>
        </pc:sldMkLst>
      </pc:sldChg>
      <pc:sldChg chg="addSp delSp modSp mod ord">
        <pc:chgData name="Lin, Nick1" userId="cc71b508-11cb-4905-97e6-62342a650d06" providerId="ADAL" clId="{A1E57DCF-CC90-4C17-B0A6-D5065F7311D1}" dt="2025-06-25T08:19:52.673" v="6144"/>
        <pc:sldMkLst>
          <pc:docMk/>
          <pc:sldMk cId="2888785890" sldId="2147308648"/>
        </pc:sldMkLst>
      </pc:sldChg>
      <pc:sldChg chg="addSp delSp modSp mod">
        <pc:chgData name="Lin, Nick1" userId="cc71b508-11cb-4905-97e6-62342a650d06" providerId="ADAL" clId="{A1E57DCF-CC90-4C17-B0A6-D5065F7311D1}" dt="2025-06-24T05:34:00.170" v="3914"/>
        <pc:sldMkLst>
          <pc:docMk/>
          <pc:sldMk cId="1636048068" sldId="2147308666"/>
        </pc:sldMkLst>
      </pc:sldChg>
      <pc:sldChg chg="addSp delSp modSp mod">
        <pc:chgData name="Lin, Nick1" userId="cc71b508-11cb-4905-97e6-62342a650d06" providerId="ADAL" clId="{A1E57DCF-CC90-4C17-B0A6-D5065F7311D1}" dt="2025-06-25T07:29:52.359" v="5675" actId="20577"/>
        <pc:sldMkLst>
          <pc:docMk/>
          <pc:sldMk cId="4129634981" sldId="2147308667"/>
        </pc:sldMkLst>
        <pc:spChg chg="add mod">
          <ac:chgData name="Lin, Nick1" userId="cc71b508-11cb-4905-97e6-62342a650d06" providerId="ADAL" clId="{A1E57DCF-CC90-4C17-B0A6-D5065F7311D1}" dt="2025-06-25T07:29:52.359" v="5675" actId="20577"/>
          <ac:spMkLst>
            <pc:docMk/>
            <pc:sldMk cId="4129634981" sldId="2147308667"/>
            <ac:spMk id="6" creationId="{3F676008-36C4-7CD9-FB74-D55AB4EA86B2}"/>
          </ac:spMkLst>
        </pc:spChg>
        <pc:spChg chg="mod">
          <ac:chgData name="Lin, Nick1" userId="cc71b508-11cb-4905-97e6-62342a650d06" providerId="ADAL" clId="{A1E57DCF-CC90-4C17-B0A6-D5065F7311D1}" dt="2025-06-23T14:25:48.253" v="2831" actId="20577"/>
          <ac:spMkLst>
            <pc:docMk/>
            <pc:sldMk cId="4129634981" sldId="2147308667"/>
            <ac:spMk id="9" creationId="{D7344A79-3C92-4F33-9BB0-220486729C82}"/>
          </ac:spMkLst>
        </pc:spChg>
      </pc:sldChg>
      <pc:sldChg chg="addSp delSp modSp mod ord">
        <pc:chgData name="Lin, Nick1" userId="cc71b508-11cb-4905-97e6-62342a650d06" providerId="ADAL" clId="{A1E57DCF-CC90-4C17-B0A6-D5065F7311D1}" dt="2025-06-25T15:57:21.195" v="6379" actId="403"/>
        <pc:sldMkLst>
          <pc:docMk/>
          <pc:sldMk cId="3096374874" sldId="2147308669"/>
        </pc:sldMkLst>
        <pc:spChg chg="mod">
          <ac:chgData name="Lin, Nick1" userId="cc71b508-11cb-4905-97e6-62342a650d06" providerId="ADAL" clId="{A1E57DCF-CC90-4C17-B0A6-D5065F7311D1}" dt="2025-06-25T06:32:59.631" v="5424" actId="6549"/>
          <ac:spMkLst>
            <pc:docMk/>
            <pc:sldMk cId="3096374874" sldId="2147308669"/>
            <ac:spMk id="3" creationId="{00000000-0000-0000-0000-000000000000}"/>
          </ac:spMkLst>
        </pc:spChg>
        <pc:spChg chg="mod ord">
          <ac:chgData name="Lin, Nick1" userId="cc71b508-11cb-4905-97e6-62342a650d06" providerId="ADAL" clId="{A1E57DCF-CC90-4C17-B0A6-D5065F7311D1}" dt="2025-06-25T06:43:10.680" v="5517" actId="20577"/>
          <ac:spMkLst>
            <pc:docMk/>
            <pc:sldMk cId="3096374874" sldId="2147308669"/>
            <ac:spMk id="8" creationId="{4D188BB8-638D-4951-94BB-D2B2D9AEBF83}"/>
          </ac:spMkLst>
        </pc:spChg>
        <pc:grpChg chg="mod ord">
          <ac:chgData name="Lin, Nick1" userId="cc71b508-11cb-4905-97e6-62342a650d06" providerId="ADAL" clId="{A1E57DCF-CC90-4C17-B0A6-D5065F7311D1}" dt="2025-06-25T15:55:24.818" v="6376" actId="1076"/>
          <ac:grpSpMkLst>
            <pc:docMk/>
            <pc:sldMk cId="3096374874" sldId="2147308669"/>
            <ac:grpSpMk id="11" creationId="{473CA368-5103-BB12-0FC8-103E592E5A5C}"/>
          </ac:grpSpMkLst>
        </pc:grpChg>
        <pc:graphicFrameChg chg="add mod modGraphic">
          <ac:chgData name="Lin, Nick1" userId="cc71b508-11cb-4905-97e6-62342a650d06" providerId="ADAL" clId="{A1E57DCF-CC90-4C17-B0A6-D5065F7311D1}" dt="2025-06-25T15:57:21.195" v="6379" actId="403"/>
          <ac:graphicFrameMkLst>
            <pc:docMk/>
            <pc:sldMk cId="3096374874" sldId="2147308669"/>
            <ac:graphicFrameMk id="15" creationId="{08506DEA-8C2A-9A74-54C4-8FEB7BFE8EB6}"/>
          </ac:graphicFrameMkLst>
        </pc:graphicFrameChg>
        <pc:picChg chg="add mod">
          <ac:chgData name="Lin, Nick1" userId="cc71b508-11cb-4905-97e6-62342a650d06" providerId="ADAL" clId="{A1E57DCF-CC90-4C17-B0A6-D5065F7311D1}" dt="2025-06-25T06:31:32.915" v="5348" actId="1076"/>
          <ac:picMkLst>
            <pc:docMk/>
            <pc:sldMk cId="3096374874" sldId="2147308669"/>
            <ac:picMk id="6" creationId="{C797EDD5-F311-CA7D-3696-F47CB011B773}"/>
          </ac:picMkLst>
        </pc:picChg>
        <pc:picChg chg="add mod">
          <ac:chgData name="Lin, Nick1" userId="cc71b508-11cb-4905-97e6-62342a650d06" providerId="ADAL" clId="{A1E57DCF-CC90-4C17-B0A6-D5065F7311D1}" dt="2025-06-25T06:31:32.107" v="5347" actId="1076"/>
          <ac:picMkLst>
            <pc:docMk/>
            <pc:sldMk cId="3096374874" sldId="2147308669"/>
            <ac:picMk id="7" creationId="{23268567-E6E9-57EF-F7BA-5BE2DFE2C74E}"/>
          </ac:picMkLst>
        </pc:picChg>
        <pc:picChg chg="add mod">
          <ac:chgData name="Lin, Nick1" userId="cc71b508-11cb-4905-97e6-62342a650d06" providerId="ADAL" clId="{A1E57DCF-CC90-4C17-B0A6-D5065F7311D1}" dt="2025-06-25T06:31:34.992" v="5349" actId="1076"/>
          <ac:picMkLst>
            <pc:docMk/>
            <pc:sldMk cId="3096374874" sldId="2147308669"/>
            <ac:picMk id="10" creationId="{935F3BA6-46D7-97F4-86EB-6FC6E23EC164}"/>
          </ac:picMkLst>
        </pc:picChg>
        <pc:picChg chg="add mod">
          <ac:chgData name="Lin, Nick1" userId="cc71b508-11cb-4905-97e6-62342a650d06" providerId="ADAL" clId="{A1E57DCF-CC90-4C17-B0A6-D5065F7311D1}" dt="2025-06-25T15:55:26.994" v="6378" actId="1076"/>
          <ac:picMkLst>
            <pc:docMk/>
            <pc:sldMk cId="3096374874" sldId="2147308669"/>
            <ac:picMk id="17" creationId="{4A4189C2-AD54-F054-8AD8-E09042DDE8B4}"/>
          </ac:picMkLst>
        </pc:picChg>
      </pc:sldChg>
      <pc:sldChg chg="addSp delSp modSp mod">
        <pc:chgData name="Lin, Nick1" userId="cc71b508-11cb-4905-97e6-62342a650d06" providerId="ADAL" clId="{A1E57DCF-CC90-4C17-B0A6-D5065F7311D1}" dt="2025-06-26T07:07:38.351" v="6704" actId="14100"/>
        <pc:sldMkLst>
          <pc:docMk/>
          <pc:sldMk cId="2954010789" sldId="2147308688"/>
        </pc:sldMkLst>
        <pc:graphicFrameChg chg="add mod">
          <ac:chgData name="Lin, Nick1" userId="cc71b508-11cb-4905-97e6-62342a650d06" providerId="ADAL" clId="{A1E57DCF-CC90-4C17-B0A6-D5065F7311D1}" dt="2025-06-26T07:07:38.351" v="6704" actId="14100"/>
          <ac:graphicFrameMkLst>
            <pc:docMk/>
            <pc:sldMk cId="2954010789" sldId="2147308688"/>
            <ac:graphicFrameMk id="13" creationId="{53122C8B-684A-F486-F124-139700EBCDE3}"/>
          </ac:graphicFrameMkLst>
        </pc:graphicFrameChg>
      </pc:sldChg>
      <pc:sldChg chg="addSp delSp modSp mod">
        <pc:chgData name="Lin, Nick1" userId="cc71b508-11cb-4905-97e6-62342a650d06" providerId="ADAL" clId="{A1E57DCF-CC90-4C17-B0A6-D5065F7311D1}" dt="2025-06-26T02:42:53.152" v="6400" actId="207"/>
        <pc:sldMkLst>
          <pc:docMk/>
          <pc:sldMk cId="4118327213" sldId="2147308730"/>
        </pc:sldMkLst>
        <pc:spChg chg="mod">
          <ac:chgData name="Lin, Nick1" userId="cc71b508-11cb-4905-97e6-62342a650d06" providerId="ADAL" clId="{A1E57DCF-CC90-4C17-B0A6-D5065F7311D1}" dt="2025-06-24T11:25:53.907" v="4341" actId="1076"/>
          <ac:spMkLst>
            <pc:docMk/>
            <pc:sldMk cId="4118327213" sldId="2147308730"/>
            <ac:spMk id="6" creationId="{0485308F-5EA1-4130-BA63-D0E105B58B6D}"/>
          </ac:spMkLst>
        </pc:spChg>
        <pc:spChg chg="add mod">
          <ac:chgData name="Lin, Nick1" userId="cc71b508-11cb-4905-97e6-62342a650d06" providerId="ADAL" clId="{A1E57DCF-CC90-4C17-B0A6-D5065F7311D1}" dt="2025-06-24T11:34:03.228" v="4417" actId="1076"/>
          <ac:spMkLst>
            <pc:docMk/>
            <pc:sldMk cId="4118327213" sldId="2147308730"/>
            <ac:spMk id="21" creationId="{3307DC10-F329-CB73-6035-9E9B27311CCA}"/>
          </ac:spMkLst>
        </pc:spChg>
        <pc:spChg chg="add mod">
          <ac:chgData name="Lin, Nick1" userId="cc71b508-11cb-4905-97e6-62342a650d06" providerId="ADAL" clId="{A1E57DCF-CC90-4C17-B0A6-D5065F7311D1}" dt="2025-06-24T11:34:03.228" v="4417" actId="1076"/>
          <ac:spMkLst>
            <pc:docMk/>
            <pc:sldMk cId="4118327213" sldId="2147308730"/>
            <ac:spMk id="22" creationId="{DCC05111-47C8-E8B5-1121-0E73D38FE8AE}"/>
          </ac:spMkLst>
        </pc:spChg>
        <pc:spChg chg="add mod">
          <ac:chgData name="Lin, Nick1" userId="cc71b508-11cb-4905-97e6-62342a650d06" providerId="ADAL" clId="{A1E57DCF-CC90-4C17-B0A6-D5065F7311D1}" dt="2025-06-24T11:34:03.228" v="4417" actId="1076"/>
          <ac:spMkLst>
            <pc:docMk/>
            <pc:sldMk cId="4118327213" sldId="2147308730"/>
            <ac:spMk id="23" creationId="{BD9F0749-A4B2-43B9-A389-6E9B05C9F66C}"/>
          </ac:spMkLst>
        </pc:spChg>
        <pc:spChg chg="mod">
          <ac:chgData name="Lin, Nick1" userId="cc71b508-11cb-4905-97e6-62342a650d06" providerId="ADAL" clId="{A1E57DCF-CC90-4C17-B0A6-D5065F7311D1}" dt="2025-06-24T11:30:47.106" v="4367" actId="1037"/>
          <ac:spMkLst>
            <pc:docMk/>
            <pc:sldMk cId="4118327213" sldId="2147308730"/>
            <ac:spMk id="24" creationId="{5DC35314-FC7C-43B9-B4A1-E6EB183A55F7}"/>
          </ac:spMkLst>
        </pc:spChg>
        <pc:spChg chg="mod">
          <ac:chgData name="Lin, Nick1" userId="cc71b508-11cb-4905-97e6-62342a650d06" providerId="ADAL" clId="{A1E57DCF-CC90-4C17-B0A6-D5065F7311D1}" dt="2025-06-24T11:22:37.821" v="4312" actId="1076"/>
          <ac:spMkLst>
            <pc:docMk/>
            <pc:sldMk cId="4118327213" sldId="2147308730"/>
            <ac:spMk id="25" creationId="{FF36E021-3BF0-4CFB-A24E-9910DEA5BDC1}"/>
          </ac:spMkLst>
        </pc:spChg>
        <pc:spChg chg="mod">
          <ac:chgData name="Lin, Nick1" userId="cc71b508-11cb-4905-97e6-62342a650d06" providerId="ADAL" clId="{A1E57DCF-CC90-4C17-B0A6-D5065F7311D1}" dt="2025-06-24T11:22:37.821" v="4312" actId="1076"/>
          <ac:spMkLst>
            <pc:docMk/>
            <pc:sldMk cId="4118327213" sldId="2147308730"/>
            <ac:spMk id="28" creationId="{0F614004-CA24-4569-91FF-F3094B2609DA}"/>
          </ac:spMkLst>
        </pc:spChg>
        <pc:spChg chg="add mod">
          <ac:chgData name="Lin, Nick1" userId="cc71b508-11cb-4905-97e6-62342a650d06" providerId="ADAL" clId="{A1E57DCF-CC90-4C17-B0A6-D5065F7311D1}" dt="2025-06-24T11:34:03.228" v="4417" actId="1076"/>
          <ac:spMkLst>
            <pc:docMk/>
            <pc:sldMk cId="4118327213" sldId="2147308730"/>
            <ac:spMk id="29" creationId="{5A4E1327-BBB0-9F8B-7F7E-324BAEDDE3DB}"/>
          </ac:spMkLst>
        </pc:spChg>
        <pc:spChg chg="mod">
          <ac:chgData name="Lin, Nick1" userId="cc71b508-11cb-4905-97e6-62342a650d06" providerId="ADAL" clId="{A1E57DCF-CC90-4C17-B0A6-D5065F7311D1}" dt="2025-06-24T11:30:41.325" v="4365" actId="1076"/>
          <ac:spMkLst>
            <pc:docMk/>
            <pc:sldMk cId="4118327213" sldId="2147308730"/>
            <ac:spMk id="30" creationId="{D811137B-6E9D-4463-9A51-498E8FF8A326}"/>
          </ac:spMkLst>
        </pc:spChg>
        <pc:spChg chg="add mod">
          <ac:chgData name="Lin, Nick1" userId="cc71b508-11cb-4905-97e6-62342a650d06" providerId="ADAL" clId="{A1E57DCF-CC90-4C17-B0A6-D5065F7311D1}" dt="2025-06-24T11:31:18.502" v="4372" actId="1076"/>
          <ac:spMkLst>
            <pc:docMk/>
            <pc:sldMk cId="4118327213" sldId="2147308730"/>
            <ac:spMk id="39" creationId="{3621B46F-FC42-9D7E-DB44-B0119F89C749}"/>
          </ac:spMkLst>
        </pc:spChg>
        <pc:spChg chg="add mod">
          <ac:chgData name="Lin, Nick1" userId="cc71b508-11cb-4905-97e6-62342a650d06" providerId="ADAL" clId="{A1E57DCF-CC90-4C17-B0A6-D5065F7311D1}" dt="2025-06-24T11:30:58.407" v="4370" actId="1076"/>
          <ac:spMkLst>
            <pc:docMk/>
            <pc:sldMk cId="4118327213" sldId="2147308730"/>
            <ac:spMk id="40" creationId="{9CD7F850-BB6C-2A95-18DC-5EF8097F00E4}"/>
          </ac:spMkLst>
        </pc:spChg>
        <pc:spChg chg="add mod">
          <ac:chgData name="Lin, Nick1" userId="cc71b508-11cb-4905-97e6-62342a650d06" providerId="ADAL" clId="{A1E57DCF-CC90-4C17-B0A6-D5065F7311D1}" dt="2025-06-24T11:22:37.821" v="4312" actId="1076"/>
          <ac:spMkLst>
            <pc:docMk/>
            <pc:sldMk cId="4118327213" sldId="2147308730"/>
            <ac:spMk id="41" creationId="{B8EF065C-AD62-7441-50A1-E8895B4D92DA}"/>
          </ac:spMkLst>
        </pc:spChg>
        <pc:spChg chg="add mod">
          <ac:chgData name="Lin, Nick1" userId="cc71b508-11cb-4905-97e6-62342a650d06" providerId="ADAL" clId="{A1E57DCF-CC90-4C17-B0A6-D5065F7311D1}" dt="2025-06-24T11:24:51.594" v="4336" actId="1076"/>
          <ac:spMkLst>
            <pc:docMk/>
            <pc:sldMk cId="4118327213" sldId="2147308730"/>
            <ac:spMk id="42" creationId="{67FCC35E-9106-95B7-B2A6-DBFF8B73A36F}"/>
          </ac:spMkLst>
        </pc:spChg>
        <pc:spChg chg="add mod">
          <ac:chgData name="Lin, Nick1" userId="cc71b508-11cb-4905-97e6-62342a650d06" providerId="ADAL" clId="{A1E57DCF-CC90-4C17-B0A6-D5065F7311D1}" dt="2025-06-24T11:34:03.228" v="4417" actId="1076"/>
          <ac:spMkLst>
            <pc:docMk/>
            <pc:sldMk cId="4118327213" sldId="2147308730"/>
            <ac:spMk id="43" creationId="{77A40645-14B0-B1A8-DD5B-1BDD291B9C42}"/>
          </ac:spMkLst>
        </pc:spChg>
        <pc:spChg chg="add mod">
          <ac:chgData name="Lin, Nick1" userId="cc71b508-11cb-4905-97e6-62342a650d06" providerId="ADAL" clId="{A1E57DCF-CC90-4C17-B0A6-D5065F7311D1}" dt="2025-06-24T11:34:03.228" v="4417" actId="1076"/>
          <ac:spMkLst>
            <pc:docMk/>
            <pc:sldMk cId="4118327213" sldId="2147308730"/>
            <ac:spMk id="44" creationId="{E642D10B-7EA7-4EA6-A227-637B771635A2}"/>
          </ac:spMkLst>
        </pc:spChg>
        <pc:spChg chg="add mod">
          <ac:chgData name="Lin, Nick1" userId="cc71b508-11cb-4905-97e6-62342a650d06" providerId="ADAL" clId="{A1E57DCF-CC90-4C17-B0A6-D5065F7311D1}" dt="2025-06-24T11:34:03.228" v="4417" actId="1076"/>
          <ac:spMkLst>
            <pc:docMk/>
            <pc:sldMk cId="4118327213" sldId="2147308730"/>
            <ac:spMk id="45" creationId="{C10656C6-506B-E8EC-9B75-8C62983FAB5B}"/>
          </ac:spMkLst>
        </pc:spChg>
        <pc:spChg chg="add mod">
          <ac:chgData name="Lin, Nick1" userId="cc71b508-11cb-4905-97e6-62342a650d06" providerId="ADAL" clId="{A1E57DCF-CC90-4C17-B0A6-D5065F7311D1}" dt="2025-06-24T11:34:03.228" v="4417" actId="1076"/>
          <ac:spMkLst>
            <pc:docMk/>
            <pc:sldMk cId="4118327213" sldId="2147308730"/>
            <ac:spMk id="46" creationId="{B7AB3F69-E5DF-F5BC-7D09-B248A969C235}"/>
          </ac:spMkLst>
        </pc:spChg>
        <pc:spChg chg="add mod">
          <ac:chgData name="Lin, Nick1" userId="cc71b508-11cb-4905-97e6-62342a650d06" providerId="ADAL" clId="{A1E57DCF-CC90-4C17-B0A6-D5065F7311D1}" dt="2025-06-26T02:42:53.152" v="6400" actId="207"/>
          <ac:spMkLst>
            <pc:docMk/>
            <pc:sldMk cId="4118327213" sldId="2147308730"/>
            <ac:spMk id="47" creationId="{C57702C3-D2FB-7CBB-E724-7C377CBCC4B8}"/>
          </ac:spMkLst>
        </pc:spChg>
        <pc:spChg chg="add mod">
          <ac:chgData name="Lin, Nick1" userId="cc71b508-11cb-4905-97e6-62342a650d06" providerId="ADAL" clId="{A1E57DCF-CC90-4C17-B0A6-D5065F7311D1}" dt="2025-06-24T11:30:37.798" v="4364" actId="1076"/>
          <ac:spMkLst>
            <pc:docMk/>
            <pc:sldMk cId="4118327213" sldId="2147308730"/>
            <ac:spMk id="48" creationId="{523656AD-5818-7F05-821B-4C5C8B493360}"/>
          </ac:spMkLst>
        </pc:spChg>
        <pc:spChg chg="add mod">
          <ac:chgData name="Lin, Nick1" userId="cc71b508-11cb-4905-97e6-62342a650d06" providerId="ADAL" clId="{A1E57DCF-CC90-4C17-B0A6-D5065F7311D1}" dt="2025-06-24T11:34:03.228" v="4417" actId="1076"/>
          <ac:spMkLst>
            <pc:docMk/>
            <pc:sldMk cId="4118327213" sldId="2147308730"/>
            <ac:spMk id="49" creationId="{BD722C55-A4FB-A60B-8EC8-3B53F594EA12}"/>
          </ac:spMkLst>
        </pc:spChg>
        <pc:spChg chg="add mod">
          <ac:chgData name="Lin, Nick1" userId="cc71b508-11cb-4905-97e6-62342a650d06" providerId="ADAL" clId="{A1E57DCF-CC90-4C17-B0A6-D5065F7311D1}" dt="2025-06-24T11:34:05.574" v="4418" actId="1076"/>
          <ac:spMkLst>
            <pc:docMk/>
            <pc:sldMk cId="4118327213" sldId="2147308730"/>
            <ac:spMk id="50" creationId="{8D8CFE1C-F798-F3BD-C1D3-A81075A1EED0}"/>
          </ac:spMkLst>
        </pc:spChg>
        <pc:spChg chg="add mod">
          <ac:chgData name="Lin, Nick1" userId="cc71b508-11cb-4905-97e6-62342a650d06" providerId="ADAL" clId="{A1E57DCF-CC90-4C17-B0A6-D5065F7311D1}" dt="2025-06-24T11:33:31.433" v="4388" actId="207"/>
          <ac:spMkLst>
            <pc:docMk/>
            <pc:sldMk cId="4118327213" sldId="2147308730"/>
            <ac:spMk id="52" creationId="{4AC6F253-0536-D7B3-6922-2FEFA5979A72}"/>
          </ac:spMkLst>
        </pc:spChg>
        <pc:spChg chg="add mod">
          <ac:chgData name="Lin, Nick1" userId="cc71b508-11cb-4905-97e6-62342a650d06" providerId="ADAL" clId="{A1E57DCF-CC90-4C17-B0A6-D5065F7311D1}" dt="2025-06-24T11:33:45.019" v="4416" actId="14100"/>
          <ac:spMkLst>
            <pc:docMk/>
            <pc:sldMk cId="4118327213" sldId="2147308730"/>
            <ac:spMk id="53" creationId="{D719BC48-AFFA-293F-D46F-1EBD6010F043}"/>
          </ac:spMkLst>
        </pc:spChg>
        <pc:graphicFrameChg chg="add del mod modGraphic">
          <ac:chgData name="Lin, Nick1" userId="cc71b508-11cb-4905-97e6-62342a650d06" providerId="ADAL" clId="{A1E57DCF-CC90-4C17-B0A6-D5065F7311D1}" dt="2025-06-26T02:42:49.434" v="6399" actId="207"/>
          <ac:graphicFrameMkLst>
            <pc:docMk/>
            <pc:sldMk cId="4118327213" sldId="2147308730"/>
            <ac:graphicFrameMk id="20" creationId="{7D3AF448-AA69-B2F7-B96B-3652A0B5DC89}"/>
          </ac:graphicFrameMkLst>
        </pc:graphicFrameChg>
      </pc:sldChg>
      <pc:sldChg chg="ord">
        <pc:chgData name="Lin, Nick1" userId="cc71b508-11cb-4905-97e6-62342a650d06" providerId="ADAL" clId="{A1E57DCF-CC90-4C17-B0A6-D5065F7311D1}" dt="2025-06-22T15:35:53.407" v="0" actId="20578"/>
        <pc:sldMkLst>
          <pc:docMk/>
          <pc:sldMk cId="1052283170" sldId="2147308760"/>
        </pc:sldMkLst>
      </pc:sldChg>
      <pc:sldChg chg="addSp delSp modSp mod">
        <pc:chgData name="Lin, Nick1" userId="cc71b508-11cb-4905-97e6-62342a650d06" providerId="ADAL" clId="{A1E57DCF-CC90-4C17-B0A6-D5065F7311D1}" dt="2025-06-24T13:46:42.056" v="4520" actId="13926"/>
        <pc:sldMkLst>
          <pc:docMk/>
          <pc:sldMk cId="1404670064" sldId="2147308764"/>
        </pc:sldMkLst>
        <pc:spChg chg="add mod">
          <ac:chgData name="Lin, Nick1" userId="cc71b508-11cb-4905-97e6-62342a650d06" providerId="ADAL" clId="{A1E57DCF-CC90-4C17-B0A6-D5065F7311D1}" dt="2025-06-24T05:35:40.858" v="3942" actId="14100"/>
          <ac:spMkLst>
            <pc:docMk/>
            <pc:sldMk cId="1404670064" sldId="2147308764"/>
            <ac:spMk id="3" creationId="{B960E3CD-C8DB-1568-9066-C157F8274FEB}"/>
          </ac:spMkLst>
        </pc:spChg>
        <pc:spChg chg="add mod">
          <ac:chgData name="Lin, Nick1" userId="cc71b508-11cb-4905-97e6-62342a650d06" providerId="ADAL" clId="{A1E57DCF-CC90-4C17-B0A6-D5065F7311D1}" dt="2025-06-24T05:36:23.033" v="3957" actId="20577"/>
          <ac:spMkLst>
            <pc:docMk/>
            <pc:sldMk cId="1404670064" sldId="2147308764"/>
            <ac:spMk id="7" creationId="{2BD414A8-2928-4800-AA29-DFE2D1F08741}"/>
          </ac:spMkLst>
        </pc:spChg>
        <pc:spChg chg="mod">
          <ac:chgData name="Lin, Nick1" userId="cc71b508-11cb-4905-97e6-62342a650d06" providerId="ADAL" clId="{A1E57DCF-CC90-4C17-B0A6-D5065F7311D1}" dt="2025-06-24T13:46:42.056" v="4520" actId="13926"/>
          <ac:spMkLst>
            <pc:docMk/>
            <pc:sldMk cId="1404670064" sldId="2147308764"/>
            <ac:spMk id="430" creationId="{9C976E00-B326-648A-83A5-F038DF85628A}"/>
          </ac:spMkLst>
        </pc:spChg>
        <pc:spChg chg="mod">
          <ac:chgData name="Lin, Nick1" userId="cc71b508-11cb-4905-97e6-62342a650d06" providerId="ADAL" clId="{A1E57DCF-CC90-4C17-B0A6-D5065F7311D1}" dt="2025-06-23T02:26:07.465" v="25"/>
          <ac:spMkLst>
            <pc:docMk/>
            <pc:sldMk cId="1404670064" sldId="2147308764"/>
            <ac:spMk id="435" creationId="{9D4A082B-9D49-DDC5-F356-60514C4EE37A}"/>
          </ac:spMkLst>
        </pc:spChg>
        <pc:spChg chg="mod">
          <ac:chgData name="Lin, Nick1" userId="cc71b508-11cb-4905-97e6-62342a650d06" providerId="ADAL" clId="{A1E57DCF-CC90-4C17-B0A6-D5065F7311D1}" dt="2025-06-24T13:46:09.991" v="4508" actId="13926"/>
          <ac:spMkLst>
            <pc:docMk/>
            <pc:sldMk cId="1404670064" sldId="2147308764"/>
            <ac:spMk id="437" creationId="{4B8C0BDA-0973-51F4-B857-719EA1B5EA7C}"/>
          </ac:spMkLst>
        </pc:spChg>
        <pc:spChg chg="mod">
          <ac:chgData name="Lin, Nick1" userId="cc71b508-11cb-4905-97e6-62342a650d06" providerId="ADAL" clId="{A1E57DCF-CC90-4C17-B0A6-D5065F7311D1}" dt="2025-06-23T02:27:49.008" v="56" actId="403"/>
          <ac:spMkLst>
            <pc:docMk/>
            <pc:sldMk cId="1404670064" sldId="2147308764"/>
            <ac:spMk id="443" creationId="{07137BF8-F44B-A7F5-C9C6-173D90177542}"/>
          </ac:spMkLst>
        </pc:spChg>
        <pc:spChg chg="mod">
          <ac:chgData name="Lin, Nick1" userId="cc71b508-11cb-4905-97e6-62342a650d06" providerId="ADAL" clId="{A1E57DCF-CC90-4C17-B0A6-D5065F7311D1}" dt="2025-06-23T02:29:40.257" v="84" actId="1076"/>
          <ac:spMkLst>
            <pc:docMk/>
            <pc:sldMk cId="1404670064" sldId="2147308764"/>
            <ac:spMk id="447" creationId="{0A69B735-40BD-BB4D-AF0D-D803A98FDBEA}"/>
          </ac:spMkLst>
        </pc:spChg>
        <pc:spChg chg="mod">
          <ac:chgData name="Lin, Nick1" userId="cc71b508-11cb-4905-97e6-62342a650d06" providerId="ADAL" clId="{A1E57DCF-CC90-4C17-B0A6-D5065F7311D1}" dt="2025-06-23T02:27:04.898" v="39" actId="21"/>
          <ac:spMkLst>
            <pc:docMk/>
            <pc:sldMk cId="1404670064" sldId="2147308764"/>
            <ac:spMk id="458" creationId="{B0DD6C6E-C9D8-F916-893F-5AD16ECEF705}"/>
          </ac:spMkLst>
        </pc:spChg>
        <pc:spChg chg="mod">
          <ac:chgData name="Lin, Nick1" userId="cc71b508-11cb-4905-97e6-62342a650d06" providerId="ADAL" clId="{A1E57DCF-CC90-4C17-B0A6-D5065F7311D1}" dt="2025-06-24T13:46:18.679" v="4511" actId="13926"/>
          <ac:spMkLst>
            <pc:docMk/>
            <pc:sldMk cId="1404670064" sldId="2147308764"/>
            <ac:spMk id="462" creationId="{CBFE8ABD-000C-B703-16D1-73551A8C9AF3}"/>
          </ac:spMkLst>
        </pc:spChg>
        <pc:spChg chg="mod">
          <ac:chgData name="Lin, Nick1" userId="cc71b508-11cb-4905-97e6-62342a650d06" providerId="ADAL" clId="{A1E57DCF-CC90-4C17-B0A6-D5065F7311D1}" dt="2025-06-24T13:46:21.547" v="4512" actId="207"/>
          <ac:spMkLst>
            <pc:docMk/>
            <pc:sldMk cId="1404670064" sldId="2147308764"/>
            <ac:spMk id="463" creationId="{8320C358-D1CE-A539-696D-51C402E5105A}"/>
          </ac:spMkLst>
        </pc:spChg>
        <pc:spChg chg="mod">
          <ac:chgData name="Lin, Nick1" userId="cc71b508-11cb-4905-97e6-62342a650d06" providerId="ADAL" clId="{A1E57DCF-CC90-4C17-B0A6-D5065F7311D1}" dt="2025-06-24T13:46:27.543" v="4514" actId="13926"/>
          <ac:spMkLst>
            <pc:docMk/>
            <pc:sldMk cId="1404670064" sldId="2147308764"/>
            <ac:spMk id="469" creationId="{F02CADD5-6EFE-90D6-8D8F-A3919EF2A42F}"/>
          </ac:spMkLst>
        </pc:spChg>
        <pc:spChg chg="mod">
          <ac:chgData name="Lin, Nick1" userId="cc71b508-11cb-4905-97e6-62342a650d06" providerId="ADAL" clId="{A1E57DCF-CC90-4C17-B0A6-D5065F7311D1}" dt="2025-06-23T02:33:27.281" v="138" actId="14100"/>
          <ac:spMkLst>
            <pc:docMk/>
            <pc:sldMk cId="1404670064" sldId="2147308764"/>
            <ac:spMk id="471" creationId="{CDC0AF53-3AA9-6E11-FBF9-D1066B0CE468}"/>
          </ac:spMkLst>
        </pc:spChg>
        <pc:spChg chg="mod">
          <ac:chgData name="Lin, Nick1" userId="cc71b508-11cb-4905-97e6-62342a650d06" providerId="ADAL" clId="{A1E57DCF-CC90-4C17-B0A6-D5065F7311D1}" dt="2025-06-23T02:31:54.773" v="126" actId="1038"/>
          <ac:spMkLst>
            <pc:docMk/>
            <pc:sldMk cId="1404670064" sldId="2147308764"/>
            <ac:spMk id="472" creationId="{1C007DA3-D399-EA37-C864-CD311770A6BD}"/>
          </ac:spMkLst>
        </pc:spChg>
        <pc:spChg chg="mod">
          <ac:chgData name="Lin, Nick1" userId="cc71b508-11cb-4905-97e6-62342a650d06" providerId="ADAL" clId="{A1E57DCF-CC90-4C17-B0A6-D5065F7311D1}" dt="2025-06-23T02:33:24.803" v="137" actId="14100"/>
          <ac:spMkLst>
            <pc:docMk/>
            <pc:sldMk cId="1404670064" sldId="2147308764"/>
            <ac:spMk id="474" creationId="{D2D5E315-C156-02D4-B727-818C77B93B1D}"/>
          </ac:spMkLst>
        </pc:spChg>
        <pc:spChg chg="mod">
          <ac:chgData name="Lin, Nick1" userId="cc71b508-11cb-4905-97e6-62342a650d06" providerId="ADAL" clId="{A1E57DCF-CC90-4C17-B0A6-D5065F7311D1}" dt="2025-06-23T02:33:51.714" v="161" actId="1036"/>
          <ac:spMkLst>
            <pc:docMk/>
            <pc:sldMk cId="1404670064" sldId="2147308764"/>
            <ac:spMk id="475" creationId="{B28D0184-4CDB-B15D-047A-C68295EC5E73}"/>
          </ac:spMkLst>
        </pc:spChg>
        <pc:spChg chg="mod">
          <ac:chgData name="Lin, Nick1" userId="cc71b508-11cb-4905-97e6-62342a650d06" providerId="ADAL" clId="{A1E57DCF-CC90-4C17-B0A6-D5065F7311D1}" dt="2025-06-23T02:30:34.528" v="93" actId="1076"/>
          <ac:spMkLst>
            <pc:docMk/>
            <pc:sldMk cId="1404670064" sldId="2147308764"/>
            <ac:spMk id="478" creationId="{559443A6-EBDC-BD28-C210-4B68C3C7F120}"/>
          </ac:spMkLst>
        </pc:spChg>
        <pc:spChg chg="mod">
          <ac:chgData name="Lin, Nick1" userId="cc71b508-11cb-4905-97e6-62342a650d06" providerId="ADAL" clId="{A1E57DCF-CC90-4C17-B0A6-D5065F7311D1}" dt="2025-06-23T02:27:54.557" v="58" actId="1076"/>
          <ac:spMkLst>
            <pc:docMk/>
            <pc:sldMk cId="1404670064" sldId="2147308764"/>
            <ac:spMk id="487" creationId="{94A76C6B-7C7D-FF71-A7AE-062A02B4210F}"/>
          </ac:spMkLst>
        </pc:spChg>
        <pc:spChg chg="mod">
          <ac:chgData name="Lin, Nick1" userId="cc71b508-11cb-4905-97e6-62342a650d06" providerId="ADAL" clId="{A1E57DCF-CC90-4C17-B0A6-D5065F7311D1}" dt="2025-06-23T02:26:07.465" v="25"/>
          <ac:spMkLst>
            <pc:docMk/>
            <pc:sldMk cId="1404670064" sldId="2147308764"/>
            <ac:spMk id="496" creationId="{17816F12-F580-0B40-1D54-66CB0645B6D7}"/>
          </ac:spMkLst>
        </pc:spChg>
        <pc:spChg chg="mod">
          <ac:chgData name="Lin, Nick1" userId="cc71b508-11cb-4905-97e6-62342a650d06" providerId="ADAL" clId="{A1E57DCF-CC90-4C17-B0A6-D5065F7311D1}" dt="2025-06-23T02:39:06.330" v="194" actId="14100"/>
          <ac:spMkLst>
            <pc:docMk/>
            <pc:sldMk cId="1404670064" sldId="2147308764"/>
            <ac:spMk id="502" creationId="{F9522CC5-8C3C-5057-D8CC-6BA09D7B613B}"/>
          </ac:spMkLst>
        </pc:spChg>
        <pc:spChg chg="mod">
          <ac:chgData name="Lin, Nick1" userId="cc71b508-11cb-4905-97e6-62342a650d06" providerId="ADAL" clId="{A1E57DCF-CC90-4C17-B0A6-D5065F7311D1}" dt="2025-06-24T13:45:35.187" v="4500" actId="207"/>
          <ac:spMkLst>
            <pc:docMk/>
            <pc:sldMk cId="1404670064" sldId="2147308764"/>
            <ac:spMk id="503" creationId="{2F677CE5-2B9D-48CD-AD41-81E9ACC7288B}"/>
          </ac:spMkLst>
        </pc:spChg>
        <pc:spChg chg="mod">
          <ac:chgData name="Lin, Nick1" userId="cc71b508-11cb-4905-97e6-62342a650d06" providerId="ADAL" clId="{A1E57DCF-CC90-4C17-B0A6-D5065F7311D1}" dt="2025-06-23T02:27:38.624" v="54" actId="1076"/>
          <ac:spMkLst>
            <pc:docMk/>
            <pc:sldMk cId="1404670064" sldId="2147308764"/>
            <ac:spMk id="505" creationId="{4830CC9E-B900-365E-EDD8-F1561C74EBDA}"/>
          </ac:spMkLst>
        </pc:spChg>
        <pc:spChg chg="mod">
          <ac:chgData name="Lin, Nick1" userId="cc71b508-11cb-4905-97e6-62342a650d06" providerId="ADAL" clId="{A1E57DCF-CC90-4C17-B0A6-D5065F7311D1}" dt="2025-06-23T02:26:07.465" v="25"/>
          <ac:spMkLst>
            <pc:docMk/>
            <pc:sldMk cId="1404670064" sldId="2147308764"/>
            <ac:spMk id="506" creationId="{286D442A-A3CB-483B-8D7D-912C99989FC3}"/>
          </ac:spMkLst>
        </pc:spChg>
        <pc:spChg chg="mod">
          <ac:chgData name="Lin, Nick1" userId="cc71b508-11cb-4905-97e6-62342a650d06" providerId="ADAL" clId="{A1E57DCF-CC90-4C17-B0A6-D5065F7311D1}" dt="2025-06-24T13:45:30.971" v="4499" actId="207"/>
          <ac:spMkLst>
            <pc:docMk/>
            <pc:sldMk cId="1404670064" sldId="2147308764"/>
            <ac:spMk id="509" creationId="{3B3BBE3B-01E3-35A2-CCCC-DA7B64682A81}"/>
          </ac:spMkLst>
        </pc:spChg>
        <pc:spChg chg="mod">
          <ac:chgData name="Lin, Nick1" userId="cc71b508-11cb-4905-97e6-62342a650d06" providerId="ADAL" clId="{A1E57DCF-CC90-4C17-B0A6-D5065F7311D1}" dt="2025-06-23T03:13:29.975" v="214" actId="571"/>
          <ac:spMkLst>
            <pc:docMk/>
            <pc:sldMk cId="1404670064" sldId="2147308764"/>
            <ac:spMk id="511" creationId="{6E8C2448-146F-2DF0-FB59-ED08BB8D706B}"/>
          </ac:spMkLst>
        </pc:spChg>
        <pc:spChg chg="mod">
          <ac:chgData name="Lin, Nick1" userId="cc71b508-11cb-4905-97e6-62342a650d06" providerId="ADAL" clId="{A1E57DCF-CC90-4C17-B0A6-D5065F7311D1}" dt="2025-06-24T13:45:37.423" v="4501" actId="207"/>
          <ac:spMkLst>
            <pc:docMk/>
            <pc:sldMk cId="1404670064" sldId="2147308764"/>
            <ac:spMk id="512" creationId="{539D55D2-5679-3602-64AC-DFB1EBEB4801}"/>
          </ac:spMkLst>
        </pc:spChg>
        <pc:spChg chg="mod">
          <ac:chgData name="Lin, Nick1" userId="cc71b508-11cb-4905-97e6-62342a650d06" providerId="ADAL" clId="{A1E57DCF-CC90-4C17-B0A6-D5065F7311D1}" dt="2025-06-23T02:36:23.750" v="185" actId="1076"/>
          <ac:spMkLst>
            <pc:docMk/>
            <pc:sldMk cId="1404670064" sldId="2147308764"/>
            <ac:spMk id="518" creationId="{16600C19-3EAC-5AF2-455C-113352443B09}"/>
          </ac:spMkLst>
        </pc:spChg>
        <pc:spChg chg="mod">
          <ac:chgData name="Lin, Nick1" userId="cc71b508-11cb-4905-97e6-62342a650d06" providerId="ADAL" clId="{A1E57DCF-CC90-4C17-B0A6-D5065F7311D1}" dt="2025-06-23T02:35:58.503" v="183" actId="13926"/>
          <ac:spMkLst>
            <pc:docMk/>
            <pc:sldMk cId="1404670064" sldId="2147308764"/>
            <ac:spMk id="521" creationId="{8047E5C4-0E76-5286-4E4D-09D7BAC45EEC}"/>
          </ac:spMkLst>
        </pc:spChg>
        <pc:spChg chg="mod">
          <ac:chgData name="Lin, Nick1" userId="cc71b508-11cb-4905-97e6-62342a650d06" providerId="ADAL" clId="{A1E57DCF-CC90-4C17-B0A6-D5065F7311D1}" dt="2025-06-23T02:36:18.515" v="184" actId="13926"/>
          <ac:spMkLst>
            <pc:docMk/>
            <pc:sldMk cId="1404670064" sldId="2147308764"/>
            <ac:spMk id="523" creationId="{0CC94CD4-12CE-5A14-F99B-3B2FB4812658}"/>
          </ac:spMkLst>
        </pc:spChg>
        <pc:spChg chg="mod">
          <ac:chgData name="Lin, Nick1" userId="cc71b508-11cb-4905-97e6-62342a650d06" providerId="ADAL" clId="{A1E57DCF-CC90-4C17-B0A6-D5065F7311D1}" dt="2025-06-23T03:20:41.833" v="273" actId="1076"/>
          <ac:spMkLst>
            <pc:docMk/>
            <pc:sldMk cId="1404670064" sldId="2147308764"/>
            <ac:spMk id="526" creationId="{2FF7F54F-7A3C-FDA4-1627-5D8EF475C254}"/>
          </ac:spMkLst>
        </pc:spChg>
        <pc:spChg chg="mod">
          <ac:chgData name="Lin, Nick1" userId="cc71b508-11cb-4905-97e6-62342a650d06" providerId="ADAL" clId="{A1E57DCF-CC90-4C17-B0A6-D5065F7311D1}" dt="2025-06-23T02:37:58.370" v="186" actId="948"/>
          <ac:spMkLst>
            <pc:docMk/>
            <pc:sldMk cId="1404670064" sldId="2147308764"/>
            <ac:spMk id="535" creationId="{D0A9D194-4D6B-D5D9-634A-992990440F71}"/>
          </ac:spMkLst>
        </pc:spChg>
        <pc:spChg chg="mod">
          <ac:chgData name="Lin, Nick1" userId="cc71b508-11cb-4905-97e6-62342a650d06" providerId="ADAL" clId="{A1E57DCF-CC90-4C17-B0A6-D5065F7311D1}" dt="2025-06-24T13:46:34.782" v="4518" actId="13926"/>
          <ac:spMkLst>
            <pc:docMk/>
            <pc:sldMk cId="1404670064" sldId="2147308764"/>
            <ac:spMk id="536" creationId="{71DDD319-C8D4-B2EE-EFA3-FDF90B2FE7B9}"/>
          </ac:spMkLst>
        </pc:spChg>
        <pc:spChg chg="mod">
          <ac:chgData name="Lin, Nick1" userId="cc71b508-11cb-4905-97e6-62342a650d06" providerId="ADAL" clId="{A1E57DCF-CC90-4C17-B0A6-D5065F7311D1}" dt="2025-06-23T02:28:38.743" v="65" actId="1076"/>
          <ac:spMkLst>
            <pc:docMk/>
            <pc:sldMk cId="1404670064" sldId="2147308764"/>
            <ac:spMk id="541" creationId="{C01BC83C-E058-79D2-067F-7F806145DABF}"/>
          </ac:spMkLst>
        </pc:spChg>
        <pc:spChg chg="mod">
          <ac:chgData name="Lin, Nick1" userId="cc71b508-11cb-4905-97e6-62342a650d06" providerId="ADAL" clId="{A1E57DCF-CC90-4C17-B0A6-D5065F7311D1}" dt="2025-06-23T02:34:05.326" v="163" actId="1076"/>
          <ac:spMkLst>
            <pc:docMk/>
            <pc:sldMk cId="1404670064" sldId="2147308764"/>
            <ac:spMk id="544" creationId="{E2A752D8-5D4C-C2FD-2068-0ECD39E3CCE4}"/>
          </ac:spMkLst>
        </pc:spChg>
        <pc:spChg chg="mod">
          <ac:chgData name="Lin, Nick1" userId="cc71b508-11cb-4905-97e6-62342a650d06" providerId="ADAL" clId="{A1E57DCF-CC90-4C17-B0A6-D5065F7311D1}" dt="2025-06-24T13:46:32.558" v="4516" actId="13926"/>
          <ac:spMkLst>
            <pc:docMk/>
            <pc:sldMk cId="1404670064" sldId="2147308764"/>
            <ac:spMk id="548" creationId="{46830BB3-B88F-BB1E-F6BC-E153C04F0EDB}"/>
          </ac:spMkLst>
        </pc:spChg>
        <pc:spChg chg="mod">
          <ac:chgData name="Lin, Nick1" userId="cc71b508-11cb-4905-97e6-62342a650d06" providerId="ADAL" clId="{A1E57DCF-CC90-4C17-B0A6-D5065F7311D1}" dt="2025-06-23T02:29:35.628" v="83" actId="1076"/>
          <ac:spMkLst>
            <pc:docMk/>
            <pc:sldMk cId="1404670064" sldId="2147308764"/>
            <ac:spMk id="550" creationId="{F4D244B5-64E8-AE45-60DE-9DD760B88698}"/>
          </ac:spMkLst>
        </pc:spChg>
        <pc:spChg chg="mod">
          <ac:chgData name="Lin, Nick1" userId="cc71b508-11cb-4905-97e6-62342a650d06" providerId="ADAL" clId="{A1E57DCF-CC90-4C17-B0A6-D5065F7311D1}" dt="2025-06-23T02:29:20.071" v="76" actId="1076"/>
          <ac:spMkLst>
            <pc:docMk/>
            <pc:sldMk cId="1404670064" sldId="2147308764"/>
            <ac:spMk id="551" creationId="{917243CC-B450-1C9E-16EB-5CF06B53E643}"/>
          </ac:spMkLst>
        </pc:spChg>
        <pc:spChg chg="mod">
          <ac:chgData name="Lin, Nick1" userId="cc71b508-11cb-4905-97e6-62342a650d06" providerId="ADAL" clId="{A1E57DCF-CC90-4C17-B0A6-D5065F7311D1}" dt="2025-06-23T02:29:13.235" v="73" actId="1076"/>
          <ac:spMkLst>
            <pc:docMk/>
            <pc:sldMk cId="1404670064" sldId="2147308764"/>
            <ac:spMk id="552" creationId="{5C9B51A4-E60F-B2BB-E1B0-159D9FCCC42B}"/>
          </ac:spMkLst>
        </pc:spChg>
        <pc:spChg chg="mod">
          <ac:chgData name="Lin, Nick1" userId="cc71b508-11cb-4905-97e6-62342a650d06" providerId="ADAL" clId="{A1E57DCF-CC90-4C17-B0A6-D5065F7311D1}" dt="2025-06-23T02:33:32.174" v="139" actId="14100"/>
          <ac:spMkLst>
            <pc:docMk/>
            <pc:sldMk cId="1404670064" sldId="2147308764"/>
            <ac:spMk id="559" creationId="{5E35692E-D5BE-CA70-E7EE-60A50C903858}"/>
          </ac:spMkLst>
        </pc:spChg>
        <pc:spChg chg="mod">
          <ac:chgData name="Lin, Nick1" userId="cc71b508-11cb-4905-97e6-62342a650d06" providerId="ADAL" clId="{A1E57DCF-CC90-4C17-B0A6-D5065F7311D1}" dt="2025-06-23T02:38:27.817" v="187" actId="1076"/>
          <ac:spMkLst>
            <pc:docMk/>
            <pc:sldMk cId="1404670064" sldId="2147308764"/>
            <ac:spMk id="560" creationId="{24FD419D-E459-3E50-3616-9173A366ADFF}"/>
          </ac:spMkLst>
        </pc:spChg>
        <pc:spChg chg="mod">
          <ac:chgData name="Lin, Nick1" userId="cc71b508-11cb-4905-97e6-62342a650d06" providerId="ADAL" clId="{A1E57DCF-CC90-4C17-B0A6-D5065F7311D1}" dt="2025-06-23T02:31:05.236" v="105" actId="1037"/>
          <ac:spMkLst>
            <pc:docMk/>
            <pc:sldMk cId="1404670064" sldId="2147308764"/>
            <ac:spMk id="561" creationId="{E287B976-6831-20E0-315B-C1E7B651E681}"/>
          </ac:spMkLst>
        </pc:spChg>
        <pc:spChg chg="topLvl">
          <ac:chgData name="Lin, Nick1" userId="cc71b508-11cb-4905-97e6-62342a650d06" providerId="ADAL" clId="{A1E57DCF-CC90-4C17-B0A6-D5065F7311D1}" dt="2025-06-23T02:26:34.340" v="31" actId="478"/>
          <ac:spMkLst>
            <pc:docMk/>
            <pc:sldMk cId="1404670064" sldId="2147308764"/>
            <ac:spMk id="564" creationId="{B2C87849-066D-2CEC-3CE2-D0B61153D841}"/>
          </ac:spMkLst>
        </pc:spChg>
        <pc:spChg chg="mod">
          <ac:chgData name="Lin, Nick1" userId="cc71b508-11cb-4905-97e6-62342a650d06" providerId="ADAL" clId="{A1E57DCF-CC90-4C17-B0A6-D5065F7311D1}" dt="2025-06-23T02:27:41.127" v="55" actId="1076"/>
          <ac:spMkLst>
            <pc:docMk/>
            <pc:sldMk cId="1404670064" sldId="2147308764"/>
            <ac:spMk id="567" creationId="{FFDEE1CE-5BBF-53FB-EF00-0F85B902CF1D}"/>
          </ac:spMkLst>
        </pc:spChg>
        <pc:spChg chg="mod">
          <ac:chgData name="Lin, Nick1" userId="cc71b508-11cb-4905-97e6-62342a650d06" providerId="ADAL" clId="{A1E57DCF-CC90-4C17-B0A6-D5065F7311D1}" dt="2025-06-23T02:26:07.465" v="25"/>
          <ac:spMkLst>
            <pc:docMk/>
            <pc:sldMk cId="1404670064" sldId="2147308764"/>
            <ac:spMk id="568" creationId="{1273C46F-BEB9-4541-B050-A90C927086C2}"/>
          </ac:spMkLst>
        </pc:spChg>
        <pc:spChg chg="mod">
          <ac:chgData name="Lin, Nick1" userId="cc71b508-11cb-4905-97e6-62342a650d06" providerId="ADAL" clId="{A1E57DCF-CC90-4C17-B0A6-D5065F7311D1}" dt="2025-06-24T13:45:39.995" v="4502" actId="207"/>
          <ac:spMkLst>
            <pc:docMk/>
            <pc:sldMk cId="1404670064" sldId="2147308764"/>
            <ac:spMk id="573" creationId="{0320EB5C-C4A1-CDB9-5EA7-EB48CC222591}"/>
          </ac:spMkLst>
        </pc:spChg>
        <pc:spChg chg="mod topLvl">
          <ac:chgData name="Lin, Nick1" userId="cc71b508-11cb-4905-97e6-62342a650d06" providerId="ADAL" clId="{A1E57DCF-CC90-4C17-B0A6-D5065F7311D1}" dt="2025-06-24T05:35:21.278" v="3935" actId="165"/>
          <ac:spMkLst>
            <pc:docMk/>
            <pc:sldMk cId="1404670064" sldId="2147308764"/>
            <ac:spMk id="579" creationId="{3F1528E7-73ED-60F6-ED41-AC035182A3AA}"/>
          </ac:spMkLst>
        </pc:spChg>
        <pc:spChg chg="mod topLvl">
          <ac:chgData name="Lin, Nick1" userId="cc71b508-11cb-4905-97e6-62342a650d06" providerId="ADAL" clId="{A1E57DCF-CC90-4C17-B0A6-D5065F7311D1}" dt="2025-06-24T05:35:21.278" v="3935" actId="165"/>
          <ac:spMkLst>
            <pc:docMk/>
            <pc:sldMk cId="1404670064" sldId="2147308764"/>
            <ac:spMk id="580" creationId="{B622E944-7F8F-5D07-3C20-4E6313792B27}"/>
          </ac:spMkLst>
        </pc:spChg>
        <pc:spChg chg="add mod">
          <ac:chgData name="Lin, Nick1" userId="cc71b508-11cb-4905-97e6-62342a650d06" providerId="ADAL" clId="{A1E57DCF-CC90-4C17-B0A6-D5065F7311D1}" dt="2025-06-23T02:26:07.465" v="25"/>
          <ac:spMkLst>
            <pc:docMk/>
            <pc:sldMk cId="1404670064" sldId="2147308764"/>
            <ac:spMk id="583" creationId="{5B47A2BD-BB3D-9659-54B2-490E34CD39F0}"/>
          </ac:spMkLst>
        </pc:spChg>
        <pc:spChg chg="add mod">
          <ac:chgData name="Lin, Nick1" userId="cc71b508-11cb-4905-97e6-62342a650d06" providerId="ADAL" clId="{A1E57DCF-CC90-4C17-B0A6-D5065F7311D1}" dt="2025-06-23T02:35:04.060" v="173" actId="14100"/>
          <ac:spMkLst>
            <pc:docMk/>
            <pc:sldMk cId="1404670064" sldId="2147308764"/>
            <ac:spMk id="584" creationId="{A9997034-84A5-2BC4-4F64-4189BA056012}"/>
          </ac:spMkLst>
        </pc:spChg>
        <pc:spChg chg="add mod">
          <ac:chgData name="Lin, Nick1" userId="cc71b508-11cb-4905-97e6-62342a650d06" providerId="ADAL" clId="{A1E57DCF-CC90-4C17-B0A6-D5065F7311D1}" dt="2025-06-23T02:26:50.978" v="36" actId="20577"/>
          <ac:spMkLst>
            <pc:docMk/>
            <pc:sldMk cId="1404670064" sldId="2147308764"/>
            <ac:spMk id="599" creationId="{95B2A84E-69F9-2E97-B1A1-E90685CC1799}"/>
          </ac:spMkLst>
        </pc:spChg>
        <pc:spChg chg="add mod">
          <ac:chgData name="Lin, Nick1" userId="cc71b508-11cb-4905-97e6-62342a650d06" providerId="ADAL" clId="{A1E57DCF-CC90-4C17-B0A6-D5065F7311D1}" dt="2025-06-23T02:27:32.042" v="51" actId="122"/>
          <ac:spMkLst>
            <pc:docMk/>
            <pc:sldMk cId="1404670064" sldId="2147308764"/>
            <ac:spMk id="600" creationId="{A67C5500-8FA6-96A7-0990-280FE23B4A12}"/>
          </ac:spMkLst>
        </pc:spChg>
        <pc:spChg chg="add mod">
          <ac:chgData name="Lin, Nick1" userId="cc71b508-11cb-4905-97e6-62342a650d06" providerId="ADAL" clId="{A1E57DCF-CC90-4C17-B0A6-D5065F7311D1}" dt="2025-06-23T02:31:25.963" v="110" actId="1076"/>
          <ac:spMkLst>
            <pc:docMk/>
            <pc:sldMk cId="1404670064" sldId="2147308764"/>
            <ac:spMk id="605" creationId="{3ACAB7B3-84F8-612A-D7AA-06D34645B2C3}"/>
          </ac:spMkLst>
        </pc:spChg>
        <pc:grpChg chg="mod">
          <ac:chgData name="Lin, Nick1" userId="cc71b508-11cb-4905-97e6-62342a650d06" providerId="ADAL" clId="{A1E57DCF-CC90-4C17-B0A6-D5065F7311D1}" dt="2025-06-23T02:28:59.785" v="68" actId="14100"/>
          <ac:grpSpMkLst>
            <pc:docMk/>
            <pc:sldMk cId="1404670064" sldId="2147308764"/>
            <ac:grpSpMk id="445" creationId="{D19A860E-0508-90FE-4DAF-D31345B80F05}"/>
          </ac:grpSpMkLst>
        </pc:grpChg>
        <pc:grpChg chg="mod">
          <ac:chgData name="Lin, Nick1" userId="cc71b508-11cb-4905-97e6-62342a650d06" providerId="ADAL" clId="{A1E57DCF-CC90-4C17-B0A6-D5065F7311D1}" dt="2025-06-23T02:30:25.966" v="90" actId="1076"/>
          <ac:grpSpMkLst>
            <pc:docMk/>
            <pc:sldMk cId="1404670064" sldId="2147308764"/>
            <ac:grpSpMk id="476" creationId="{633FFC0F-C679-101C-9F7E-1C2C53A4DF3D}"/>
          </ac:grpSpMkLst>
        </pc:grpChg>
        <pc:grpChg chg="mod">
          <ac:chgData name="Lin, Nick1" userId="cc71b508-11cb-4905-97e6-62342a650d06" providerId="ADAL" clId="{A1E57DCF-CC90-4C17-B0A6-D5065F7311D1}" dt="2025-06-23T03:13:29.975" v="214" actId="571"/>
          <ac:grpSpMkLst>
            <pc:docMk/>
            <pc:sldMk cId="1404670064" sldId="2147308764"/>
            <ac:grpSpMk id="510" creationId="{8BD72F1F-4D14-EB7A-5F7A-C81A7117C325}"/>
          </ac:grpSpMkLst>
        </pc:grpChg>
        <pc:grpChg chg="mod">
          <ac:chgData name="Lin, Nick1" userId="cc71b508-11cb-4905-97e6-62342a650d06" providerId="ADAL" clId="{A1E57DCF-CC90-4C17-B0A6-D5065F7311D1}" dt="2025-06-23T02:33:04.660" v="134" actId="14100"/>
          <ac:grpSpMkLst>
            <pc:docMk/>
            <pc:sldMk cId="1404670064" sldId="2147308764"/>
            <ac:grpSpMk id="558" creationId="{0A11B62F-774C-05E8-E4F7-1AD8E18933F6}"/>
          </ac:grpSpMkLst>
        </pc:grpChg>
        <pc:grpChg chg="mod">
          <ac:chgData name="Lin, Nick1" userId="cc71b508-11cb-4905-97e6-62342a650d06" providerId="ADAL" clId="{A1E57DCF-CC90-4C17-B0A6-D5065F7311D1}" dt="2025-06-23T02:38:50.586" v="190" actId="1076"/>
          <ac:grpSpMkLst>
            <pc:docMk/>
            <pc:sldMk cId="1404670064" sldId="2147308764"/>
            <ac:grpSpMk id="571" creationId="{20DA4937-E78C-5334-50CF-763011BEB624}"/>
          </ac:grpSpMkLst>
        </pc:grpChg>
        <pc:picChg chg="mod">
          <ac:chgData name="Lin, Nick1" userId="cc71b508-11cb-4905-97e6-62342a650d06" providerId="ADAL" clId="{A1E57DCF-CC90-4C17-B0A6-D5065F7311D1}" dt="2025-06-24T05:35:32.362" v="3940" actId="1076"/>
          <ac:picMkLst>
            <pc:docMk/>
            <pc:sldMk cId="1404670064" sldId="2147308764"/>
            <ac:picMk id="427" creationId="{F43FED0D-8D69-EC1E-A488-FF4F2A483A7C}"/>
          </ac:picMkLst>
        </pc:picChg>
        <pc:cxnChg chg="add mod">
          <ac:chgData name="Lin, Nick1" userId="cc71b508-11cb-4905-97e6-62342a650d06" providerId="ADAL" clId="{A1E57DCF-CC90-4C17-B0A6-D5065F7311D1}" dt="2025-06-24T05:35:56.113" v="3946" actId="14100"/>
          <ac:cxnSpMkLst>
            <pc:docMk/>
            <pc:sldMk cId="1404670064" sldId="2147308764"/>
            <ac:cxnSpMk id="4" creationId="{FD1D7C01-2208-EE88-7767-349E66BF57F7}"/>
          </ac:cxnSpMkLst>
        </pc:cxnChg>
        <pc:cxnChg chg="mod">
          <ac:chgData name="Lin, Nick1" userId="cc71b508-11cb-4905-97e6-62342a650d06" providerId="ADAL" clId="{A1E57DCF-CC90-4C17-B0A6-D5065F7311D1}" dt="2025-06-23T03:18:51.501" v="227" actId="14100"/>
          <ac:cxnSpMkLst>
            <pc:docMk/>
            <pc:sldMk cId="1404670064" sldId="2147308764"/>
            <ac:cxnSpMk id="468" creationId="{7B47833E-C118-3AD8-94E3-E1BDF0155522}"/>
          </ac:cxnSpMkLst>
        </pc:cxnChg>
        <pc:cxnChg chg="mod">
          <ac:chgData name="Lin, Nick1" userId="cc71b508-11cb-4905-97e6-62342a650d06" providerId="ADAL" clId="{A1E57DCF-CC90-4C17-B0A6-D5065F7311D1}" dt="2025-06-23T03:18:47.365" v="226" actId="14100"/>
          <ac:cxnSpMkLst>
            <pc:docMk/>
            <pc:sldMk cId="1404670064" sldId="2147308764"/>
            <ac:cxnSpMk id="537" creationId="{6F5EC393-3E60-8A1D-EB52-ECBC1F10B875}"/>
          </ac:cxnSpMkLst>
        </pc:cxnChg>
        <pc:cxnChg chg="mod">
          <ac:chgData name="Lin, Nick1" userId="cc71b508-11cb-4905-97e6-62342a650d06" providerId="ADAL" clId="{A1E57DCF-CC90-4C17-B0A6-D5065F7311D1}" dt="2025-06-23T03:18:44.046" v="225" actId="14100"/>
          <ac:cxnSpMkLst>
            <pc:docMk/>
            <pc:sldMk cId="1404670064" sldId="2147308764"/>
            <ac:cxnSpMk id="549" creationId="{BE1970C8-3329-C64C-20A2-0AB9F83CC583}"/>
          </ac:cxnSpMkLst>
        </pc:cxnChg>
        <pc:cxnChg chg="mod">
          <ac:chgData name="Lin, Nick1" userId="cc71b508-11cb-4905-97e6-62342a650d06" providerId="ADAL" clId="{A1E57DCF-CC90-4C17-B0A6-D5065F7311D1}" dt="2025-06-23T02:26:22.424" v="28" actId="14100"/>
          <ac:cxnSpMkLst>
            <pc:docMk/>
            <pc:sldMk cId="1404670064" sldId="2147308764"/>
            <ac:cxnSpMk id="589" creationId="{73D3323B-E6D2-E039-551B-FD1F8099748C}"/>
          </ac:cxnSpMkLst>
        </pc:cxnChg>
      </pc:sldChg>
      <pc:sldChg chg="addSp delSp modSp mod">
        <pc:chgData name="Lin, Nick1" userId="cc71b508-11cb-4905-97e6-62342a650d06" providerId="ADAL" clId="{A1E57DCF-CC90-4C17-B0A6-D5065F7311D1}" dt="2025-06-24T13:47:51.206" v="4524" actId="478"/>
        <pc:sldMkLst>
          <pc:docMk/>
          <pc:sldMk cId="1097676332" sldId="2147308765"/>
        </pc:sldMkLst>
        <pc:spChg chg="add mod">
          <ac:chgData name="Lin, Nick1" userId="cc71b508-11cb-4905-97e6-62342a650d06" providerId="ADAL" clId="{A1E57DCF-CC90-4C17-B0A6-D5065F7311D1}" dt="2025-06-23T03:17:39.934" v="218"/>
          <ac:spMkLst>
            <pc:docMk/>
            <pc:sldMk cId="1097676332" sldId="2147308765"/>
            <ac:spMk id="2" creationId="{29E39052-7EBE-7443-C07A-9FD15DDE1B68}"/>
          </ac:spMkLst>
        </pc:spChg>
        <pc:spChg chg="mod">
          <ac:chgData name="Lin, Nick1" userId="cc71b508-11cb-4905-97e6-62342a650d06" providerId="ADAL" clId="{A1E57DCF-CC90-4C17-B0A6-D5065F7311D1}" dt="2025-06-23T03:17:39.934" v="218"/>
          <ac:spMkLst>
            <pc:docMk/>
            <pc:sldMk cId="1097676332" sldId="2147308765"/>
            <ac:spMk id="12" creationId="{EC346849-4B4B-0B28-D862-FAE85F1B5EC6}"/>
          </ac:spMkLst>
        </pc:spChg>
        <pc:spChg chg="mod">
          <ac:chgData name="Lin, Nick1" userId="cc71b508-11cb-4905-97e6-62342a650d06" providerId="ADAL" clId="{A1E57DCF-CC90-4C17-B0A6-D5065F7311D1}" dt="2025-06-23T03:17:39.934" v="218"/>
          <ac:spMkLst>
            <pc:docMk/>
            <pc:sldMk cId="1097676332" sldId="2147308765"/>
            <ac:spMk id="16" creationId="{6956CAC8-4122-0F79-FAC6-4C6598C32F95}"/>
          </ac:spMkLst>
        </pc:spChg>
        <pc:spChg chg="mod">
          <ac:chgData name="Lin, Nick1" userId="cc71b508-11cb-4905-97e6-62342a650d06" providerId="ADAL" clId="{A1E57DCF-CC90-4C17-B0A6-D5065F7311D1}" dt="2025-06-23T03:17:39.934" v="218"/>
          <ac:spMkLst>
            <pc:docMk/>
            <pc:sldMk cId="1097676332" sldId="2147308765"/>
            <ac:spMk id="22" creationId="{A6D01AB7-DB6C-ADF2-8096-ABC681E6D4D1}"/>
          </ac:spMkLst>
        </pc:spChg>
        <pc:spChg chg="mod">
          <ac:chgData name="Lin, Nick1" userId="cc71b508-11cb-4905-97e6-62342a650d06" providerId="ADAL" clId="{A1E57DCF-CC90-4C17-B0A6-D5065F7311D1}" dt="2025-06-23T03:17:39.934" v="218"/>
          <ac:spMkLst>
            <pc:docMk/>
            <pc:sldMk cId="1097676332" sldId="2147308765"/>
            <ac:spMk id="23" creationId="{C090AD1E-1779-37B8-9769-75FD5DE33D89}"/>
          </ac:spMkLst>
        </pc:spChg>
        <pc:spChg chg="mod">
          <ac:chgData name="Lin, Nick1" userId="cc71b508-11cb-4905-97e6-62342a650d06" providerId="ADAL" clId="{A1E57DCF-CC90-4C17-B0A6-D5065F7311D1}" dt="2025-06-23T03:17:39.934" v="218"/>
          <ac:spMkLst>
            <pc:docMk/>
            <pc:sldMk cId="1097676332" sldId="2147308765"/>
            <ac:spMk id="26" creationId="{9EDD5CB7-ED62-5CFD-B3F8-3E65CB685F10}"/>
          </ac:spMkLst>
        </pc:spChg>
        <pc:spChg chg="mod">
          <ac:chgData name="Lin, Nick1" userId="cc71b508-11cb-4905-97e6-62342a650d06" providerId="ADAL" clId="{A1E57DCF-CC90-4C17-B0A6-D5065F7311D1}" dt="2025-06-23T03:17:39.934" v="218"/>
          <ac:spMkLst>
            <pc:docMk/>
            <pc:sldMk cId="1097676332" sldId="2147308765"/>
            <ac:spMk id="31" creationId="{A9261003-87B4-EF14-1FC3-01155FC776AD}"/>
          </ac:spMkLst>
        </pc:spChg>
        <pc:spChg chg="mod">
          <ac:chgData name="Lin, Nick1" userId="cc71b508-11cb-4905-97e6-62342a650d06" providerId="ADAL" clId="{A1E57DCF-CC90-4C17-B0A6-D5065F7311D1}" dt="2025-06-23T03:17:39.934" v="218"/>
          <ac:spMkLst>
            <pc:docMk/>
            <pc:sldMk cId="1097676332" sldId="2147308765"/>
            <ac:spMk id="33" creationId="{DC56D54E-F19D-3325-3938-8B3D230DFB15}"/>
          </ac:spMkLst>
        </pc:spChg>
        <pc:spChg chg="mod">
          <ac:chgData name="Lin, Nick1" userId="cc71b508-11cb-4905-97e6-62342a650d06" providerId="ADAL" clId="{A1E57DCF-CC90-4C17-B0A6-D5065F7311D1}" dt="2025-06-24T13:47:45.697" v="4521" actId="207"/>
          <ac:spMkLst>
            <pc:docMk/>
            <pc:sldMk cId="1097676332" sldId="2147308765"/>
            <ac:spMk id="34" creationId="{C6935EE9-B8DD-3844-4395-9BB3E8020451}"/>
          </ac:spMkLst>
        </pc:spChg>
        <pc:spChg chg="mod">
          <ac:chgData name="Lin, Nick1" userId="cc71b508-11cb-4905-97e6-62342a650d06" providerId="ADAL" clId="{A1E57DCF-CC90-4C17-B0A6-D5065F7311D1}" dt="2025-06-23T03:17:39.934" v="218"/>
          <ac:spMkLst>
            <pc:docMk/>
            <pc:sldMk cId="1097676332" sldId="2147308765"/>
            <ac:spMk id="36" creationId="{E9ECD555-3D0F-574B-3CCA-DE53AC013E52}"/>
          </ac:spMkLst>
        </pc:spChg>
      </pc:sldChg>
      <pc:sldChg chg="addSp delSp modSp mod">
        <pc:chgData name="Lin, Nick1" userId="cc71b508-11cb-4905-97e6-62342a650d06" providerId="ADAL" clId="{A1E57DCF-CC90-4C17-B0A6-D5065F7311D1}" dt="2025-06-25T07:11:26.919" v="5544" actId="1076"/>
        <pc:sldMkLst>
          <pc:docMk/>
          <pc:sldMk cId="2203248852" sldId="2147308772"/>
        </pc:sldMkLst>
        <pc:graphicFrameChg chg="add mod modGraphic">
          <ac:chgData name="Lin, Nick1" userId="cc71b508-11cb-4905-97e6-62342a650d06" providerId="ADAL" clId="{A1E57DCF-CC90-4C17-B0A6-D5065F7311D1}" dt="2025-06-25T07:11:26.919" v="5544" actId="1076"/>
          <ac:graphicFrameMkLst>
            <pc:docMk/>
            <pc:sldMk cId="2203248852" sldId="2147308772"/>
            <ac:graphicFrameMk id="2" creationId="{FF66387E-64A3-AECD-C771-D6D06E0B2E59}"/>
          </ac:graphicFrameMkLst>
        </pc:graphicFrameChg>
      </pc:sldChg>
      <pc:sldChg chg="del">
        <pc:chgData name="Lin, Nick1" userId="cc71b508-11cb-4905-97e6-62342a650d06" providerId="ADAL" clId="{A1E57DCF-CC90-4C17-B0A6-D5065F7311D1}" dt="2025-06-23T08:11:33.725" v="1813" actId="47"/>
        <pc:sldMkLst>
          <pc:docMk/>
          <pc:sldMk cId="1681127469" sldId="2147482757"/>
        </pc:sldMkLst>
      </pc:sldChg>
      <pc:sldChg chg="addSp delSp modSp mod ord">
        <pc:chgData name="Lin, Nick1" userId="cc71b508-11cb-4905-97e6-62342a650d06" providerId="ADAL" clId="{A1E57DCF-CC90-4C17-B0A6-D5065F7311D1}" dt="2025-06-24T05:34:02.044" v="3917"/>
        <pc:sldMkLst>
          <pc:docMk/>
          <pc:sldMk cId="281772541" sldId="2147482758"/>
        </pc:sldMkLst>
        <pc:spChg chg="add mod">
          <ac:chgData name="Lin, Nick1" userId="cc71b508-11cb-4905-97e6-62342a650d06" providerId="ADAL" clId="{A1E57DCF-CC90-4C17-B0A6-D5065F7311D1}" dt="2025-06-23T06:46:17.435" v="796" actId="1582"/>
          <ac:spMkLst>
            <pc:docMk/>
            <pc:sldMk cId="281772541" sldId="2147482758"/>
            <ac:spMk id="4" creationId="{BA43FAC1-EF31-C465-7324-D1B47D5424F1}"/>
          </ac:spMkLst>
        </pc:spChg>
        <pc:spChg chg="add mod">
          <ac:chgData name="Lin, Nick1" userId="cc71b508-11cb-4905-97e6-62342a650d06" providerId="ADAL" clId="{A1E57DCF-CC90-4C17-B0A6-D5065F7311D1}" dt="2025-06-23T06:46:51.969" v="829" actId="1076"/>
          <ac:spMkLst>
            <pc:docMk/>
            <pc:sldMk cId="281772541" sldId="2147482758"/>
            <ac:spMk id="11" creationId="{6EC76170-2C19-D372-D234-1E7FB1241052}"/>
          </ac:spMkLst>
        </pc:spChg>
        <pc:spChg chg="mod">
          <ac:chgData name="Lin, Nick1" userId="cc71b508-11cb-4905-97e6-62342a650d06" providerId="ADAL" clId="{A1E57DCF-CC90-4C17-B0A6-D5065F7311D1}" dt="2025-06-23T06:47:14.044" v="852" actId="20577"/>
          <ac:spMkLst>
            <pc:docMk/>
            <pc:sldMk cId="281772541" sldId="2147482758"/>
            <ac:spMk id="14" creationId="{F6FCEF0F-F6D7-73A7-2AAD-945B82B56CEA}"/>
          </ac:spMkLst>
        </pc:spChg>
        <pc:picChg chg="add mod">
          <ac:chgData name="Lin, Nick1" userId="cc71b508-11cb-4905-97e6-62342a650d06" providerId="ADAL" clId="{A1E57DCF-CC90-4C17-B0A6-D5065F7311D1}" dt="2025-06-23T06:45:54.145" v="790" actId="1076"/>
          <ac:picMkLst>
            <pc:docMk/>
            <pc:sldMk cId="281772541" sldId="2147482758"/>
            <ac:picMk id="3" creationId="{4C741C2D-B19F-E0CF-1524-D8C04E14CC6F}"/>
          </ac:picMkLst>
        </pc:picChg>
        <pc:cxnChg chg="add mod">
          <ac:chgData name="Lin, Nick1" userId="cc71b508-11cb-4905-97e6-62342a650d06" providerId="ADAL" clId="{A1E57DCF-CC90-4C17-B0A6-D5065F7311D1}" dt="2025-06-23T06:46:24.699" v="798" actId="208"/>
          <ac:cxnSpMkLst>
            <pc:docMk/>
            <pc:sldMk cId="281772541" sldId="2147482758"/>
            <ac:cxnSpMk id="8" creationId="{123AB8B0-FF1A-F9DE-B794-FBC69473DC07}"/>
          </ac:cxnSpMkLst>
        </pc:cxnChg>
      </pc:sldChg>
      <pc:sldChg chg="addSp delSp modSp add del mod">
        <pc:chgData name="Lin, Nick1" userId="cc71b508-11cb-4905-97e6-62342a650d06" providerId="ADAL" clId="{A1E57DCF-CC90-4C17-B0A6-D5065F7311D1}" dt="2025-06-23T07:30:54.972" v="1423" actId="47"/>
        <pc:sldMkLst>
          <pc:docMk/>
          <pc:sldMk cId="744802323" sldId="2147482768"/>
        </pc:sldMkLst>
      </pc:sldChg>
      <pc:sldChg chg="delSp add del mod">
        <pc:chgData name="Lin, Nick1" userId="cc71b508-11cb-4905-97e6-62342a650d06" providerId="ADAL" clId="{A1E57DCF-CC90-4C17-B0A6-D5065F7311D1}" dt="2025-06-23T07:25:02.068" v="1305" actId="47"/>
        <pc:sldMkLst>
          <pc:docMk/>
          <pc:sldMk cId="1722832921" sldId="2147482769"/>
        </pc:sldMkLst>
      </pc:sldChg>
      <pc:sldChg chg="addSp delSp modSp add mod ord">
        <pc:chgData name="Lin, Nick1" userId="cc71b508-11cb-4905-97e6-62342a650d06" providerId="ADAL" clId="{A1E57DCF-CC90-4C17-B0A6-D5065F7311D1}" dt="2025-06-26T01:48:34.106" v="6396" actId="1038"/>
        <pc:sldMkLst>
          <pc:docMk/>
          <pc:sldMk cId="3882047924" sldId="2147482770"/>
        </pc:sldMkLst>
        <pc:spChg chg="mod">
          <ac:chgData name="Lin, Nick1" userId="cc71b508-11cb-4905-97e6-62342a650d06" providerId="ADAL" clId="{A1E57DCF-CC90-4C17-B0A6-D5065F7311D1}" dt="2025-06-23T09:14:50.173" v="2672" actId="1076"/>
          <ac:spMkLst>
            <pc:docMk/>
            <pc:sldMk cId="3882047924" sldId="2147482770"/>
            <ac:spMk id="6" creationId="{6C1C53DB-1F27-1E10-47EE-E49E0B01327E}"/>
          </ac:spMkLst>
        </pc:spChg>
        <pc:spChg chg="mod">
          <ac:chgData name="Lin, Nick1" userId="cc71b508-11cb-4905-97e6-62342a650d06" providerId="ADAL" clId="{A1E57DCF-CC90-4C17-B0A6-D5065F7311D1}" dt="2025-06-23T07:32:48.859" v="1480" actId="20577"/>
          <ac:spMkLst>
            <pc:docMk/>
            <pc:sldMk cId="3882047924" sldId="2147482770"/>
            <ac:spMk id="10" creationId="{4A919A92-7365-4F75-1A11-2AA7F7F545B2}"/>
          </ac:spMkLst>
        </pc:spChg>
        <pc:spChg chg="mod">
          <ac:chgData name="Lin, Nick1" userId="cc71b508-11cb-4905-97e6-62342a650d06" providerId="ADAL" clId="{A1E57DCF-CC90-4C17-B0A6-D5065F7311D1}" dt="2025-06-23T07:24:05.930" v="1286" actId="164"/>
          <ac:spMkLst>
            <pc:docMk/>
            <pc:sldMk cId="3882047924" sldId="2147482770"/>
            <ac:spMk id="21" creationId="{18559966-8EB9-FFC4-3486-06230B409BB1}"/>
          </ac:spMkLst>
        </pc:spChg>
        <pc:spChg chg="mod">
          <ac:chgData name="Lin, Nick1" userId="cc71b508-11cb-4905-97e6-62342a650d06" providerId="ADAL" clId="{A1E57DCF-CC90-4C17-B0A6-D5065F7311D1}" dt="2025-06-26T01:48:22.406" v="6390" actId="1076"/>
          <ac:spMkLst>
            <pc:docMk/>
            <pc:sldMk cId="3882047924" sldId="2147482770"/>
            <ac:spMk id="22" creationId="{5210CF2E-B0BE-555C-D614-C00900C1E612}"/>
          </ac:spMkLst>
        </pc:spChg>
        <pc:spChg chg="mod">
          <ac:chgData name="Lin, Nick1" userId="cc71b508-11cb-4905-97e6-62342a650d06" providerId="ADAL" clId="{A1E57DCF-CC90-4C17-B0A6-D5065F7311D1}" dt="2025-06-26T01:48:34.106" v="6396" actId="1038"/>
          <ac:spMkLst>
            <pc:docMk/>
            <pc:sldMk cId="3882047924" sldId="2147482770"/>
            <ac:spMk id="24" creationId="{8823A9EE-60E7-463D-1C25-F00853B28103}"/>
          </ac:spMkLst>
        </pc:spChg>
        <pc:spChg chg="mod">
          <ac:chgData name="Lin, Nick1" userId="cc71b508-11cb-4905-97e6-62342a650d06" providerId="ADAL" clId="{A1E57DCF-CC90-4C17-B0A6-D5065F7311D1}" dt="2025-06-23T07:28:44.276" v="1381" actId="1076"/>
          <ac:spMkLst>
            <pc:docMk/>
            <pc:sldMk cId="3882047924" sldId="2147482770"/>
            <ac:spMk id="30" creationId="{27848C8F-2CAF-4991-0D2F-0B4446127ABB}"/>
          </ac:spMkLst>
        </pc:spChg>
        <pc:spChg chg="mod">
          <ac:chgData name="Lin, Nick1" userId="cc71b508-11cb-4905-97e6-62342a650d06" providerId="ADAL" clId="{A1E57DCF-CC90-4C17-B0A6-D5065F7311D1}" dt="2025-06-23T07:24:05.930" v="1286" actId="164"/>
          <ac:spMkLst>
            <pc:docMk/>
            <pc:sldMk cId="3882047924" sldId="2147482770"/>
            <ac:spMk id="33" creationId="{4C1DC842-DA05-93ED-F4FC-0B634A540CDB}"/>
          </ac:spMkLst>
        </pc:spChg>
        <pc:grpChg chg="add mod ord">
          <ac:chgData name="Lin, Nick1" userId="cc71b508-11cb-4905-97e6-62342a650d06" providerId="ADAL" clId="{A1E57DCF-CC90-4C17-B0A6-D5065F7311D1}" dt="2025-06-23T07:28:46.787" v="1382" actId="1076"/>
          <ac:grpSpMkLst>
            <pc:docMk/>
            <pc:sldMk cId="3882047924" sldId="2147482770"/>
            <ac:grpSpMk id="7" creationId="{00CCE9D3-7872-911F-E4CE-7EA979E888E4}"/>
          </ac:grpSpMkLst>
        </pc:grpChg>
        <pc:graphicFrameChg chg="mod">
          <ac:chgData name="Lin, Nick1" userId="cc71b508-11cb-4905-97e6-62342a650d06" providerId="ADAL" clId="{A1E57DCF-CC90-4C17-B0A6-D5065F7311D1}" dt="2025-06-23T07:28:44.276" v="1381" actId="1076"/>
          <ac:graphicFrameMkLst>
            <pc:docMk/>
            <pc:sldMk cId="3882047924" sldId="2147482770"/>
            <ac:graphicFrameMk id="29" creationId="{EBCED75F-6656-2A9C-8FE8-4353AC14582E}"/>
          </ac:graphicFrameMkLst>
        </pc:graphicFrameChg>
        <pc:picChg chg="add mod ord">
          <ac:chgData name="Lin, Nick1" userId="cc71b508-11cb-4905-97e6-62342a650d06" providerId="ADAL" clId="{A1E57DCF-CC90-4C17-B0A6-D5065F7311D1}" dt="2025-06-26T01:48:28.491" v="6393" actId="1076"/>
          <ac:picMkLst>
            <pc:docMk/>
            <pc:sldMk cId="3882047924" sldId="2147482770"/>
            <ac:picMk id="3" creationId="{628191E2-A4E9-58BB-906B-29918757F69B}"/>
          </ac:picMkLst>
        </pc:picChg>
        <pc:picChg chg="add mod ord">
          <ac:chgData name="Lin, Nick1" userId="cc71b508-11cb-4905-97e6-62342a650d06" providerId="ADAL" clId="{A1E57DCF-CC90-4C17-B0A6-D5065F7311D1}" dt="2025-06-23T09:14:47.116" v="2671" actId="1076"/>
          <ac:picMkLst>
            <pc:docMk/>
            <pc:sldMk cId="3882047924" sldId="2147482770"/>
            <ac:picMk id="18" creationId="{667B067A-B012-F50D-4E2F-E407E764B900}"/>
          </ac:picMkLst>
        </pc:picChg>
        <pc:cxnChg chg="add mod">
          <ac:chgData name="Lin, Nick1" userId="cc71b508-11cb-4905-97e6-62342a650d06" providerId="ADAL" clId="{A1E57DCF-CC90-4C17-B0A6-D5065F7311D1}" dt="2025-06-23T07:29:30.435" v="1398" actId="1076"/>
          <ac:cxnSpMkLst>
            <pc:docMk/>
            <pc:sldMk cId="3882047924" sldId="2147482770"/>
            <ac:cxnSpMk id="16" creationId="{6A50B37B-56AC-1A89-CB64-648BB0EBD98B}"/>
          </ac:cxnSpMkLst>
        </pc:cxnChg>
      </pc:sldChg>
      <pc:sldChg chg="addSp delSp modSp add mod">
        <pc:chgData name="Lin, Nick1" userId="cc71b508-11cb-4905-97e6-62342a650d06" providerId="ADAL" clId="{A1E57DCF-CC90-4C17-B0A6-D5065F7311D1}" dt="2025-06-24T05:34:01.249" v="3916"/>
        <pc:sldMkLst>
          <pc:docMk/>
          <pc:sldMk cId="2120137116" sldId="2147482771"/>
        </pc:sldMkLst>
        <pc:spChg chg="add mod">
          <ac:chgData name="Lin, Nick1" userId="cc71b508-11cb-4905-97e6-62342a650d06" providerId="ADAL" clId="{A1E57DCF-CC90-4C17-B0A6-D5065F7311D1}" dt="2025-06-23T07:30:34.355" v="1414" actId="164"/>
          <ac:spMkLst>
            <pc:docMk/>
            <pc:sldMk cId="2120137116" sldId="2147482771"/>
            <ac:spMk id="2" creationId="{9AD6D839-AD6C-6CF7-8385-E2FCF8ACA9A2}"/>
          </ac:spMkLst>
        </pc:spChg>
        <pc:spChg chg="mod">
          <ac:chgData name="Lin, Nick1" userId="cc71b508-11cb-4905-97e6-62342a650d06" providerId="ADAL" clId="{A1E57DCF-CC90-4C17-B0A6-D5065F7311D1}" dt="2025-06-23T07:30:43.027" v="1418" actId="14100"/>
          <ac:spMkLst>
            <pc:docMk/>
            <pc:sldMk cId="2120137116" sldId="2147482771"/>
            <ac:spMk id="6" creationId="{DD37F592-F03F-5F52-AE18-3F225E275C7E}"/>
          </ac:spMkLst>
        </pc:spChg>
        <pc:spChg chg="add mod">
          <ac:chgData name="Lin, Nick1" userId="cc71b508-11cb-4905-97e6-62342a650d06" providerId="ADAL" clId="{A1E57DCF-CC90-4C17-B0A6-D5065F7311D1}" dt="2025-06-23T07:54:51.154" v="1619" actId="403"/>
          <ac:spMkLst>
            <pc:docMk/>
            <pc:sldMk cId="2120137116" sldId="2147482771"/>
            <ac:spMk id="8" creationId="{3DF44856-A559-9CBB-190F-BC268B675F59}"/>
          </ac:spMkLst>
        </pc:spChg>
        <pc:spChg chg="mod">
          <ac:chgData name="Lin, Nick1" userId="cc71b508-11cb-4905-97e6-62342a650d06" providerId="ADAL" clId="{A1E57DCF-CC90-4C17-B0A6-D5065F7311D1}" dt="2025-06-23T07:33:20.314" v="1496"/>
          <ac:spMkLst>
            <pc:docMk/>
            <pc:sldMk cId="2120137116" sldId="2147482771"/>
            <ac:spMk id="10" creationId="{355CB699-E6CD-1DE5-2877-6BD9958143A7}"/>
          </ac:spMkLst>
        </pc:spChg>
        <pc:spChg chg="add mod">
          <ac:chgData name="Lin, Nick1" userId="cc71b508-11cb-4905-97e6-62342a650d06" providerId="ADAL" clId="{A1E57DCF-CC90-4C17-B0A6-D5065F7311D1}" dt="2025-06-23T07:54:54.591" v="1621" actId="113"/>
          <ac:spMkLst>
            <pc:docMk/>
            <pc:sldMk cId="2120137116" sldId="2147482771"/>
            <ac:spMk id="11" creationId="{35E9BD2B-E587-2884-3358-DACBF350859C}"/>
          </ac:spMkLst>
        </pc:spChg>
        <pc:spChg chg="add mod">
          <ac:chgData name="Lin, Nick1" userId="cc71b508-11cb-4905-97e6-62342a650d06" providerId="ADAL" clId="{A1E57DCF-CC90-4C17-B0A6-D5065F7311D1}" dt="2025-06-23T07:30:34.355" v="1414" actId="164"/>
          <ac:spMkLst>
            <pc:docMk/>
            <pc:sldMk cId="2120137116" sldId="2147482771"/>
            <ac:spMk id="12" creationId="{5FEBF621-B853-9AAB-8880-652BC4EB4591}"/>
          </ac:spMkLst>
        </pc:spChg>
        <pc:spChg chg="mod">
          <ac:chgData name="Lin, Nick1" userId="cc71b508-11cb-4905-97e6-62342a650d06" providerId="ADAL" clId="{A1E57DCF-CC90-4C17-B0A6-D5065F7311D1}" dt="2025-06-23T07:30:22.732" v="1413" actId="1076"/>
          <ac:spMkLst>
            <pc:docMk/>
            <pc:sldMk cId="2120137116" sldId="2147482771"/>
            <ac:spMk id="30" creationId="{81879FDF-A60F-F7F7-E71F-2E6D4938CEE8}"/>
          </ac:spMkLst>
        </pc:spChg>
        <pc:grpChg chg="add mod">
          <ac:chgData name="Lin, Nick1" userId="cc71b508-11cb-4905-97e6-62342a650d06" providerId="ADAL" clId="{A1E57DCF-CC90-4C17-B0A6-D5065F7311D1}" dt="2025-06-23T07:30:35.915" v="1415" actId="1076"/>
          <ac:grpSpMkLst>
            <pc:docMk/>
            <pc:sldMk cId="2120137116" sldId="2147482771"/>
            <ac:grpSpMk id="13" creationId="{87906C80-08D6-D0FF-FFE9-8818A8BB71E6}"/>
          </ac:grpSpMkLst>
        </pc:grpChg>
        <pc:graphicFrameChg chg="modGraphic">
          <ac:chgData name="Lin, Nick1" userId="cc71b508-11cb-4905-97e6-62342a650d06" providerId="ADAL" clId="{A1E57DCF-CC90-4C17-B0A6-D5065F7311D1}" dt="2025-06-23T14:45:43.295" v="3464" actId="6549"/>
          <ac:graphicFrameMkLst>
            <pc:docMk/>
            <pc:sldMk cId="2120137116" sldId="2147482771"/>
            <ac:graphicFrameMk id="29" creationId="{0D86AF0C-9E8F-1C14-87A3-76F5AEB45FC7}"/>
          </ac:graphicFrameMkLst>
        </pc:graphicFrameChg>
        <pc:picChg chg="add mod ord">
          <ac:chgData name="Lin, Nick1" userId="cc71b508-11cb-4905-97e6-62342a650d06" providerId="ADAL" clId="{A1E57DCF-CC90-4C17-B0A6-D5065F7311D1}" dt="2025-06-23T07:29:49.769" v="1404" actId="167"/>
          <ac:picMkLst>
            <pc:docMk/>
            <pc:sldMk cId="2120137116" sldId="2147482771"/>
            <ac:picMk id="4" creationId="{8B8AE7A1-1013-8FED-9568-D70DB71D74A3}"/>
          </ac:picMkLst>
        </pc:picChg>
        <pc:picChg chg="add mod">
          <ac:chgData name="Lin, Nick1" userId="cc71b508-11cb-4905-97e6-62342a650d06" providerId="ADAL" clId="{A1E57DCF-CC90-4C17-B0A6-D5065F7311D1}" dt="2025-06-23T07:30:34.355" v="1414" actId="164"/>
          <ac:picMkLst>
            <pc:docMk/>
            <pc:sldMk cId="2120137116" sldId="2147482771"/>
            <ac:picMk id="19" creationId="{350D543F-979A-18A2-7635-A899C3644DC8}"/>
          </ac:picMkLst>
        </pc:picChg>
        <pc:cxnChg chg="mod ord">
          <ac:chgData name="Lin, Nick1" userId="cc71b508-11cb-4905-97e6-62342a650d06" providerId="ADAL" clId="{A1E57DCF-CC90-4C17-B0A6-D5065F7311D1}" dt="2025-06-23T07:30:45.818" v="1420" actId="166"/>
          <ac:cxnSpMkLst>
            <pc:docMk/>
            <pc:sldMk cId="2120137116" sldId="2147482771"/>
            <ac:cxnSpMk id="16" creationId="{6436C4F3-C1DA-1990-6B2E-6DC81DD3665C}"/>
          </ac:cxnSpMkLst>
        </pc:cxnChg>
      </pc:sldChg>
      <pc:sldChg chg="addSp delSp modSp add mod">
        <pc:chgData name="Lin, Nick1" userId="cc71b508-11cb-4905-97e6-62342a650d06" providerId="ADAL" clId="{A1E57DCF-CC90-4C17-B0A6-D5065F7311D1}" dt="2025-06-25T06:21:25.979" v="5139" actId="20577"/>
        <pc:sldMkLst>
          <pc:docMk/>
          <pc:sldMk cId="4178234722" sldId="2147482772"/>
        </pc:sldMkLst>
        <pc:spChg chg="add mod">
          <ac:chgData name="Lin, Nick1" userId="cc71b508-11cb-4905-97e6-62342a650d06" providerId="ADAL" clId="{A1E57DCF-CC90-4C17-B0A6-D5065F7311D1}" dt="2025-06-25T06:17:58.207" v="5009" actId="113"/>
          <ac:spMkLst>
            <pc:docMk/>
            <pc:sldMk cId="4178234722" sldId="2147482772"/>
            <ac:spMk id="4" creationId="{3B31F665-B58C-2849-6E10-FEE2DE00CBE3}"/>
          </ac:spMkLst>
        </pc:spChg>
        <pc:spChg chg="mod ord">
          <ac:chgData name="Lin, Nick1" userId="cc71b508-11cb-4905-97e6-62342a650d06" providerId="ADAL" clId="{A1E57DCF-CC90-4C17-B0A6-D5065F7311D1}" dt="2025-06-25T06:21:04.272" v="5135" actId="167"/>
          <ac:spMkLst>
            <pc:docMk/>
            <pc:sldMk cId="4178234722" sldId="2147482772"/>
            <ac:spMk id="8" creationId="{AAB88F1B-84AA-A57A-3CDD-EF413611828F}"/>
          </ac:spMkLst>
        </pc:spChg>
        <pc:spChg chg="mod">
          <ac:chgData name="Lin, Nick1" userId="cc71b508-11cb-4905-97e6-62342a650d06" providerId="ADAL" clId="{A1E57DCF-CC90-4C17-B0A6-D5065F7311D1}" dt="2025-06-23T07:50:50.266" v="1539" actId="20577"/>
          <ac:spMkLst>
            <pc:docMk/>
            <pc:sldMk cId="4178234722" sldId="2147482772"/>
            <ac:spMk id="10" creationId="{399184D6-52D1-3511-3713-0A9B2405744A}"/>
          </ac:spMkLst>
        </pc:spChg>
        <pc:spChg chg="mod">
          <ac:chgData name="Lin, Nick1" userId="cc71b508-11cb-4905-97e6-62342a650d06" providerId="ADAL" clId="{A1E57DCF-CC90-4C17-B0A6-D5065F7311D1}" dt="2025-06-25T06:19:14.636" v="5041" actId="1076"/>
          <ac:spMkLst>
            <pc:docMk/>
            <pc:sldMk cId="4178234722" sldId="2147482772"/>
            <ac:spMk id="13" creationId="{F74FEE35-87D3-75FB-2E4D-C798645C4A93}"/>
          </ac:spMkLst>
        </pc:spChg>
        <pc:spChg chg="mod">
          <ac:chgData name="Lin, Nick1" userId="cc71b508-11cb-4905-97e6-62342a650d06" providerId="ADAL" clId="{A1E57DCF-CC90-4C17-B0A6-D5065F7311D1}" dt="2025-06-25T06:21:25.979" v="5139" actId="20577"/>
          <ac:spMkLst>
            <pc:docMk/>
            <pc:sldMk cId="4178234722" sldId="2147482772"/>
            <ac:spMk id="14" creationId="{AA7A22BA-2B7F-915A-214F-7DB89B782E86}"/>
          </ac:spMkLst>
        </pc:spChg>
        <pc:spChg chg="add mod">
          <ac:chgData name="Lin, Nick1" userId="cc71b508-11cb-4905-97e6-62342a650d06" providerId="ADAL" clId="{A1E57DCF-CC90-4C17-B0A6-D5065F7311D1}" dt="2025-06-25T06:19:02.015" v="5035" actId="1076"/>
          <ac:spMkLst>
            <pc:docMk/>
            <pc:sldMk cId="4178234722" sldId="2147482772"/>
            <ac:spMk id="16" creationId="{7B5D5B6A-3ED7-9764-1146-612D17D33762}"/>
          </ac:spMkLst>
        </pc:spChg>
        <pc:spChg chg="add mod">
          <ac:chgData name="Lin, Nick1" userId="cc71b508-11cb-4905-97e6-62342a650d06" providerId="ADAL" clId="{A1E57DCF-CC90-4C17-B0A6-D5065F7311D1}" dt="2025-06-25T06:19:04.485" v="5036" actId="1076"/>
          <ac:spMkLst>
            <pc:docMk/>
            <pc:sldMk cId="4178234722" sldId="2147482772"/>
            <ac:spMk id="17" creationId="{B96019F9-8E08-31AF-E776-ABD20A8DFF9C}"/>
          </ac:spMkLst>
        </pc:spChg>
        <pc:spChg chg="add mod">
          <ac:chgData name="Lin, Nick1" userId="cc71b508-11cb-4905-97e6-62342a650d06" providerId="ADAL" clId="{A1E57DCF-CC90-4C17-B0A6-D5065F7311D1}" dt="2025-06-25T06:19:08.301" v="5038" actId="1076"/>
          <ac:spMkLst>
            <pc:docMk/>
            <pc:sldMk cId="4178234722" sldId="2147482772"/>
            <ac:spMk id="19" creationId="{845ABF18-C76E-6939-5783-A66F52E3156B}"/>
          </ac:spMkLst>
        </pc:spChg>
        <pc:spChg chg="add mod">
          <ac:chgData name="Lin, Nick1" userId="cc71b508-11cb-4905-97e6-62342a650d06" providerId="ADAL" clId="{A1E57DCF-CC90-4C17-B0A6-D5065F7311D1}" dt="2025-06-25T06:19:13.152" v="5040" actId="1076"/>
          <ac:spMkLst>
            <pc:docMk/>
            <pc:sldMk cId="4178234722" sldId="2147482772"/>
            <ac:spMk id="21" creationId="{6612642E-E556-50ED-4AE7-A2B4A2EE0287}"/>
          </ac:spMkLst>
        </pc:spChg>
        <pc:spChg chg="mod">
          <ac:chgData name="Lin, Nick1" userId="cc71b508-11cb-4905-97e6-62342a650d06" providerId="ADAL" clId="{A1E57DCF-CC90-4C17-B0A6-D5065F7311D1}" dt="2025-06-23T07:51:24.050" v="1571" actId="1076"/>
          <ac:spMkLst>
            <pc:docMk/>
            <pc:sldMk cId="4178234722" sldId="2147482772"/>
            <ac:spMk id="30" creationId="{E2B87FD7-0209-A919-AD79-D9FD1115978E}"/>
          </ac:spMkLst>
        </pc:spChg>
        <pc:picChg chg="add mod ord">
          <ac:chgData name="Lin, Nick1" userId="cc71b508-11cb-4905-97e6-62342a650d06" providerId="ADAL" clId="{A1E57DCF-CC90-4C17-B0A6-D5065F7311D1}" dt="2025-06-25T06:21:04.272" v="5135" actId="167"/>
          <ac:picMkLst>
            <pc:docMk/>
            <pc:sldMk cId="4178234722" sldId="2147482772"/>
            <ac:picMk id="2" creationId="{BA1EAF25-7DC5-4A48-A908-05A044E8EA49}"/>
          </ac:picMkLst>
        </pc:picChg>
        <pc:picChg chg="add mod ord">
          <ac:chgData name="Lin, Nick1" userId="cc71b508-11cb-4905-97e6-62342a650d06" providerId="ADAL" clId="{A1E57DCF-CC90-4C17-B0A6-D5065F7311D1}" dt="2025-06-25T06:21:04.272" v="5135" actId="167"/>
          <ac:picMkLst>
            <pc:docMk/>
            <pc:sldMk cId="4178234722" sldId="2147482772"/>
            <ac:picMk id="3" creationId="{9E32B1E6-5BF2-FBB2-666D-572D7051E1D7}"/>
          </ac:picMkLst>
        </pc:picChg>
        <pc:picChg chg="add mod">
          <ac:chgData name="Lin, Nick1" userId="cc71b508-11cb-4905-97e6-62342a650d06" providerId="ADAL" clId="{A1E57DCF-CC90-4C17-B0A6-D5065F7311D1}" dt="2025-06-25T06:17:31.343" v="4995" actId="167"/>
          <ac:picMkLst>
            <pc:docMk/>
            <pc:sldMk cId="4178234722" sldId="2147482772"/>
            <ac:picMk id="5124" creationId="{3F4CD42D-03E4-D3DC-5C04-4BB51AFB1BD4}"/>
          </ac:picMkLst>
        </pc:picChg>
      </pc:sldChg>
      <pc:sldChg chg="addSp delSp modSp add mod">
        <pc:chgData name="Lin, Nick1" userId="cc71b508-11cb-4905-97e6-62342a650d06" providerId="ADAL" clId="{A1E57DCF-CC90-4C17-B0A6-D5065F7311D1}" dt="2025-06-26T01:48:02.409" v="6388" actId="207"/>
        <pc:sldMkLst>
          <pc:docMk/>
          <pc:sldMk cId="618512497" sldId="2147482773"/>
        </pc:sldMkLst>
        <pc:spChg chg="mod">
          <ac:chgData name="Lin, Nick1" userId="cc71b508-11cb-4905-97e6-62342a650d06" providerId="ADAL" clId="{A1E57DCF-CC90-4C17-B0A6-D5065F7311D1}" dt="2025-06-23T07:51:42.072" v="1583" actId="6549"/>
          <ac:spMkLst>
            <pc:docMk/>
            <pc:sldMk cId="618512497" sldId="2147482773"/>
            <ac:spMk id="10" creationId="{B70FD5D4-F0B6-7EAA-4FA5-E3D896BBD072}"/>
          </ac:spMkLst>
        </pc:spChg>
        <pc:spChg chg="add mod">
          <ac:chgData name="Lin, Nick1" userId="cc71b508-11cb-4905-97e6-62342a650d06" providerId="ADAL" clId="{A1E57DCF-CC90-4C17-B0A6-D5065F7311D1}" dt="2025-06-23T07:56:22.044" v="1652" actId="208"/>
          <ac:spMkLst>
            <pc:docMk/>
            <pc:sldMk cId="618512497" sldId="2147482773"/>
            <ac:spMk id="11" creationId="{C3DE8293-9A9D-0791-8054-1076480C9EC5}"/>
          </ac:spMkLst>
        </pc:spChg>
        <pc:spChg chg="add mod">
          <ac:chgData name="Lin, Nick1" userId="cc71b508-11cb-4905-97e6-62342a650d06" providerId="ADAL" clId="{A1E57DCF-CC90-4C17-B0A6-D5065F7311D1}" dt="2025-06-26T01:47:53.559" v="6386" actId="13926"/>
          <ac:spMkLst>
            <pc:docMk/>
            <pc:sldMk cId="618512497" sldId="2147482773"/>
            <ac:spMk id="12" creationId="{E8F766F3-87F3-AC53-98CC-5A6FA5282190}"/>
          </ac:spMkLst>
        </pc:spChg>
        <pc:spChg chg="add mod">
          <ac:chgData name="Lin, Nick1" userId="cc71b508-11cb-4905-97e6-62342a650d06" providerId="ADAL" clId="{A1E57DCF-CC90-4C17-B0A6-D5065F7311D1}" dt="2025-06-23T07:56:25.551" v="1653" actId="207"/>
          <ac:spMkLst>
            <pc:docMk/>
            <pc:sldMk cId="618512497" sldId="2147482773"/>
            <ac:spMk id="14" creationId="{86F5F178-D87F-8081-9CCA-43C52E8286CA}"/>
          </ac:spMkLst>
        </pc:spChg>
        <pc:spChg chg="add mod">
          <ac:chgData name="Lin, Nick1" userId="cc71b508-11cb-4905-97e6-62342a650d06" providerId="ADAL" clId="{A1E57DCF-CC90-4C17-B0A6-D5065F7311D1}" dt="2025-06-26T01:48:02.409" v="6388" actId="207"/>
          <ac:spMkLst>
            <pc:docMk/>
            <pc:sldMk cId="618512497" sldId="2147482773"/>
            <ac:spMk id="15" creationId="{48D7DD49-0400-1FA0-84B7-56AE27EC1BA7}"/>
          </ac:spMkLst>
        </pc:spChg>
        <pc:spChg chg="mod">
          <ac:chgData name="Lin, Nick1" userId="cc71b508-11cb-4905-97e6-62342a650d06" providerId="ADAL" clId="{A1E57DCF-CC90-4C17-B0A6-D5065F7311D1}" dt="2025-06-23T14:45:29.274" v="3457" actId="1076"/>
          <ac:spMkLst>
            <pc:docMk/>
            <pc:sldMk cId="618512497" sldId="2147482773"/>
            <ac:spMk id="30" creationId="{04302D04-A0D8-1111-A326-7701E21B52C4}"/>
          </ac:spMkLst>
        </pc:spChg>
        <pc:graphicFrameChg chg="mod">
          <ac:chgData name="Lin, Nick1" userId="cc71b508-11cb-4905-97e6-62342a650d06" providerId="ADAL" clId="{A1E57DCF-CC90-4C17-B0A6-D5065F7311D1}" dt="2025-06-23T14:45:29.274" v="3457" actId="1076"/>
          <ac:graphicFrameMkLst>
            <pc:docMk/>
            <pc:sldMk cId="618512497" sldId="2147482773"/>
            <ac:graphicFrameMk id="29" creationId="{13D2F4F5-3E59-0BCE-D3C8-29B28D381392}"/>
          </ac:graphicFrameMkLst>
        </pc:graphicFrameChg>
        <pc:picChg chg="add mod ord">
          <ac:chgData name="Lin, Nick1" userId="cc71b508-11cb-4905-97e6-62342a650d06" providerId="ADAL" clId="{A1E57DCF-CC90-4C17-B0A6-D5065F7311D1}" dt="2025-06-23T14:23:13.599" v="2769" actId="1076"/>
          <ac:picMkLst>
            <pc:docMk/>
            <pc:sldMk cId="618512497" sldId="2147482773"/>
            <ac:picMk id="18" creationId="{0B045FB4-D9E5-DFBB-BDAD-34001E64FAD1}"/>
          </ac:picMkLst>
        </pc:picChg>
      </pc:sldChg>
      <pc:sldChg chg="addSp delSp modSp add mod ord">
        <pc:chgData name="Lin, Nick1" userId="cc71b508-11cb-4905-97e6-62342a650d06" providerId="ADAL" clId="{A1E57DCF-CC90-4C17-B0A6-D5065F7311D1}" dt="2025-06-25T06:44:03.931" v="5534" actId="1076"/>
        <pc:sldMkLst>
          <pc:docMk/>
          <pc:sldMk cId="2729118421" sldId="2147482780"/>
        </pc:sldMkLst>
        <pc:spChg chg="mod">
          <ac:chgData name="Lin, Nick1" userId="cc71b508-11cb-4905-97e6-62342a650d06" providerId="ADAL" clId="{A1E57DCF-CC90-4C17-B0A6-D5065F7311D1}" dt="2025-06-25T06:43:20.767" v="5519" actId="6549"/>
          <ac:spMkLst>
            <pc:docMk/>
            <pc:sldMk cId="2729118421" sldId="2147482780"/>
            <ac:spMk id="3" creationId="{394F8E47-6F2C-DA37-EBCE-DF4444591113}"/>
          </ac:spMkLst>
        </pc:spChg>
        <pc:spChg chg="add mod">
          <ac:chgData name="Lin, Nick1" userId="cc71b508-11cb-4905-97e6-62342a650d06" providerId="ADAL" clId="{A1E57DCF-CC90-4C17-B0A6-D5065F7311D1}" dt="2025-06-25T06:43:50.194" v="5525" actId="164"/>
          <ac:spMkLst>
            <pc:docMk/>
            <pc:sldMk cId="2729118421" sldId="2147482780"/>
            <ac:spMk id="6" creationId="{CD75E2BE-E572-D6BE-42AE-54F00CD79B31}"/>
          </ac:spMkLst>
        </pc:spChg>
        <pc:spChg chg="add mod">
          <ac:chgData name="Lin, Nick1" userId="cc71b508-11cb-4905-97e6-62342a650d06" providerId="ADAL" clId="{A1E57DCF-CC90-4C17-B0A6-D5065F7311D1}" dt="2025-06-25T06:43:50.194" v="5525" actId="164"/>
          <ac:spMkLst>
            <pc:docMk/>
            <pc:sldMk cId="2729118421" sldId="2147482780"/>
            <ac:spMk id="10" creationId="{E4B636AC-B884-D618-2CA7-24BACD4567BD}"/>
          </ac:spMkLst>
        </pc:spChg>
        <pc:spChg chg="mod">
          <ac:chgData name="Lin, Nick1" userId="cc71b508-11cb-4905-97e6-62342a650d06" providerId="ADAL" clId="{A1E57DCF-CC90-4C17-B0A6-D5065F7311D1}" dt="2025-06-25T06:43:50.194" v="5525" actId="164"/>
          <ac:spMkLst>
            <pc:docMk/>
            <pc:sldMk cId="2729118421" sldId="2147482780"/>
            <ac:spMk id="11" creationId="{67E43819-891F-CA0B-5690-9C2BB2FBD788}"/>
          </ac:spMkLst>
        </pc:spChg>
        <pc:grpChg chg="add mod">
          <ac:chgData name="Lin, Nick1" userId="cc71b508-11cb-4905-97e6-62342a650d06" providerId="ADAL" clId="{A1E57DCF-CC90-4C17-B0A6-D5065F7311D1}" dt="2025-06-25T06:44:01.169" v="5533" actId="1076"/>
          <ac:grpSpMkLst>
            <pc:docMk/>
            <pc:sldMk cId="2729118421" sldId="2147482780"/>
            <ac:grpSpMk id="4" creationId="{5BDEAB1E-3FB1-887B-A1F2-168785AAC05B}"/>
          </ac:grpSpMkLst>
        </pc:grpChg>
        <pc:graphicFrameChg chg="mod ord modGraphic">
          <ac:chgData name="Lin, Nick1" userId="cc71b508-11cb-4905-97e6-62342a650d06" providerId="ADAL" clId="{A1E57DCF-CC90-4C17-B0A6-D5065F7311D1}" dt="2025-06-25T06:43:57.526" v="5529" actId="1076"/>
          <ac:graphicFrameMkLst>
            <pc:docMk/>
            <pc:sldMk cId="2729118421" sldId="2147482780"/>
            <ac:graphicFrameMk id="9" creationId="{02D99B57-EEAA-D680-BDC2-B3B019702194}"/>
          </ac:graphicFrameMkLst>
        </pc:graphicFrameChg>
        <pc:picChg chg="mod">
          <ac:chgData name="Lin, Nick1" userId="cc71b508-11cb-4905-97e6-62342a650d06" providerId="ADAL" clId="{A1E57DCF-CC90-4C17-B0A6-D5065F7311D1}" dt="2025-06-25T06:43:50.194" v="5525" actId="164"/>
          <ac:picMkLst>
            <pc:docMk/>
            <pc:sldMk cId="2729118421" sldId="2147482780"/>
            <ac:picMk id="7" creationId="{565B0C25-46CC-780B-01B7-38E800F3EDBC}"/>
          </ac:picMkLst>
        </pc:picChg>
        <pc:cxnChg chg="mod">
          <ac:chgData name="Lin, Nick1" userId="cc71b508-11cb-4905-97e6-62342a650d06" providerId="ADAL" clId="{A1E57DCF-CC90-4C17-B0A6-D5065F7311D1}" dt="2025-06-25T06:44:03.931" v="5534" actId="1076"/>
          <ac:cxnSpMkLst>
            <pc:docMk/>
            <pc:sldMk cId="2729118421" sldId="2147482780"/>
            <ac:cxnSpMk id="16" creationId="{83EC3B87-E855-3AE9-8663-80CA0F08C917}"/>
          </ac:cxnSpMkLst>
        </pc:cxnChg>
      </pc:sldChg>
      <pc:sldChg chg="addSp delSp modSp add del mod">
        <pc:chgData name="Lin, Nick1" userId="cc71b508-11cb-4905-97e6-62342a650d06" providerId="ADAL" clId="{A1E57DCF-CC90-4C17-B0A6-D5065F7311D1}" dt="2025-06-25T06:32:55.865" v="5423" actId="47"/>
        <pc:sldMkLst>
          <pc:docMk/>
          <pc:sldMk cId="2732230504" sldId="2147482781"/>
        </pc:sldMkLst>
      </pc:sldChg>
      <pc:sldChg chg="addSp delSp modSp add mod">
        <pc:chgData name="Lin, Nick1" userId="cc71b508-11cb-4905-97e6-62342a650d06" providerId="ADAL" clId="{A1E57DCF-CC90-4C17-B0A6-D5065F7311D1}" dt="2025-06-24T05:34:05.468" v="3921"/>
        <pc:sldMkLst>
          <pc:docMk/>
          <pc:sldMk cId="1773159751" sldId="2147482782"/>
        </pc:sldMkLst>
        <pc:spChg chg="add mod">
          <ac:chgData name="Lin, Nick1" userId="cc71b508-11cb-4905-97e6-62342a650d06" providerId="ADAL" clId="{A1E57DCF-CC90-4C17-B0A6-D5065F7311D1}" dt="2025-06-23T14:41:39.738" v="3401" actId="1076"/>
          <ac:spMkLst>
            <pc:docMk/>
            <pc:sldMk cId="1773159751" sldId="2147482782"/>
            <ac:spMk id="9" creationId="{9F334AA1-D08C-73D2-9D7E-144CD3886D0E}"/>
          </ac:spMkLst>
        </pc:spChg>
        <pc:spChg chg="mod">
          <ac:chgData name="Lin, Nick1" userId="cc71b508-11cb-4905-97e6-62342a650d06" providerId="ADAL" clId="{A1E57DCF-CC90-4C17-B0A6-D5065F7311D1}" dt="2025-06-23T14:42:35.618" v="3425" actId="1076"/>
          <ac:spMkLst>
            <pc:docMk/>
            <pc:sldMk cId="1773159751" sldId="2147482782"/>
            <ac:spMk id="10" creationId="{279C68B6-E51E-0863-1FDA-6AD2B28F6384}"/>
          </ac:spMkLst>
        </pc:spChg>
        <pc:spChg chg="add mod">
          <ac:chgData name="Lin, Nick1" userId="cc71b508-11cb-4905-97e6-62342a650d06" providerId="ADAL" clId="{A1E57DCF-CC90-4C17-B0A6-D5065F7311D1}" dt="2025-06-23T14:42:34.771" v="3424" actId="20577"/>
          <ac:spMkLst>
            <pc:docMk/>
            <pc:sldMk cId="1773159751" sldId="2147482782"/>
            <ac:spMk id="25" creationId="{E6789E76-AB9D-A7BD-3BE3-A6EB8D29E069}"/>
          </ac:spMkLst>
        </pc:spChg>
        <pc:spChg chg="add mod">
          <ac:chgData name="Lin, Nick1" userId="cc71b508-11cb-4905-97e6-62342a650d06" providerId="ADAL" clId="{A1E57DCF-CC90-4C17-B0A6-D5065F7311D1}" dt="2025-06-23T14:42:56.352" v="3437" actId="1076"/>
          <ac:spMkLst>
            <pc:docMk/>
            <pc:sldMk cId="1773159751" sldId="2147482782"/>
            <ac:spMk id="26" creationId="{0CCEBCCF-34FF-E387-35EF-56ACEFD493DA}"/>
          </ac:spMkLst>
        </pc:spChg>
        <pc:spChg chg="add mod">
          <ac:chgData name="Lin, Nick1" userId="cc71b508-11cb-4905-97e6-62342a650d06" providerId="ADAL" clId="{A1E57DCF-CC90-4C17-B0A6-D5065F7311D1}" dt="2025-06-23T14:43:41.837" v="3452" actId="1076"/>
          <ac:spMkLst>
            <pc:docMk/>
            <pc:sldMk cId="1773159751" sldId="2147482782"/>
            <ac:spMk id="28" creationId="{BBEA9D57-2BEF-3029-A520-E73E03A9605C}"/>
          </ac:spMkLst>
        </pc:spChg>
        <pc:graphicFrameChg chg="add mod">
          <ac:chgData name="Lin, Nick1" userId="cc71b508-11cb-4905-97e6-62342a650d06" providerId="ADAL" clId="{A1E57DCF-CC90-4C17-B0A6-D5065F7311D1}" dt="2025-06-23T14:43:10.364" v="3440" actId="1076"/>
          <ac:graphicFrameMkLst>
            <pc:docMk/>
            <pc:sldMk cId="1773159751" sldId="2147482782"/>
            <ac:graphicFrameMk id="27" creationId="{128B5125-0AF2-A87F-70B6-E055D20A63F5}"/>
          </ac:graphicFrameMkLst>
        </pc:graphicFrameChg>
        <pc:picChg chg="add mod">
          <ac:chgData name="Lin, Nick1" userId="cc71b508-11cb-4905-97e6-62342a650d06" providerId="ADAL" clId="{A1E57DCF-CC90-4C17-B0A6-D5065F7311D1}" dt="2025-06-23T14:42:43.737" v="3427" actId="1076"/>
          <ac:picMkLst>
            <pc:docMk/>
            <pc:sldMk cId="1773159751" sldId="2147482782"/>
            <ac:picMk id="7" creationId="{652515B9-9DCC-AD2F-7554-AE73618CF421}"/>
          </ac:picMkLst>
        </pc:picChg>
        <pc:cxnChg chg="add mod">
          <ac:chgData name="Lin, Nick1" userId="cc71b508-11cb-4905-97e6-62342a650d06" providerId="ADAL" clId="{A1E57DCF-CC90-4C17-B0A6-D5065F7311D1}" dt="2025-06-23T14:41:43.915" v="3402" actId="1076"/>
          <ac:cxnSpMkLst>
            <pc:docMk/>
            <pc:sldMk cId="1773159751" sldId="2147482782"/>
            <ac:cxnSpMk id="14" creationId="{3E889BC4-BC38-2A44-3949-21FB17245DB8}"/>
          </ac:cxnSpMkLst>
        </pc:cxnChg>
      </pc:sldChg>
      <pc:sldChg chg="addSp delSp modSp add mod">
        <pc:chgData name="Lin, Nick1" userId="cc71b508-11cb-4905-97e6-62342a650d06" providerId="ADAL" clId="{A1E57DCF-CC90-4C17-B0A6-D5065F7311D1}" dt="2025-06-24T05:34:04.900" v="3920"/>
        <pc:sldMkLst>
          <pc:docMk/>
          <pc:sldMk cId="3087209420" sldId="2147482783"/>
        </pc:sldMkLst>
        <pc:spChg chg="mod">
          <ac:chgData name="Lin, Nick1" userId="cc71b508-11cb-4905-97e6-62342a650d06" providerId="ADAL" clId="{A1E57DCF-CC90-4C17-B0A6-D5065F7311D1}" dt="2025-06-23T09:16:56.912" v="2685" actId="1076"/>
          <ac:spMkLst>
            <pc:docMk/>
            <pc:sldMk cId="3087209420" sldId="2147482783"/>
            <ac:spMk id="6" creationId="{9B2005C9-074A-58D9-9100-0289787E43DA}"/>
          </ac:spMkLst>
        </pc:spChg>
        <pc:spChg chg="mod">
          <ac:chgData name="Lin, Nick1" userId="cc71b508-11cb-4905-97e6-62342a650d06" providerId="ADAL" clId="{A1E57DCF-CC90-4C17-B0A6-D5065F7311D1}" dt="2025-06-23T08:28:40.494" v="2353"/>
          <ac:spMkLst>
            <pc:docMk/>
            <pc:sldMk cId="3087209420" sldId="2147482783"/>
            <ac:spMk id="10" creationId="{424789F5-A170-E840-9B9F-EA29D46A697D}"/>
          </ac:spMkLst>
        </pc:spChg>
        <pc:spChg chg="add mod">
          <ac:chgData name="Lin, Nick1" userId="cc71b508-11cb-4905-97e6-62342a650d06" providerId="ADAL" clId="{A1E57DCF-CC90-4C17-B0A6-D5065F7311D1}" dt="2025-06-23T09:18:08.487" v="2716" actId="1076"/>
          <ac:spMkLst>
            <pc:docMk/>
            <pc:sldMk cId="3087209420" sldId="2147482783"/>
            <ac:spMk id="17" creationId="{84C220C2-3CF2-B3EB-9E0F-5628000DFDD5}"/>
          </ac:spMkLst>
        </pc:spChg>
        <pc:spChg chg="add mod">
          <ac:chgData name="Lin, Nick1" userId="cc71b508-11cb-4905-97e6-62342a650d06" providerId="ADAL" clId="{A1E57DCF-CC90-4C17-B0A6-D5065F7311D1}" dt="2025-06-23T09:18:16.511" v="2718" actId="1076"/>
          <ac:spMkLst>
            <pc:docMk/>
            <pc:sldMk cId="3087209420" sldId="2147482783"/>
            <ac:spMk id="18" creationId="{006BFF51-B919-1EBA-E4E0-31BFD34D59D0}"/>
          </ac:spMkLst>
        </pc:spChg>
        <pc:spChg chg="add mod">
          <ac:chgData name="Lin, Nick1" userId="cc71b508-11cb-4905-97e6-62342a650d06" providerId="ADAL" clId="{A1E57DCF-CC90-4C17-B0A6-D5065F7311D1}" dt="2025-06-23T14:43:37.035" v="3450" actId="1076"/>
          <ac:spMkLst>
            <pc:docMk/>
            <pc:sldMk cId="3087209420" sldId="2147482783"/>
            <ac:spMk id="28" creationId="{3D1760A2-2E0A-91E8-1425-DC8023BDA8B3}"/>
          </ac:spMkLst>
        </pc:spChg>
        <pc:graphicFrameChg chg="add mod modGraphic">
          <ac:chgData name="Lin, Nick1" userId="cc71b508-11cb-4905-97e6-62342a650d06" providerId="ADAL" clId="{A1E57DCF-CC90-4C17-B0A6-D5065F7311D1}" dt="2025-06-23T09:20:24.364" v="2754" actId="13926"/>
          <ac:graphicFrameMkLst>
            <pc:docMk/>
            <pc:sldMk cId="3087209420" sldId="2147482783"/>
            <ac:graphicFrameMk id="27" creationId="{10A29162-FE55-C5B5-649E-F7E9F242B11E}"/>
          </ac:graphicFrameMkLst>
        </pc:graphicFrameChg>
        <pc:picChg chg="add mod ord">
          <ac:chgData name="Lin, Nick1" userId="cc71b508-11cb-4905-97e6-62342a650d06" providerId="ADAL" clId="{A1E57DCF-CC90-4C17-B0A6-D5065F7311D1}" dt="2025-06-23T09:12:29.919" v="2667" actId="14100"/>
          <ac:picMkLst>
            <pc:docMk/>
            <pc:sldMk cId="3087209420" sldId="2147482783"/>
            <ac:picMk id="4" creationId="{2277ACDF-411E-7636-4FD6-1B47A5C4DA6A}"/>
          </ac:picMkLst>
        </pc:picChg>
        <pc:picChg chg="add mod ord">
          <ac:chgData name="Lin, Nick1" userId="cc71b508-11cb-4905-97e6-62342a650d06" providerId="ADAL" clId="{A1E57DCF-CC90-4C17-B0A6-D5065F7311D1}" dt="2025-06-23T09:17:30.157" v="2694" actId="167"/>
          <ac:picMkLst>
            <pc:docMk/>
            <pc:sldMk cId="3087209420" sldId="2147482783"/>
            <ac:picMk id="25" creationId="{DEC93E57-3B7B-3707-A5FA-E3F35B848222}"/>
          </ac:picMkLst>
        </pc:picChg>
        <pc:cxnChg chg="mod">
          <ac:chgData name="Lin, Nick1" userId="cc71b508-11cb-4905-97e6-62342a650d06" providerId="ADAL" clId="{A1E57DCF-CC90-4C17-B0A6-D5065F7311D1}" dt="2025-06-23T09:17:56.854" v="2714" actId="14100"/>
          <ac:cxnSpMkLst>
            <pc:docMk/>
            <pc:sldMk cId="3087209420" sldId="2147482783"/>
            <ac:cxnSpMk id="16" creationId="{2BB6CF1F-9360-D182-6595-29B04A52348C}"/>
          </ac:cxnSpMkLst>
        </pc:cxnChg>
      </pc:sldChg>
      <pc:sldChg chg="addSp delSp modSp add mod">
        <pc:chgData name="Lin, Nick1" userId="cc71b508-11cb-4905-97e6-62342a650d06" providerId="ADAL" clId="{A1E57DCF-CC90-4C17-B0A6-D5065F7311D1}" dt="2025-06-24T05:34:03.843" v="3919"/>
        <pc:sldMkLst>
          <pc:docMk/>
          <pc:sldMk cId="2646189596" sldId="2147482784"/>
        </pc:sldMkLst>
        <pc:spChg chg="mod">
          <ac:chgData name="Lin, Nick1" userId="cc71b508-11cb-4905-97e6-62342a650d06" providerId="ADAL" clId="{A1E57DCF-CC90-4C17-B0A6-D5065F7311D1}" dt="2025-06-23T08:29:41.493" v="2368" actId="14100"/>
          <ac:spMkLst>
            <pc:docMk/>
            <pc:sldMk cId="2646189596" sldId="2147482784"/>
            <ac:spMk id="6" creationId="{7A283BA2-74F2-4A6D-2060-AE3D5CC58E09}"/>
          </ac:spMkLst>
        </pc:spChg>
        <pc:spChg chg="mod">
          <ac:chgData name="Lin, Nick1" userId="cc71b508-11cb-4905-97e6-62342a650d06" providerId="ADAL" clId="{A1E57DCF-CC90-4C17-B0A6-D5065F7311D1}" dt="2025-06-23T08:36:12.586" v="2400" actId="1076"/>
          <ac:spMkLst>
            <pc:docMk/>
            <pc:sldMk cId="2646189596" sldId="2147482784"/>
            <ac:spMk id="10" creationId="{1F8AFC13-E777-DCA1-88DE-5555CD975FAC}"/>
          </ac:spMkLst>
        </pc:spChg>
        <pc:spChg chg="add mod">
          <ac:chgData name="Lin, Nick1" userId="cc71b508-11cb-4905-97e6-62342a650d06" providerId="ADAL" clId="{A1E57DCF-CC90-4C17-B0A6-D5065F7311D1}" dt="2025-06-23T08:36:18.485" v="2401" actId="1076"/>
          <ac:spMkLst>
            <pc:docMk/>
            <pc:sldMk cId="2646189596" sldId="2147482784"/>
            <ac:spMk id="15" creationId="{0ECCA83B-F5EA-61B8-E726-1618A43E804D}"/>
          </ac:spMkLst>
        </pc:spChg>
        <pc:spChg chg="add mod">
          <ac:chgData name="Lin, Nick1" userId="cc71b508-11cb-4905-97e6-62342a650d06" providerId="ADAL" clId="{A1E57DCF-CC90-4C17-B0A6-D5065F7311D1}" dt="2025-06-23T08:36:35.959" v="2414" actId="1076"/>
          <ac:spMkLst>
            <pc:docMk/>
            <pc:sldMk cId="2646189596" sldId="2147482784"/>
            <ac:spMk id="17" creationId="{A6FEC635-A5A7-AB4A-DA0D-C2EC91EFACFC}"/>
          </ac:spMkLst>
        </pc:spChg>
        <pc:spChg chg="add mod">
          <ac:chgData name="Lin, Nick1" userId="cc71b508-11cb-4905-97e6-62342a650d06" providerId="ADAL" clId="{A1E57DCF-CC90-4C17-B0A6-D5065F7311D1}" dt="2025-06-23T08:56:56.761" v="2661" actId="1076"/>
          <ac:spMkLst>
            <pc:docMk/>
            <pc:sldMk cId="2646189596" sldId="2147482784"/>
            <ac:spMk id="19" creationId="{B429347B-AED2-7C13-C38B-E38027D5B563}"/>
          </ac:spMkLst>
        </pc:spChg>
        <pc:graphicFrameChg chg="add mod modGraphic">
          <ac:chgData name="Lin, Nick1" userId="cc71b508-11cb-4905-97e6-62342a650d06" providerId="ADAL" clId="{A1E57DCF-CC90-4C17-B0A6-D5065F7311D1}" dt="2025-06-23T08:47:22.445" v="2586" actId="13926"/>
          <ac:graphicFrameMkLst>
            <pc:docMk/>
            <pc:sldMk cId="2646189596" sldId="2147482784"/>
            <ac:graphicFrameMk id="18" creationId="{DD9D55A0-42C7-F61A-79DC-B9CA8841515B}"/>
          </ac:graphicFrameMkLst>
        </pc:graphicFrameChg>
        <pc:picChg chg="add mod ord">
          <ac:chgData name="Lin, Nick1" userId="cc71b508-11cb-4905-97e6-62342a650d06" providerId="ADAL" clId="{A1E57DCF-CC90-4C17-B0A6-D5065F7311D1}" dt="2025-06-23T08:56:54.896" v="2660" actId="1076"/>
          <ac:picMkLst>
            <pc:docMk/>
            <pc:sldMk cId="2646189596" sldId="2147482784"/>
            <ac:picMk id="4" creationId="{526F1DF5-367A-61D3-DE60-C485EEDB01BE}"/>
          </ac:picMkLst>
        </pc:picChg>
        <pc:picChg chg="add mod">
          <ac:chgData name="Lin, Nick1" userId="cc71b508-11cb-4905-97e6-62342a650d06" providerId="ADAL" clId="{A1E57DCF-CC90-4C17-B0A6-D5065F7311D1}" dt="2025-06-23T08:36:18.485" v="2401" actId="1076"/>
          <ac:picMkLst>
            <pc:docMk/>
            <pc:sldMk cId="2646189596" sldId="2147482784"/>
            <ac:picMk id="11" creationId="{49A94D20-E4A2-F02C-65FF-D11591AA201F}"/>
          </ac:picMkLst>
        </pc:picChg>
        <pc:cxnChg chg="mod">
          <ac:chgData name="Lin, Nick1" userId="cc71b508-11cb-4905-97e6-62342a650d06" providerId="ADAL" clId="{A1E57DCF-CC90-4C17-B0A6-D5065F7311D1}" dt="2025-06-23T08:31:25.124" v="2377" actId="14100"/>
          <ac:cxnSpMkLst>
            <pc:docMk/>
            <pc:sldMk cId="2646189596" sldId="2147482784"/>
            <ac:cxnSpMk id="16" creationId="{658FEB8B-5755-694C-A988-721A7F16FE55}"/>
          </ac:cxnSpMkLst>
        </pc:cxnChg>
      </pc:sldChg>
      <pc:sldChg chg="add del">
        <pc:chgData name="Lin, Nick1" userId="cc71b508-11cb-4905-97e6-62342a650d06" providerId="ADAL" clId="{A1E57DCF-CC90-4C17-B0A6-D5065F7311D1}" dt="2025-06-23T15:06:22.751" v="3570" actId="47"/>
        <pc:sldMkLst>
          <pc:docMk/>
          <pc:sldMk cId="1020364853" sldId="2147482787"/>
        </pc:sldMkLst>
      </pc:sldChg>
      <pc:sldChg chg="add del">
        <pc:chgData name="Lin, Nick1" userId="cc71b508-11cb-4905-97e6-62342a650d06" providerId="ADAL" clId="{A1E57DCF-CC90-4C17-B0A6-D5065F7311D1}" dt="2025-06-23T15:06:22.751" v="3570" actId="47"/>
        <pc:sldMkLst>
          <pc:docMk/>
          <pc:sldMk cId="845473435" sldId="2147482788"/>
        </pc:sldMkLst>
      </pc:sldChg>
      <pc:sldChg chg="addSp delSp modSp add mod ord">
        <pc:chgData name="Lin, Nick1" userId="cc71b508-11cb-4905-97e6-62342a650d06" providerId="ADAL" clId="{A1E57DCF-CC90-4C17-B0A6-D5065F7311D1}" dt="2025-06-25T06:35:56.082" v="5461"/>
        <pc:sldMkLst>
          <pc:docMk/>
          <pc:sldMk cId="62143192" sldId="2147482789"/>
        </pc:sldMkLst>
        <pc:spChg chg="mod">
          <ac:chgData name="Lin, Nick1" userId="cc71b508-11cb-4905-97e6-62342a650d06" providerId="ADAL" clId="{A1E57DCF-CC90-4C17-B0A6-D5065F7311D1}" dt="2025-06-23T15:02:45.035" v="3500" actId="14100"/>
          <ac:spMkLst>
            <pc:docMk/>
            <pc:sldMk cId="62143192" sldId="2147482789"/>
            <ac:spMk id="6" creationId="{24DDDC65-B3C6-0A48-0438-2E43EE25846D}"/>
          </ac:spMkLst>
        </pc:spChg>
        <pc:spChg chg="mod">
          <ac:chgData name="Lin, Nick1" userId="cc71b508-11cb-4905-97e6-62342a650d06" providerId="ADAL" clId="{A1E57DCF-CC90-4C17-B0A6-D5065F7311D1}" dt="2025-06-23T14:53:44.624" v="3488" actId="20577"/>
          <ac:spMkLst>
            <pc:docMk/>
            <pc:sldMk cId="62143192" sldId="2147482789"/>
            <ac:spMk id="10" creationId="{9242B0C3-7632-513E-FC30-8E9C3D9EE16F}"/>
          </ac:spMkLst>
        </pc:spChg>
        <pc:spChg chg="mod">
          <ac:chgData name="Lin, Nick1" userId="cc71b508-11cb-4905-97e6-62342a650d06" providerId="ADAL" clId="{A1E57DCF-CC90-4C17-B0A6-D5065F7311D1}" dt="2025-06-23T15:02:57.733" v="3508" actId="1076"/>
          <ac:spMkLst>
            <pc:docMk/>
            <pc:sldMk cId="62143192" sldId="2147482789"/>
            <ac:spMk id="19" creationId="{E477BC5E-159A-01F1-59EE-85D5BEA6F8B4}"/>
          </ac:spMkLst>
        </pc:spChg>
        <pc:spChg chg="add mod">
          <ac:chgData name="Lin, Nick1" userId="cc71b508-11cb-4905-97e6-62342a650d06" providerId="ADAL" clId="{A1E57DCF-CC90-4C17-B0A6-D5065F7311D1}" dt="2025-06-23T15:04:46.388" v="3543" actId="20577"/>
          <ac:spMkLst>
            <pc:docMk/>
            <pc:sldMk cId="62143192" sldId="2147482789"/>
            <ac:spMk id="20" creationId="{A2279E3B-EE90-98C9-B787-9225026BA106}"/>
          </ac:spMkLst>
        </pc:spChg>
        <pc:graphicFrameChg chg="add mod modGraphic">
          <ac:chgData name="Lin, Nick1" userId="cc71b508-11cb-4905-97e6-62342a650d06" providerId="ADAL" clId="{A1E57DCF-CC90-4C17-B0A6-D5065F7311D1}" dt="2025-06-23T15:06:14.434" v="3567" actId="13926"/>
          <ac:graphicFrameMkLst>
            <pc:docMk/>
            <pc:sldMk cId="62143192" sldId="2147482789"/>
            <ac:graphicFrameMk id="14" creationId="{7FE9167B-A3F9-0423-5BAF-4562D2AA076A}"/>
          </ac:graphicFrameMkLst>
        </pc:graphicFrameChg>
        <pc:picChg chg="add mod ord">
          <ac:chgData name="Lin, Nick1" userId="cc71b508-11cb-4905-97e6-62342a650d06" providerId="ADAL" clId="{A1E57DCF-CC90-4C17-B0A6-D5065F7311D1}" dt="2025-06-23T15:02:38.319" v="3498" actId="1076"/>
          <ac:picMkLst>
            <pc:docMk/>
            <pc:sldMk cId="62143192" sldId="2147482789"/>
            <ac:picMk id="8" creationId="{0282A25A-14E1-38BD-7F0F-B2E6A1F42124}"/>
          </ac:picMkLst>
        </pc:picChg>
        <pc:picChg chg="add mod ord">
          <ac:chgData name="Lin, Nick1" userId="cc71b508-11cb-4905-97e6-62342a650d06" providerId="ADAL" clId="{A1E57DCF-CC90-4C17-B0A6-D5065F7311D1}" dt="2025-06-23T15:03:25.040" v="3518" actId="167"/>
          <ac:picMkLst>
            <pc:docMk/>
            <pc:sldMk cId="62143192" sldId="2147482789"/>
            <ac:picMk id="13" creationId="{CD596F74-5AF4-E688-C374-25E15B623B3B}"/>
          </ac:picMkLst>
        </pc:picChg>
        <pc:cxnChg chg="mod">
          <ac:chgData name="Lin, Nick1" userId="cc71b508-11cb-4905-97e6-62342a650d06" providerId="ADAL" clId="{A1E57DCF-CC90-4C17-B0A6-D5065F7311D1}" dt="2025-06-23T15:03:00.028" v="3509" actId="14100"/>
          <ac:cxnSpMkLst>
            <pc:docMk/>
            <pc:sldMk cId="62143192" sldId="2147482789"/>
            <ac:cxnSpMk id="16" creationId="{47A46BF2-2183-751F-8D67-8D47CA88128C}"/>
          </ac:cxnSpMkLst>
        </pc:cxnChg>
      </pc:sldChg>
      <pc:sldChg chg="addSp delSp modSp add mod ord">
        <pc:chgData name="Lin, Nick1" userId="cc71b508-11cb-4905-97e6-62342a650d06" providerId="ADAL" clId="{A1E57DCF-CC90-4C17-B0A6-D5065F7311D1}" dt="2025-06-25T06:35:58.117" v="5463"/>
        <pc:sldMkLst>
          <pc:docMk/>
          <pc:sldMk cId="3278564668" sldId="2147482790"/>
        </pc:sldMkLst>
        <pc:picChg chg="add mod ord">
          <ac:chgData name="Lin, Nick1" userId="cc71b508-11cb-4905-97e6-62342a650d06" providerId="ADAL" clId="{A1E57DCF-CC90-4C17-B0A6-D5065F7311D1}" dt="2025-06-23T15:09:07.488" v="3582" actId="1036"/>
          <ac:picMkLst>
            <pc:docMk/>
            <pc:sldMk cId="3278564668" sldId="2147482790"/>
            <ac:picMk id="3" creationId="{62994165-5AD2-7A47-C79C-C77D22208EEE}"/>
          </ac:picMkLst>
        </pc:picChg>
        <pc:picChg chg="add mod ord">
          <ac:chgData name="Lin, Nick1" userId="cc71b508-11cb-4905-97e6-62342a650d06" providerId="ADAL" clId="{A1E57DCF-CC90-4C17-B0A6-D5065F7311D1}" dt="2025-06-23T15:09:39.434" v="3590" actId="167"/>
          <ac:picMkLst>
            <pc:docMk/>
            <pc:sldMk cId="3278564668" sldId="2147482790"/>
            <ac:picMk id="7" creationId="{00EFC419-24CB-D1BB-949B-C43AB98B4148}"/>
          </ac:picMkLst>
        </pc:picChg>
      </pc:sldChg>
      <pc:sldChg chg="addSp delSp modSp add mod ord">
        <pc:chgData name="Lin, Nick1" userId="cc71b508-11cb-4905-97e6-62342a650d06" providerId="ADAL" clId="{A1E57DCF-CC90-4C17-B0A6-D5065F7311D1}" dt="2025-06-25T15:58:34.941" v="6384" actId="14100"/>
        <pc:sldMkLst>
          <pc:docMk/>
          <pc:sldMk cId="1957784201" sldId="2147482791"/>
        </pc:sldMkLst>
        <pc:spChg chg="mod">
          <ac:chgData name="Lin, Nick1" userId="cc71b508-11cb-4905-97e6-62342a650d06" providerId="ADAL" clId="{A1E57DCF-CC90-4C17-B0A6-D5065F7311D1}" dt="2025-06-25T15:58:26.046" v="6382" actId="1076"/>
          <ac:spMkLst>
            <pc:docMk/>
            <pc:sldMk cId="1957784201" sldId="2147482791"/>
            <ac:spMk id="6" creationId="{351D8E84-9C32-D909-F861-599C1D89EC74}"/>
          </ac:spMkLst>
        </pc:spChg>
        <pc:spChg chg="mod">
          <ac:chgData name="Lin, Nick1" userId="cc71b508-11cb-4905-97e6-62342a650d06" providerId="ADAL" clId="{A1E57DCF-CC90-4C17-B0A6-D5065F7311D1}" dt="2025-06-25T15:58:26.046" v="6382" actId="1076"/>
          <ac:spMkLst>
            <pc:docMk/>
            <pc:sldMk cId="1957784201" sldId="2147482791"/>
            <ac:spMk id="19" creationId="{FE6FAB42-A9A6-9622-530E-D8DADE4264E1}"/>
          </ac:spMkLst>
        </pc:spChg>
        <pc:spChg chg="mod">
          <ac:chgData name="Lin, Nick1" userId="cc71b508-11cb-4905-97e6-62342a650d06" providerId="ADAL" clId="{A1E57DCF-CC90-4C17-B0A6-D5065F7311D1}" dt="2025-06-23T15:15:41.596" v="3640" actId="20577"/>
          <ac:spMkLst>
            <pc:docMk/>
            <pc:sldMk cId="1957784201" sldId="2147482791"/>
            <ac:spMk id="20" creationId="{140CBEF3-467C-0835-3FB3-4F5E87123744}"/>
          </ac:spMkLst>
        </pc:spChg>
        <pc:graphicFrameChg chg="mod modGraphic">
          <ac:chgData name="Lin, Nick1" userId="cc71b508-11cb-4905-97e6-62342a650d06" providerId="ADAL" clId="{A1E57DCF-CC90-4C17-B0A6-D5065F7311D1}" dt="2025-06-23T15:16:44.709" v="3654" actId="14734"/>
          <ac:graphicFrameMkLst>
            <pc:docMk/>
            <pc:sldMk cId="1957784201" sldId="2147482791"/>
            <ac:graphicFrameMk id="14" creationId="{AE1128A3-D875-A114-CF5E-C9CDE14857D6}"/>
          </ac:graphicFrameMkLst>
        </pc:graphicFrameChg>
        <pc:picChg chg="add mod ord">
          <ac:chgData name="Lin, Nick1" userId="cc71b508-11cb-4905-97e6-62342a650d06" providerId="ADAL" clId="{A1E57DCF-CC90-4C17-B0A6-D5065F7311D1}" dt="2025-06-25T15:58:26.046" v="6382" actId="1076"/>
          <ac:picMkLst>
            <pc:docMk/>
            <pc:sldMk cId="1957784201" sldId="2147482791"/>
            <ac:picMk id="3" creationId="{BC72B3BD-5E0A-0BC3-905D-AC90ADD915E0}"/>
          </ac:picMkLst>
        </pc:picChg>
        <pc:picChg chg="add mod ord">
          <ac:chgData name="Lin, Nick1" userId="cc71b508-11cb-4905-97e6-62342a650d06" providerId="ADAL" clId="{A1E57DCF-CC90-4C17-B0A6-D5065F7311D1}" dt="2025-06-25T15:58:28.344" v="6383" actId="167"/>
          <ac:picMkLst>
            <pc:docMk/>
            <pc:sldMk cId="1957784201" sldId="2147482791"/>
            <ac:picMk id="7" creationId="{F6902E8D-C8EA-96D3-78BF-519DD8C43472}"/>
          </ac:picMkLst>
        </pc:picChg>
        <pc:cxnChg chg="mod">
          <ac:chgData name="Lin, Nick1" userId="cc71b508-11cb-4905-97e6-62342a650d06" providerId="ADAL" clId="{A1E57DCF-CC90-4C17-B0A6-D5065F7311D1}" dt="2025-06-25T15:58:34.941" v="6384" actId="14100"/>
          <ac:cxnSpMkLst>
            <pc:docMk/>
            <pc:sldMk cId="1957784201" sldId="2147482791"/>
            <ac:cxnSpMk id="16" creationId="{CDBDECDE-954B-20F4-55C7-D5F36FC912F0}"/>
          </ac:cxnSpMkLst>
        </pc:cxnChg>
      </pc:sldChg>
      <pc:sldChg chg="addSp delSp modSp add mod">
        <pc:chgData name="Lin, Nick1" userId="cc71b508-11cb-4905-97e6-62342a650d06" providerId="ADAL" clId="{A1E57DCF-CC90-4C17-B0A6-D5065F7311D1}" dt="2025-06-25T07:42:00.762" v="5903" actId="6549"/>
        <pc:sldMkLst>
          <pc:docMk/>
          <pc:sldMk cId="204803776" sldId="2147482804"/>
        </pc:sldMkLst>
        <pc:spChg chg="mod">
          <ac:chgData name="Lin, Nick1" userId="cc71b508-11cb-4905-97e6-62342a650d06" providerId="ADAL" clId="{A1E57DCF-CC90-4C17-B0A6-D5065F7311D1}" dt="2025-06-25T02:57:04.866" v="4559" actId="1076"/>
          <ac:spMkLst>
            <pc:docMk/>
            <pc:sldMk cId="204803776" sldId="2147482804"/>
            <ac:spMk id="4" creationId="{468B3FA9-B933-235F-BD4D-F753469A5F89}"/>
          </ac:spMkLst>
        </pc:spChg>
        <pc:graphicFrameChg chg="add mod modGraphic">
          <ac:chgData name="Lin, Nick1" userId="cc71b508-11cb-4905-97e6-62342a650d06" providerId="ADAL" clId="{A1E57DCF-CC90-4C17-B0A6-D5065F7311D1}" dt="2025-06-25T07:42:00.762" v="5903" actId="6549"/>
          <ac:graphicFrameMkLst>
            <pc:docMk/>
            <pc:sldMk cId="204803776" sldId="2147482804"/>
            <ac:graphicFrameMk id="6" creationId="{63260B02-C6DA-4373-523F-6D5490C02155}"/>
          </ac:graphicFrameMkLst>
        </pc:graphicFrameChg>
      </pc:sldChg>
      <pc:sldChg chg="add del">
        <pc:chgData name="Lin, Nick1" userId="cc71b508-11cb-4905-97e6-62342a650d06" providerId="ADAL" clId="{A1E57DCF-CC90-4C17-B0A6-D5065F7311D1}" dt="2025-06-24T12:20:27.347" v="4433"/>
        <pc:sldMkLst>
          <pc:docMk/>
          <pc:sldMk cId="681894883" sldId="2147482804"/>
        </pc:sldMkLst>
      </pc:sldChg>
      <pc:sldChg chg="addSp delSp modSp new mod">
        <pc:chgData name="Lin, Nick1" userId="cc71b508-11cb-4905-97e6-62342a650d06" providerId="ADAL" clId="{A1E57DCF-CC90-4C17-B0A6-D5065F7311D1}" dt="2025-06-25T07:13:16.791" v="5556" actId="20577"/>
        <pc:sldMkLst>
          <pc:docMk/>
          <pc:sldMk cId="221572996" sldId="2147482811"/>
        </pc:sldMkLst>
        <pc:spChg chg="add mod">
          <ac:chgData name="Lin, Nick1" userId="cc71b508-11cb-4905-97e6-62342a650d06" providerId="ADAL" clId="{A1E57DCF-CC90-4C17-B0A6-D5065F7311D1}" dt="2025-06-25T05:10:52.918" v="4693" actId="20577"/>
          <ac:spMkLst>
            <pc:docMk/>
            <pc:sldMk cId="221572996" sldId="2147482811"/>
            <ac:spMk id="2" creationId="{34095F7C-1C98-8D0D-5F0C-721B7D217B92}"/>
          </ac:spMkLst>
        </pc:spChg>
        <pc:spChg chg="add mod">
          <ac:chgData name="Lin, Nick1" userId="cc71b508-11cb-4905-97e6-62342a650d06" providerId="ADAL" clId="{A1E57DCF-CC90-4C17-B0A6-D5065F7311D1}" dt="2025-06-25T05:14:36.012" v="4857" actId="1076"/>
          <ac:spMkLst>
            <pc:docMk/>
            <pc:sldMk cId="221572996" sldId="2147482811"/>
            <ac:spMk id="7" creationId="{F4202C86-7B95-152A-C038-1FD930688419}"/>
          </ac:spMkLst>
        </pc:spChg>
        <pc:spChg chg="add mod">
          <ac:chgData name="Lin, Nick1" userId="cc71b508-11cb-4905-97e6-62342a650d06" providerId="ADAL" clId="{A1E57DCF-CC90-4C17-B0A6-D5065F7311D1}" dt="2025-06-25T05:14:39.160" v="4858" actId="20577"/>
          <ac:spMkLst>
            <pc:docMk/>
            <pc:sldMk cId="221572996" sldId="2147482811"/>
            <ac:spMk id="8" creationId="{2593ED6E-450F-9348-3FFC-01F8CC758135}"/>
          </ac:spMkLst>
        </pc:spChg>
        <pc:spChg chg="add mod">
          <ac:chgData name="Lin, Nick1" userId="cc71b508-11cb-4905-97e6-62342a650d06" providerId="ADAL" clId="{A1E57DCF-CC90-4C17-B0A6-D5065F7311D1}" dt="2025-06-25T07:13:16.791" v="5556" actId="20577"/>
          <ac:spMkLst>
            <pc:docMk/>
            <pc:sldMk cId="221572996" sldId="2147482811"/>
            <ac:spMk id="9" creationId="{0E5C53F0-E442-747E-C5AE-72793841D969}"/>
          </ac:spMkLst>
        </pc:spChg>
        <pc:picChg chg="add mod">
          <ac:chgData name="Lin, Nick1" userId="cc71b508-11cb-4905-97e6-62342a650d06" providerId="ADAL" clId="{A1E57DCF-CC90-4C17-B0A6-D5065F7311D1}" dt="2025-06-25T05:18:42.844" v="4973" actId="14100"/>
          <ac:picMkLst>
            <pc:docMk/>
            <pc:sldMk cId="221572996" sldId="2147482811"/>
            <ac:picMk id="5" creationId="{6A40894C-F8E9-1E76-BCF3-7E535C8C8538}"/>
          </ac:picMkLst>
        </pc:picChg>
      </pc:sldChg>
      <pc:sldChg chg="addSp modSp new mod">
        <pc:chgData name="Lin, Nick1" userId="cc71b508-11cb-4905-97e6-62342a650d06" providerId="ADAL" clId="{A1E57DCF-CC90-4C17-B0A6-D5065F7311D1}" dt="2025-06-26T07:15:34.412" v="6707" actId="20577"/>
        <pc:sldMkLst>
          <pc:docMk/>
          <pc:sldMk cId="3576352989" sldId="2147482816"/>
        </pc:sldMkLst>
        <pc:spChg chg="mod">
          <ac:chgData name="Lin, Nick1" userId="cc71b508-11cb-4905-97e6-62342a650d06" providerId="ADAL" clId="{A1E57DCF-CC90-4C17-B0A6-D5065F7311D1}" dt="2025-06-25T07:45:26.632" v="5952" actId="20577"/>
          <ac:spMkLst>
            <pc:docMk/>
            <pc:sldMk cId="3576352989" sldId="2147482816"/>
            <ac:spMk id="2" creationId="{1B08F9C8-59BD-499C-40D1-EE2C7B11B872}"/>
          </ac:spMkLst>
        </pc:spChg>
        <pc:spChg chg="mod">
          <ac:chgData name="Lin, Nick1" userId="cc71b508-11cb-4905-97e6-62342a650d06" providerId="ADAL" clId="{A1E57DCF-CC90-4C17-B0A6-D5065F7311D1}" dt="2025-06-26T07:15:34.412" v="6707" actId="20577"/>
          <ac:spMkLst>
            <pc:docMk/>
            <pc:sldMk cId="3576352989" sldId="2147482816"/>
            <ac:spMk id="3" creationId="{29B0401D-A20B-E327-5261-6818BAFE187C}"/>
          </ac:spMkLst>
        </pc:spChg>
        <pc:spChg chg="add mod">
          <ac:chgData name="Lin, Nick1" userId="cc71b508-11cb-4905-97e6-62342a650d06" providerId="ADAL" clId="{A1E57DCF-CC90-4C17-B0A6-D5065F7311D1}" dt="2025-06-26T02:51:23.591" v="6410" actId="20577"/>
          <ac:spMkLst>
            <pc:docMk/>
            <pc:sldMk cId="3576352989" sldId="2147482816"/>
            <ac:spMk id="4" creationId="{98F3616E-7C1D-9E8C-8AA3-2BD0C722A274}"/>
          </ac:spMkLst>
        </pc:spChg>
      </pc:sldChg>
      <pc:sldChg chg="addSp delSp modSp new add del mod">
        <pc:chgData name="Lin, Nick1" userId="cc71b508-11cb-4905-97e6-62342a650d06" providerId="ADAL" clId="{A1E57DCF-CC90-4C17-B0A6-D5065F7311D1}" dt="2025-06-25T08:04:11.741" v="6139" actId="47"/>
        <pc:sldMkLst>
          <pc:docMk/>
          <pc:sldMk cId="1884662324" sldId="2147482817"/>
        </pc:sldMkLst>
      </pc:sldChg>
      <pc:sldChg chg="addSp delSp modSp add mod">
        <pc:chgData name="Lin, Nick1" userId="cc71b508-11cb-4905-97e6-62342a650d06" providerId="ADAL" clId="{A1E57DCF-CC90-4C17-B0A6-D5065F7311D1}" dt="2025-06-26T02:58:10.088" v="6569" actId="20577"/>
        <pc:sldMkLst>
          <pc:docMk/>
          <pc:sldMk cId="3356478906" sldId="2147482820"/>
        </pc:sldMkLst>
        <pc:spChg chg="mod">
          <ac:chgData name="Lin, Nick1" userId="cc71b508-11cb-4905-97e6-62342a650d06" providerId="ADAL" clId="{A1E57DCF-CC90-4C17-B0A6-D5065F7311D1}" dt="2025-06-26T02:56:57.926" v="6455" actId="1076"/>
          <ac:spMkLst>
            <pc:docMk/>
            <pc:sldMk cId="3356478906" sldId="2147482820"/>
            <ac:spMk id="7" creationId="{83348C80-DB4D-1490-C39A-9B616F8F0DEC}"/>
          </ac:spMkLst>
        </pc:spChg>
        <pc:spChg chg="mod">
          <ac:chgData name="Lin, Nick1" userId="cc71b508-11cb-4905-97e6-62342a650d06" providerId="ADAL" clId="{A1E57DCF-CC90-4C17-B0A6-D5065F7311D1}" dt="2025-06-26T02:58:10.088" v="6569" actId="20577"/>
          <ac:spMkLst>
            <pc:docMk/>
            <pc:sldMk cId="3356478906" sldId="2147482820"/>
            <ac:spMk id="8" creationId="{B251E8D5-01B7-6CA9-5F08-3782255525EC}"/>
          </ac:spMkLst>
        </pc:spChg>
        <pc:picChg chg="add mod">
          <ac:chgData name="Lin, Nick1" userId="cc71b508-11cb-4905-97e6-62342a650d06" providerId="ADAL" clId="{A1E57DCF-CC90-4C17-B0A6-D5065F7311D1}" dt="2025-06-26T02:57:49.399" v="6523" actId="1076"/>
          <ac:picMkLst>
            <pc:docMk/>
            <pc:sldMk cId="3356478906" sldId="2147482820"/>
            <ac:picMk id="4" creationId="{E1525244-D306-F9AE-B1E5-044E8D22C1E1}"/>
          </ac:picMkLst>
        </pc:picChg>
      </pc:sldChg>
    </pc:docChg>
  </pc:docChgLst>
  <pc:docChgLst>
    <pc:chgData name="Lai, Kenneth" userId="6ad4767a-ab14-4491-93c2-71d1eb211a42" providerId="ADAL" clId="{30ECB64F-C572-4CCB-A097-325D311094D6}"/>
    <pc:docChg chg="modSld">
      <pc:chgData name="Lai, Kenneth" userId="6ad4767a-ab14-4491-93c2-71d1eb211a42" providerId="ADAL" clId="{30ECB64F-C572-4CCB-A097-325D311094D6}" dt="2025-08-11T05:16:26.882" v="5" actId="20577"/>
      <pc:docMkLst>
        <pc:docMk/>
      </pc:docMkLst>
      <pc:sldChg chg="modSp mod">
        <pc:chgData name="Lai, Kenneth" userId="6ad4767a-ab14-4491-93c2-71d1eb211a42" providerId="ADAL" clId="{30ECB64F-C572-4CCB-A097-325D311094D6}" dt="2025-08-11T05:16:26.882" v="5" actId="20577"/>
        <pc:sldMkLst>
          <pc:docMk/>
          <pc:sldMk cId="544412935" sldId="2147482807"/>
        </pc:sldMkLst>
        <pc:spChg chg="mod">
          <ac:chgData name="Lai, Kenneth" userId="6ad4767a-ab14-4491-93c2-71d1eb211a42" providerId="ADAL" clId="{30ECB64F-C572-4CCB-A097-325D311094D6}" dt="2025-08-11T05:16:26.882" v="5" actId="20577"/>
          <ac:spMkLst>
            <pc:docMk/>
            <pc:sldMk cId="544412935" sldId="2147482807"/>
            <ac:spMk id="4" creationId="{4EC0BB2F-B595-DA8E-44C5-31A386873220}"/>
          </ac:spMkLst>
        </pc:spChg>
      </pc:sldChg>
    </pc:docChg>
  </pc:docChgLst>
  <pc:docChgLst>
    <pc:chgData name="Yuan, Simon1" userId="efbffe2e-92d0-42d8-bf4d-2675e1c83709" providerId="ADAL" clId="{C115E3A8-0B3C-42C2-A611-0E7D5AA4CC0E}"/>
    <pc:docChg chg="undo custSel addSld delSld modSld modSection">
      <pc:chgData name="Yuan, Simon1" userId="efbffe2e-92d0-42d8-bf4d-2675e1c83709" providerId="ADAL" clId="{C115E3A8-0B3C-42C2-A611-0E7D5AA4CC0E}" dt="2025-06-12T07:59:31.021" v="194"/>
      <pc:docMkLst>
        <pc:docMk/>
      </pc:docMkLst>
      <pc:sldChg chg="addSp modSp">
        <pc:chgData name="Yuan, Simon1" userId="efbffe2e-92d0-42d8-bf4d-2675e1c83709" providerId="ADAL" clId="{C115E3A8-0B3C-42C2-A611-0E7D5AA4CC0E}" dt="2025-06-12T07:58:29.143" v="174"/>
        <pc:sldMkLst>
          <pc:docMk/>
          <pc:sldMk cId="3494922465" sldId="420"/>
        </pc:sldMkLst>
      </pc:sldChg>
      <pc:sldChg chg="addSp modSp">
        <pc:chgData name="Yuan, Simon1" userId="efbffe2e-92d0-42d8-bf4d-2675e1c83709" providerId="ADAL" clId="{C115E3A8-0B3C-42C2-A611-0E7D5AA4CC0E}" dt="2025-06-12T07:57:59.218" v="163"/>
        <pc:sldMkLst>
          <pc:docMk/>
          <pc:sldMk cId="3618164051" sldId="422"/>
        </pc:sldMkLst>
      </pc:sldChg>
      <pc:sldChg chg="addSp modSp">
        <pc:chgData name="Yuan, Simon1" userId="efbffe2e-92d0-42d8-bf4d-2675e1c83709" providerId="ADAL" clId="{C115E3A8-0B3C-42C2-A611-0E7D5AA4CC0E}" dt="2025-06-12T07:57:39.458" v="157"/>
        <pc:sldMkLst>
          <pc:docMk/>
          <pc:sldMk cId="4026766259" sldId="433"/>
        </pc:sldMkLst>
      </pc:sldChg>
      <pc:sldChg chg="addSp modSp">
        <pc:chgData name="Yuan, Simon1" userId="efbffe2e-92d0-42d8-bf4d-2675e1c83709" providerId="ADAL" clId="{C115E3A8-0B3C-42C2-A611-0E7D5AA4CC0E}" dt="2025-06-12T07:57:47.157" v="159"/>
        <pc:sldMkLst>
          <pc:docMk/>
          <pc:sldMk cId="2419372195" sldId="509"/>
        </pc:sldMkLst>
      </pc:sldChg>
      <pc:sldChg chg="addSp delSp del mod">
        <pc:chgData name="Yuan, Simon1" userId="efbffe2e-92d0-42d8-bf4d-2675e1c83709" providerId="ADAL" clId="{C115E3A8-0B3C-42C2-A611-0E7D5AA4CC0E}" dt="2025-06-12T07:56:23.380" v="120" actId="47"/>
        <pc:sldMkLst>
          <pc:docMk/>
          <pc:sldMk cId="1541802332" sldId="654"/>
        </pc:sldMkLst>
      </pc:sldChg>
      <pc:sldChg chg="addSp modSp mod">
        <pc:chgData name="Yuan, Simon1" userId="efbffe2e-92d0-42d8-bf4d-2675e1c83709" providerId="ADAL" clId="{C115E3A8-0B3C-42C2-A611-0E7D5AA4CC0E}" dt="2025-06-12T07:57:30.717" v="154" actId="1076"/>
        <pc:sldMkLst>
          <pc:docMk/>
          <pc:sldMk cId="1934257748" sldId="673"/>
        </pc:sldMkLst>
      </pc:sldChg>
      <pc:sldChg chg="addSp modSp">
        <pc:chgData name="Yuan, Simon1" userId="efbffe2e-92d0-42d8-bf4d-2675e1c83709" providerId="ADAL" clId="{C115E3A8-0B3C-42C2-A611-0E7D5AA4CC0E}" dt="2025-06-12T07:58:54.410" v="180"/>
        <pc:sldMkLst>
          <pc:docMk/>
          <pc:sldMk cId="1889939245" sldId="964"/>
        </pc:sldMkLst>
      </pc:sldChg>
      <pc:sldChg chg="addSp modSp">
        <pc:chgData name="Yuan, Simon1" userId="efbffe2e-92d0-42d8-bf4d-2675e1c83709" providerId="ADAL" clId="{C115E3A8-0B3C-42C2-A611-0E7D5AA4CC0E}" dt="2025-06-12T07:59:00.134" v="183"/>
        <pc:sldMkLst>
          <pc:docMk/>
          <pc:sldMk cId="3990120851" sldId="971"/>
        </pc:sldMkLst>
      </pc:sldChg>
      <pc:sldChg chg="addSp modSp">
        <pc:chgData name="Yuan, Simon1" userId="efbffe2e-92d0-42d8-bf4d-2675e1c83709" providerId="ADAL" clId="{C115E3A8-0B3C-42C2-A611-0E7D5AA4CC0E}" dt="2025-06-12T07:57:51.739" v="160"/>
        <pc:sldMkLst>
          <pc:docMk/>
          <pc:sldMk cId="465574163" sldId="4223"/>
        </pc:sldMkLst>
      </pc:sldChg>
      <pc:sldChg chg="del">
        <pc:chgData name="Yuan, Simon1" userId="efbffe2e-92d0-42d8-bf4d-2675e1c83709" providerId="ADAL" clId="{C115E3A8-0B3C-42C2-A611-0E7D5AA4CC0E}" dt="2025-06-12T07:51:05.587" v="78" actId="47"/>
        <pc:sldMkLst>
          <pc:docMk/>
          <pc:sldMk cId="4178630889" sldId="2134095925"/>
        </pc:sldMkLst>
      </pc:sldChg>
      <pc:sldChg chg="del">
        <pc:chgData name="Yuan, Simon1" userId="efbffe2e-92d0-42d8-bf4d-2675e1c83709" providerId="ADAL" clId="{C115E3A8-0B3C-42C2-A611-0E7D5AA4CC0E}" dt="2025-06-12T07:51:05.587" v="78" actId="47"/>
        <pc:sldMkLst>
          <pc:docMk/>
          <pc:sldMk cId="1002268866" sldId="2134095947"/>
        </pc:sldMkLst>
      </pc:sldChg>
      <pc:sldChg chg="addSp modSp">
        <pc:chgData name="Yuan, Simon1" userId="efbffe2e-92d0-42d8-bf4d-2675e1c83709" providerId="ADAL" clId="{C115E3A8-0B3C-42C2-A611-0E7D5AA4CC0E}" dt="2025-06-12T07:58:55.961" v="181"/>
        <pc:sldMkLst>
          <pc:docMk/>
          <pc:sldMk cId="2720983225" sldId="2147308605"/>
        </pc:sldMkLst>
      </pc:sldChg>
      <pc:sldChg chg="addSp modSp">
        <pc:chgData name="Yuan, Simon1" userId="efbffe2e-92d0-42d8-bf4d-2675e1c83709" providerId="ADAL" clId="{C115E3A8-0B3C-42C2-A611-0E7D5AA4CC0E}" dt="2025-06-12T07:58:56.824" v="182"/>
        <pc:sldMkLst>
          <pc:docMk/>
          <pc:sldMk cId="134932927" sldId="2147308606"/>
        </pc:sldMkLst>
      </pc:sldChg>
      <pc:sldChg chg="addSp modSp">
        <pc:chgData name="Yuan, Simon1" userId="efbffe2e-92d0-42d8-bf4d-2675e1c83709" providerId="ADAL" clId="{C115E3A8-0B3C-42C2-A611-0E7D5AA4CC0E}" dt="2025-06-12T07:57:55.430" v="161"/>
        <pc:sldMkLst>
          <pc:docMk/>
          <pc:sldMk cId="569046616" sldId="2147308607"/>
        </pc:sldMkLst>
      </pc:sldChg>
      <pc:sldChg chg="addSp modSp">
        <pc:chgData name="Yuan, Simon1" userId="efbffe2e-92d0-42d8-bf4d-2675e1c83709" providerId="ADAL" clId="{C115E3A8-0B3C-42C2-A611-0E7D5AA4CC0E}" dt="2025-06-12T07:58:05.328" v="164"/>
        <pc:sldMkLst>
          <pc:docMk/>
          <pc:sldMk cId="1896092036" sldId="2147308615"/>
        </pc:sldMkLst>
      </pc:sldChg>
      <pc:sldChg chg="addSp modSp">
        <pc:chgData name="Yuan, Simon1" userId="efbffe2e-92d0-42d8-bf4d-2675e1c83709" providerId="ADAL" clId="{C115E3A8-0B3C-42C2-A611-0E7D5AA4CC0E}" dt="2025-06-12T07:58:07.029" v="165"/>
        <pc:sldMkLst>
          <pc:docMk/>
          <pc:sldMk cId="3940759913" sldId="2147308616"/>
        </pc:sldMkLst>
      </pc:sldChg>
      <pc:sldChg chg="addSp modSp">
        <pc:chgData name="Yuan, Simon1" userId="efbffe2e-92d0-42d8-bf4d-2675e1c83709" providerId="ADAL" clId="{C115E3A8-0B3C-42C2-A611-0E7D5AA4CC0E}" dt="2025-06-12T07:59:06.511" v="184"/>
        <pc:sldMkLst>
          <pc:docMk/>
          <pc:sldMk cId="3626423370" sldId="2147308617"/>
        </pc:sldMkLst>
      </pc:sldChg>
      <pc:sldChg chg="addSp modSp">
        <pc:chgData name="Yuan, Simon1" userId="efbffe2e-92d0-42d8-bf4d-2675e1c83709" providerId="ADAL" clId="{C115E3A8-0B3C-42C2-A611-0E7D5AA4CC0E}" dt="2025-06-12T07:59:31.021" v="194"/>
        <pc:sldMkLst>
          <pc:docMk/>
          <pc:sldMk cId="3325910492" sldId="2147308665"/>
        </pc:sldMkLst>
      </pc:sldChg>
      <pc:sldChg chg="addSp modSp">
        <pc:chgData name="Yuan, Simon1" userId="efbffe2e-92d0-42d8-bf4d-2675e1c83709" providerId="ADAL" clId="{C115E3A8-0B3C-42C2-A611-0E7D5AA4CC0E}" dt="2025-06-12T07:59:27.041" v="192"/>
        <pc:sldMkLst>
          <pc:docMk/>
          <pc:sldMk cId="1636048068" sldId="2147308666"/>
        </pc:sldMkLst>
      </pc:sldChg>
      <pc:sldChg chg="addSp modSp">
        <pc:chgData name="Yuan, Simon1" userId="efbffe2e-92d0-42d8-bf4d-2675e1c83709" providerId="ADAL" clId="{C115E3A8-0B3C-42C2-A611-0E7D5AA4CC0E}" dt="2025-06-12T07:59:28.660" v="193"/>
        <pc:sldMkLst>
          <pc:docMk/>
          <pc:sldMk cId="4129634981" sldId="2147308667"/>
        </pc:sldMkLst>
      </pc:sldChg>
      <pc:sldChg chg="addSp modSp">
        <pc:chgData name="Yuan, Simon1" userId="efbffe2e-92d0-42d8-bf4d-2675e1c83709" providerId="ADAL" clId="{C115E3A8-0B3C-42C2-A611-0E7D5AA4CC0E}" dt="2025-06-12T07:59:25.071" v="191"/>
        <pc:sldMkLst>
          <pc:docMk/>
          <pc:sldMk cId="3096374874" sldId="2147308669"/>
        </pc:sldMkLst>
      </pc:sldChg>
      <pc:sldChg chg="addSp modSp mod">
        <pc:chgData name="Yuan, Simon1" userId="efbffe2e-92d0-42d8-bf4d-2675e1c83709" providerId="ADAL" clId="{C115E3A8-0B3C-42C2-A611-0E7D5AA4CC0E}" dt="2025-06-12T07:57:33.090" v="155"/>
        <pc:sldMkLst>
          <pc:docMk/>
          <pc:sldMk cId="2487839190" sldId="2147308698"/>
        </pc:sldMkLst>
        <pc:spChg chg="mod">
          <ac:chgData name="Yuan, Simon1" userId="efbffe2e-92d0-42d8-bf4d-2675e1c83709" providerId="ADAL" clId="{C115E3A8-0B3C-42C2-A611-0E7D5AA4CC0E}" dt="2025-06-12T07:47:09.680" v="59" actId="20577"/>
          <ac:spMkLst>
            <pc:docMk/>
            <pc:sldMk cId="2487839190" sldId="2147308698"/>
            <ac:spMk id="4" creationId="{00000000-0000-0000-0000-000000000000}"/>
          </ac:spMkLst>
        </pc:spChg>
      </pc:sldChg>
      <pc:sldChg chg="addSp modSp">
        <pc:chgData name="Yuan, Simon1" userId="efbffe2e-92d0-42d8-bf4d-2675e1c83709" providerId="ADAL" clId="{C115E3A8-0B3C-42C2-A611-0E7D5AA4CC0E}" dt="2025-06-12T07:57:57.360" v="162"/>
        <pc:sldMkLst>
          <pc:docMk/>
          <pc:sldMk cId="4014616882" sldId="2147308699"/>
        </pc:sldMkLst>
      </pc:sldChg>
      <pc:sldChg chg="addSp modSp">
        <pc:chgData name="Yuan, Simon1" userId="efbffe2e-92d0-42d8-bf4d-2675e1c83709" providerId="ADAL" clId="{C115E3A8-0B3C-42C2-A611-0E7D5AA4CC0E}" dt="2025-06-12T07:58:50.777" v="178"/>
        <pc:sldMkLst>
          <pc:docMk/>
          <pc:sldMk cId="3944948701" sldId="2147308703"/>
        </pc:sldMkLst>
      </pc:sldChg>
      <pc:sldChg chg="addSp modSp">
        <pc:chgData name="Yuan, Simon1" userId="efbffe2e-92d0-42d8-bf4d-2675e1c83709" providerId="ADAL" clId="{C115E3A8-0B3C-42C2-A611-0E7D5AA4CC0E}" dt="2025-06-12T07:58:48.035" v="177"/>
        <pc:sldMkLst>
          <pc:docMk/>
          <pc:sldMk cId="2098175766" sldId="2147308704"/>
        </pc:sldMkLst>
      </pc:sldChg>
      <pc:sldChg chg="addSp modSp">
        <pc:chgData name="Yuan, Simon1" userId="efbffe2e-92d0-42d8-bf4d-2675e1c83709" providerId="ADAL" clId="{C115E3A8-0B3C-42C2-A611-0E7D5AA4CC0E}" dt="2025-06-12T07:58:52.941" v="179"/>
        <pc:sldMkLst>
          <pc:docMk/>
          <pc:sldMk cId="695392668" sldId="2147308715"/>
        </pc:sldMkLst>
      </pc:sldChg>
      <pc:sldChg chg="addSp modSp">
        <pc:chgData name="Yuan, Simon1" userId="efbffe2e-92d0-42d8-bf4d-2675e1c83709" providerId="ADAL" clId="{C115E3A8-0B3C-42C2-A611-0E7D5AA4CC0E}" dt="2025-06-12T07:59:13.873" v="186"/>
        <pc:sldMkLst>
          <pc:docMk/>
          <pc:sldMk cId="2105175159" sldId="2147308717"/>
        </pc:sldMkLst>
      </pc:sldChg>
      <pc:sldChg chg="addSp modSp">
        <pc:chgData name="Yuan, Simon1" userId="efbffe2e-92d0-42d8-bf4d-2675e1c83709" providerId="ADAL" clId="{C115E3A8-0B3C-42C2-A611-0E7D5AA4CC0E}" dt="2025-06-12T07:59:16" v="187"/>
        <pc:sldMkLst>
          <pc:docMk/>
          <pc:sldMk cId="1676520716" sldId="2147308719"/>
        </pc:sldMkLst>
      </pc:sldChg>
      <pc:sldChg chg="addSp modSp">
        <pc:chgData name="Yuan, Simon1" userId="efbffe2e-92d0-42d8-bf4d-2675e1c83709" providerId="ADAL" clId="{C115E3A8-0B3C-42C2-A611-0E7D5AA4CC0E}" dt="2025-06-12T07:59:17.858" v="188"/>
        <pc:sldMkLst>
          <pc:docMk/>
          <pc:sldMk cId="1283765368" sldId="2147308720"/>
        </pc:sldMkLst>
      </pc:sldChg>
      <pc:sldChg chg="addSp modSp">
        <pc:chgData name="Yuan, Simon1" userId="efbffe2e-92d0-42d8-bf4d-2675e1c83709" providerId="ADAL" clId="{C115E3A8-0B3C-42C2-A611-0E7D5AA4CC0E}" dt="2025-06-12T07:59:19.806" v="189"/>
        <pc:sldMkLst>
          <pc:docMk/>
          <pc:sldMk cId="3775913085" sldId="2147308721"/>
        </pc:sldMkLst>
      </pc:sldChg>
      <pc:sldChg chg="addSp modSp">
        <pc:chgData name="Yuan, Simon1" userId="efbffe2e-92d0-42d8-bf4d-2675e1c83709" providerId="ADAL" clId="{C115E3A8-0B3C-42C2-A611-0E7D5AA4CC0E}" dt="2025-06-12T07:59:23.743" v="190"/>
        <pc:sldMkLst>
          <pc:docMk/>
          <pc:sldMk cId="3429546701" sldId="2147308723"/>
        </pc:sldMkLst>
      </pc:sldChg>
      <pc:sldChg chg="addSp modSp">
        <pc:chgData name="Yuan, Simon1" userId="efbffe2e-92d0-42d8-bf4d-2675e1c83709" providerId="ADAL" clId="{C115E3A8-0B3C-42C2-A611-0E7D5AA4CC0E}" dt="2025-06-12T07:58:30.755" v="175"/>
        <pc:sldMkLst>
          <pc:docMk/>
          <pc:sldMk cId="396777958" sldId="2147308741"/>
        </pc:sldMkLst>
      </pc:sldChg>
      <pc:sldChg chg="addSp modSp">
        <pc:chgData name="Yuan, Simon1" userId="efbffe2e-92d0-42d8-bf4d-2675e1c83709" providerId="ADAL" clId="{C115E3A8-0B3C-42C2-A611-0E7D5AA4CC0E}" dt="2025-06-12T07:58:32.951" v="176"/>
        <pc:sldMkLst>
          <pc:docMk/>
          <pc:sldMk cId="2662506209" sldId="2147308742"/>
        </pc:sldMkLst>
      </pc:sldChg>
      <pc:sldChg chg="addSp modSp">
        <pc:chgData name="Yuan, Simon1" userId="efbffe2e-92d0-42d8-bf4d-2675e1c83709" providerId="ADAL" clId="{C115E3A8-0B3C-42C2-A611-0E7D5AA4CC0E}" dt="2025-06-12T07:58:12.097" v="168"/>
        <pc:sldMkLst>
          <pc:docMk/>
          <pc:sldMk cId="673412168" sldId="2147308757"/>
        </pc:sldMkLst>
      </pc:sldChg>
      <pc:sldChg chg="addSp modSp">
        <pc:chgData name="Yuan, Simon1" userId="efbffe2e-92d0-42d8-bf4d-2675e1c83709" providerId="ADAL" clId="{C115E3A8-0B3C-42C2-A611-0E7D5AA4CC0E}" dt="2025-06-12T07:58:13.724" v="169"/>
        <pc:sldMkLst>
          <pc:docMk/>
          <pc:sldMk cId="1052283170" sldId="2147308760"/>
        </pc:sldMkLst>
      </pc:sldChg>
      <pc:sldChg chg="addSp modSp">
        <pc:chgData name="Yuan, Simon1" userId="efbffe2e-92d0-42d8-bf4d-2675e1c83709" providerId="ADAL" clId="{C115E3A8-0B3C-42C2-A611-0E7D5AA4CC0E}" dt="2025-06-12T07:58:17.364" v="171"/>
        <pc:sldMkLst>
          <pc:docMk/>
          <pc:sldMk cId="1531404377" sldId="2147308762"/>
        </pc:sldMkLst>
      </pc:sldChg>
      <pc:sldChg chg="addSp modSp">
        <pc:chgData name="Yuan, Simon1" userId="efbffe2e-92d0-42d8-bf4d-2675e1c83709" providerId="ADAL" clId="{C115E3A8-0B3C-42C2-A611-0E7D5AA4CC0E}" dt="2025-06-12T07:58:15.560" v="170"/>
        <pc:sldMkLst>
          <pc:docMk/>
          <pc:sldMk cId="3349273155" sldId="2147308763"/>
        </pc:sldMkLst>
      </pc:sldChg>
      <pc:sldChg chg="addSp modSp">
        <pc:chgData name="Yuan, Simon1" userId="efbffe2e-92d0-42d8-bf4d-2675e1c83709" providerId="ADAL" clId="{C115E3A8-0B3C-42C2-A611-0E7D5AA4CC0E}" dt="2025-06-12T07:58:08.603" v="166"/>
        <pc:sldMkLst>
          <pc:docMk/>
          <pc:sldMk cId="1404670064" sldId="2147308764"/>
        </pc:sldMkLst>
      </pc:sldChg>
      <pc:sldChg chg="addSp modSp">
        <pc:chgData name="Yuan, Simon1" userId="efbffe2e-92d0-42d8-bf4d-2675e1c83709" providerId="ADAL" clId="{C115E3A8-0B3C-42C2-A611-0E7D5AA4CC0E}" dt="2025-06-12T07:58:10.344" v="167"/>
        <pc:sldMkLst>
          <pc:docMk/>
          <pc:sldMk cId="1097676332" sldId="2147308765"/>
        </pc:sldMkLst>
      </pc:sldChg>
      <pc:sldChg chg="addSp modSp">
        <pc:chgData name="Yuan, Simon1" userId="efbffe2e-92d0-42d8-bf4d-2675e1c83709" providerId="ADAL" clId="{C115E3A8-0B3C-42C2-A611-0E7D5AA4CC0E}" dt="2025-06-12T07:57:37.943" v="156"/>
        <pc:sldMkLst>
          <pc:docMk/>
          <pc:sldMk cId="1463983167" sldId="2147308767"/>
        </pc:sldMkLst>
      </pc:sldChg>
      <pc:sldChg chg="addSp modSp">
        <pc:chgData name="Yuan, Simon1" userId="efbffe2e-92d0-42d8-bf4d-2675e1c83709" providerId="ADAL" clId="{C115E3A8-0B3C-42C2-A611-0E7D5AA4CC0E}" dt="2025-06-12T07:59:11.098" v="185"/>
        <pc:sldMkLst>
          <pc:docMk/>
          <pc:sldMk cId="636095459" sldId="2147308768"/>
        </pc:sldMkLst>
      </pc:sldChg>
      <pc:sldChg chg="addSp modSp">
        <pc:chgData name="Yuan, Simon1" userId="efbffe2e-92d0-42d8-bf4d-2675e1c83709" providerId="ADAL" clId="{C115E3A8-0B3C-42C2-A611-0E7D5AA4CC0E}" dt="2025-06-12T07:58:23.167" v="173"/>
        <pc:sldMkLst>
          <pc:docMk/>
          <pc:sldMk cId="4249240997" sldId="2147308771"/>
        </pc:sldMkLst>
      </pc:sldChg>
      <pc:sldChg chg="addSp modSp">
        <pc:chgData name="Yuan, Simon1" userId="efbffe2e-92d0-42d8-bf4d-2675e1c83709" providerId="ADAL" clId="{C115E3A8-0B3C-42C2-A611-0E7D5AA4CC0E}" dt="2025-06-12T07:58:21.699" v="172"/>
        <pc:sldMkLst>
          <pc:docMk/>
          <pc:sldMk cId="2203248852" sldId="2147308772"/>
        </pc:sldMkLst>
      </pc:sldChg>
      <pc:sldChg chg="add del">
        <pc:chgData name="Yuan, Simon1" userId="efbffe2e-92d0-42d8-bf4d-2675e1c83709" providerId="ADAL" clId="{C115E3A8-0B3C-42C2-A611-0E7D5AA4CC0E}" dt="2025-06-12T07:48:59.172" v="61"/>
        <pc:sldMkLst>
          <pc:docMk/>
          <pc:sldMk cId="3486683893" sldId="2147482580"/>
        </pc:sldMkLst>
      </pc:sldChg>
      <pc:sldChg chg="add del">
        <pc:chgData name="Yuan, Simon1" userId="efbffe2e-92d0-42d8-bf4d-2675e1c83709" providerId="ADAL" clId="{C115E3A8-0B3C-42C2-A611-0E7D5AA4CC0E}" dt="2025-06-12T07:48:59.172" v="61"/>
        <pc:sldMkLst>
          <pc:docMk/>
          <pc:sldMk cId="2148340880" sldId="2147482685"/>
        </pc:sldMkLst>
      </pc:sldChg>
      <pc:sldChg chg="modSp mod">
        <pc:chgData name="Yuan, Simon1" userId="efbffe2e-92d0-42d8-bf4d-2675e1c83709" providerId="ADAL" clId="{C115E3A8-0B3C-42C2-A611-0E7D5AA4CC0E}" dt="2025-06-12T07:46:25.159" v="48" actId="20577"/>
        <pc:sldMkLst>
          <pc:docMk/>
          <pc:sldMk cId="2532989004" sldId="2147482751"/>
        </pc:sldMkLst>
        <pc:spChg chg="mod">
          <ac:chgData name="Yuan, Simon1" userId="efbffe2e-92d0-42d8-bf4d-2675e1c83709" providerId="ADAL" clId="{C115E3A8-0B3C-42C2-A611-0E7D5AA4CC0E}" dt="2025-06-12T07:42:56.101" v="24" actId="20577"/>
          <ac:spMkLst>
            <pc:docMk/>
            <pc:sldMk cId="2532989004" sldId="2147482751"/>
            <ac:spMk id="5" creationId="{679F4BE2-8E4A-4003-B816-9E34781F7E88}"/>
          </ac:spMkLst>
        </pc:spChg>
        <pc:spChg chg="mod">
          <ac:chgData name="Yuan, Simon1" userId="efbffe2e-92d0-42d8-bf4d-2675e1c83709" providerId="ADAL" clId="{C115E3A8-0B3C-42C2-A611-0E7D5AA4CC0E}" dt="2025-06-12T07:46:25.159" v="48" actId="20577"/>
          <ac:spMkLst>
            <pc:docMk/>
            <pc:sldMk cId="2532989004" sldId="2147482751"/>
            <ac:spMk id="9" creationId="{ABEAF9F9-E88D-44A4-A1B6-BAA2E532B65E}"/>
          </ac:spMkLst>
        </pc:spChg>
      </pc:sldChg>
      <pc:sldChg chg="modSp add mod">
        <pc:chgData name="Yuan, Simon1" userId="efbffe2e-92d0-42d8-bf4d-2675e1c83709" providerId="ADAL" clId="{C115E3A8-0B3C-42C2-A611-0E7D5AA4CC0E}" dt="2025-06-12T07:50:52.397" v="77" actId="14100"/>
        <pc:sldMkLst>
          <pc:docMk/>
          <pc:sldMk cId="3486683893" sldId="2147482752"/>
        </pc:sldMkLst>
        <pc:spChg chg="mod">
          <ac:chgData name="Yuan, Simon1" userId="efbffe2e-92d0-42d8-bf4d-2675e1c83709" providerId="ADAL" clId="{C115E3A8-0B3C-42C2-A611-0E7D5AA4CC0E}" dt="2025-06-12T07:50:52.397" v="77" actId="14100"/>
          <ac:spMkLst>
            <pc:docMk/>
            <pc:sldMk cId="3486683893" sldId="2147482752"/>
            <ac:spMk id="3" creationId="{327DC328-ADE5-ACF3-F2D5-4846961EE73A}"/>
          </ac:spMkLst>
        </pc:spChg>
        <pc:graphicFrameChg chg="mod">
          <ac:chgData name="Yuan, Simon1" userId="efbffe2e-92d0-42d8-bf4d-2675e1c83709" providerId="ADAL" clId="{C115E3A8-0B3C-42C2-A611-0E7D5AA4CC0E}" dt="2025-06-12T07:50:47.913" v="76" actId="1076"/>
          <ac:graphicFrameMkLst>
            <pc:docMk/>
            <pc:sldMk cId="3486683893" sldId="2147482752"/>
            <ac:graphicFrameMk id="12" creationId="{71EE3CE8-B069-FB4C-24A6-75C15F6E9DC6}"/>
          </ac:graphicFrameMkLst>
        </pc:graphicFrameChg>
      </pc:sldChg>
      <pc:sldChg chg="add">
        <pc:chgData name="Yuan, Simon1" userId="efbffe2e-92d0-42d8-bf4d-2675e1c83709" providerId="ADAL" clId="{C115E3A8-0B3C-42C2-A611-0E7D5AA4CC0E}" dt="2025-06-12T07:49:25.048" v="65"/>
        <pc:sldMkLst>
          <pc:docMk/>
          <pc:sldMk cId="2148340880" sldId="2147482753"/>
        </pc:sldMkLst>
      </pc:sldChg>
      <pc:sldChg chg="addSp delSp modSp add mod">
        <pc:chgData name="Yuan, Simon1" userId="efbffe2e-92d0-42d8-bf4d-2675e1c83709" providerId="ADAL" clId="{C115E3A8-0B3C-42C2-A611-0E7D5AA4CC0E}" dt="2025-06-12T07:57:44.341" v="158" actId="1076"/>
        <pc:sldMkLst>
          <pc:docMk/>
          <pc:sldMk cId="3213055911" sldId="2147482754"/>
        </pc:sldMkLst>
        <pc:spChg chg="mod">
          <ac:chgData name="Yuan, Simon1" userId="efbffe2e-92d0-42d8-bf4d-2675e1c83709" providerId="ADAL" clId="{C115E3A8-0B3C-42C2-A611-0E7D5AA4CC0E}" dt="2025-06-12T07:55:57.114" v="119" actId="113"/>
          <ac:spMkLst>
            <pc:docMk/>
            <pc:sldMk cId="3213055911" sldId="2147482754"/>
            <ac:spMk id="19" creationId="{060CA35C-529C-8BA6-19E1-02AF7A505483}"/>
          </ac:spMkLst>
        </pc:spChg>
        <pc:picChg chg="add mod">
          <ac:chgData name="Yuan, Simon1" userId="efbffe2e-92d0-42d8-bf4d-2675e1c83709" providerId="ADAL" clId="{C115E3A8-0B3C-42C2-A611-0E7D5AA4CC0E}" dt="2025-06-12T07:57:44.341" v="158" actId="1076"/>
          <ac:picMkLst>
            <pc:docMk/>
            <pc:sldMk cId="3213055911" sldId="2147482754"/>
            <ac:picMk id="4" creationId="{DB368F0F-DA20-68E2-56D3-90723C9FB63B}"/>
          </ac:picMkLst>
        </pc:picChg>
      </pc:sldChg>
      <pc:sldMasterChg chg="addSldLayout">
        <pc:chgData name="Yuan, Simon1" userId="efbffe2e-92d0-42d8-bf4d-2675e1c83709" providerId="ADAL" clId="{C115E3A8-0B3C-42C2-A611-0E7D5AA4CC0E}" dt="2025-06-12T07:49:21.465" v="62" actId="27028"/>
        <pc:sldMasterMkLst>
          <pc:docMk/>
          <pc:sldMasterMk cId="0" sldId="2147483843"/>
        </pc:sldMasterMkLst>
        <pc:sldLayoutChg chg="add">
          <pc:chgData name="Yuan, Simon1" userId="efbffe2e-92d0-42d8-bf4d-2675e1c83709" providerId="ADAL" clId="{C115E3A8-0B3C-42C2-A611-0E7D5AA4CC0E}" dt="2025-06-12T07:49:21.465" v="62" actId="27028"/>
          <pc:sldLayoutMkLst>
            <pc:docMk/>
            <pc:sldMasterMk cId="0" sldId="2147483843"/>
            <pc:sldLayoutMk cId="1393236343" sldId="2147483844"/>
          </pc:sldLayoutMkLst>
        </pc:sldLayoutChg>
      </pc:sldMasterChg>
    </pc:docChg>
  </pc:docChgLst>
  <pc:docChgLst>
    <pc:chgData name="Chen, Ellen" userId="b325cac5-01af-4369-9f30-5e71526068a2" providerId="ADAL" clId="{E147C87F-7B7A-46CC-A1AB-E48333B5F11C}"/>
    <pc:docChg chg="undo custSel modSld">
      <pc:chgData name="Chen, Ellen" userId="b325cac5-01af-4369-9f30-5e71526068a2" providerId="ADAL" clId="{E147C87F-7B7A-46CC-A1AB-E48333B5F11C}" dt="2025-06-21T03:11:42.611" v="103" actId="20577"/>
      <pc:docMkLst>
        <pc:docMk/>
      </pc:docMkLst>
      <pc:sldChg chg="modSp mod">
        <pc:chgData name="Chen, Ellen" userId="b325cac5-01af-4369-9f30-5e71526068a2" providerId="ADAL" clId="{E147C87F-7B7A-46CC-A1AB-E48333B5F11C}" dt="2025-06-21T03:06:56.923" v="71" actId="20577"/>
        <pc:sldMkLst>
          <pc:docMk/>
          <pc:sldMk cId="823626823" sldId="2147308673"/>
        </pc:sldMkLst>
      </pc:sldChg>
      <pc:sldChg chg="modSp mod">
        <pc:chgData name="Chen, Ellen" userId="b325cac5-01af-4369-9f30-5e71526068a2" providerId="ADAL" clId="{E147C87F-7B7A-46CC-A1AB-E48333B5F11C}" dt="2025-06-21T03:07:54.575" v="84" actId="20577"/>
        <pc:sldMkLst>
          <pc:docMk/>
          <pc:sldMk cId="3103226394" sldId="2147308674"/>
        </pc:sldMkLst>
      </pc:sldChg>
      <pc:sldChg chg="modSp mod">
        <pc:chgData name="Chen, Ellen" userId="b325cac5-01af-4369-9f30-5e71526068a2" providerId="ADAL" clId="{E147C87F-7B7A-46CC-A1AB-E48333B5F11C}" dt="2025-06-21T03:11:42.611" v="103" actId="20577"/>
        <pc:sldMkLst>
          <pc:docMk/>
          <pc:sldMk cId="1035024566" sldId="2147308681"/>
        </pc:sldMkLst>
      </pc:sldChg>
      <pc:sldChg chg="addSp delSp modSp mod">
        <pc:chgData name="Chen, Ellen" userId="b325cac5-01af-4369-9f30-5e71526068a2" providerId="ADAL" clId="{E147C87F-7B7A-46CC-A1AB-E48333B5F11C}" dt="2025-06-21T03:11:07.658" v="90" actId="1076"/>
        <pc:sldMkLst>
          <pc:docMk/>
          <pc:sldMk cId="877445834" sldId="2147308700"/>
        </pc:sldMkLst>
      </pc:sldChg>
    </pc:docChg>
  </pc:docChgLst>
  <pc:docChgLst>
    <pc:chgData name="Yuan, Simon1" userId="efbffe2e-92d0-42d8-bf4d-2675e1c83709" providerId="ADAL" clId="{D0050828-9AC9-4C69-B81D-54409BE3E886}"/>
    <pc:docChg chg="undo custSel addSld delSld modSld sldOrd modSection">
      <pc:chgData name="Yuan, Simon1" userId="efbffe2e-92d0-42d8-bf4d-2675e1c83709" providerId="ADAL" clId="{D0050828-9AC9-4C69-B81D-54409BE3E886}" dt="2025-06-26T06:56:48.337" v="4866" actId="20577"/>
      <pc:docMkLst>
        <pc:docMk/>
      </pc:docMkLst>
      <pc:sldChg chg="addSp delSp modSp mod">
        <pc:chgData name="Yuan, Simon1" userId="efbffe2e-92d0-42d8-bf4d-2675e1c83709" providerId="ADAL" clId="{D0050828-9AC9-4C69-B81D-54409BE3E886}" dt="2025-06-26T04:25:58.416" v="4831" actId="167"/>
        <pc:sldMkLst>
          <pc:docMk/>
          <pc:sldMk cId="3494922465" sldId="420"/>
        </pc:sldMkLst>
        <pc:spChg chg="add mod">
          <ac:chgData name="Yuan, Simon1" userId="efbffe2e-92d0-42d8-bf4d-2675e1c83709" providerId="ADAL" clId="{D0050828-9AC9-4C69-B81D-54409BE3E886}" dt="2025-06-24T04:14:08.504" v="2042" actId="1076"/>
          <ac:spMkLst>
            <pc:docMk/>
            <pc:sldMk cId="3494922465" sldId="420"/>
            <ac:spMk id="3" creationId="{8C369DE0-8C30-125E-362B-A12C6AC34884}"/>
          </ac:spMkLst>
        </pc:spChg>
        <pc:spChg chg="mod ord">
          <ac:chgData name="Yuan, Simon1" userId="efbffe2e-92d0-42d8-bf4d-2675e1c83709" providerId="ADAL" clId="{D0050828-9AC9-4C69-B81D-54409BE3E886}" dt="2025-06-25T17:09:16.006" v="4547" actId="207"/>
          <ac:spMkLst>
            <pc:docMk/>
            <pc:sldMk cId="3494922465" sldId="420"/>
            <ac:spMk id="7" creationId="{532A3EC8-F28A-4DED-9B90-26B3EA9AA5F2}"/>
          </ac:spMkLst>
        </pc:spChg>
      </pc:sldChg>
      <pc:sldChg chg="addSp delSp modSp mod">
        <pc:chgData name="Yuan, Simon1" userId="efbffe2e-92d0-42d8-bf4d-2675e1c83709" providerId="ADAL" clId="{D0050828-9AC9-4C69-B81D-54409BE3E886}" dt="2025-06-25T17:06:01.091" v="4482" actId="20577"/>
        <pc:sldMkLst>
          <pc:docMk/>
          <pc:sldMk cId="3618164051" sldId="422"/>
        </pc:sldMkLst>
        <pc:spChg chg="mod">
          <ac:chgData name="Yuan, Simon1" userId="efbffe2e-92d0-42d8-bf4d-2675e1c83709" providerId="ADAL" clId="{D0050828-9AC9-4C69-B81D-54409BE3E886}" dt="2025-06-25T17:06:01.091" v="4482" actId="20577"/>
          <ac:spMkLst>
            <pc:docMk/>
            <pc:sldMk cId="3618164051" sldId="422"/>
            <ac:spMk id="3" creationId="{00000000-0000-0000-0000-000000000000}"/>
          </ac:spMkLst>
        </pc:spChg>
        <pc:graphicFrameChg chg="mod modGraphic">
          <ac:chgData name="Yuan, Simon1" userId="efbffe2e-92d0-42d8-bf4d-2675e1c83709" providerId="ADAL" clId="{D0050828-9AC9-4C69-B81D-54409BE3E886}" dt="2025-06-25T17:05:32.788" v="4476" actId="2711"/>
          <ac:graphicFrameMkLst>
            <pc:docMk/>
            <pc:sldMk cId="3618164051" sldId="422"/>
            <ac:graphicFrameMk id="8" creationId="{00000000-0000-0000-0000-000000000000}"/>
          </ac:graphicFrameMkLst>
        </pc:graphicFrameChg>
      </pc:sldChg>
      <pc:sldChg chg="addSp delSp modSp mod">
        <pc:chgData name="Yuan, Simon1" userId="efbffe2e-92d0-42d8-bf4d-2675e1c83709" providerId="ADAL" clId="{D0050828-9AC9-4C69-B81D-54409BE3E886}" dt="2025-06-26T03:49:54.213" v="4817" actId="403"/>
        <pc:sldMkLst>
          <pc:docMk/>
          <pc:sldMk cId="4026766259" sldId="433"/>
        </pc:sldMkLst>
        <pc:spChg chg="mod">
          <ac:chgData name="Yuan, Simon1" userId="efbffe2e-92d0-42d8-bf4d-2675e1c83709" providerId="ADAL" clId="{D0050828-9AC9-4C69-B81D-54409BE3E886}" dt="2025-06-26T03:49:54.213" v="4817" actId="403"/>
          <ac:spMkLst>
            <pc:docMk/>
            <pc:sldMk cId="4026766259" sldId="433"/>
            <ac:spMk id="7" creationId="{A4813CC6-26F0-4E74-A9EA-30BD76CD2A5B}"/>
          </ac:spMkLst>
        </pc:spChg>
      </pc:sldChg>
      <pc:sldChg chg="addSp delSp modSp mod">
        <pc:chgData name="Yuan, Simon1" userId="efbffe2e-92d0-42d8-bf4d-2675e1c83709" providerId="ADAL" clId="{D0050828-9AC9-4C69-B81D-54409BE3E886}" dt="2025-06-25T16:59:05.442" v="4457" actId="113"/>
        <pc:sldMkLst>
          <pc:docMk/>
          <pc:sldMk cId="2419372195" sldId="509"/>
        </pc:sldMkLst>
        <pc:spChg chg="mod">
          <ac:chgData name="Yuan, Simon1" userId="efbffe2e-92d0-42d8-bf4d-2675e1c83709" providerId="ADAL" clId="{D0050828-9AC9-4C69-B81D-54409BE3E886}" dt="2025-06-25T16:58:40.400" v="4454" actId="20577"/>
          <ac:spMkLst>
            <pc:docMk/>
            <pc:sldMk cId="2419372195" sldId="509"/>
            <ac:spMk id="7" creationId="{0040D5E4-E28C-4C4F-B131-DF556E7AD98D}"/>
          </ac:spMkLst>
        </pc:spChg>
        <pc:spChg chg="mod">
          <ac:chgData name="Yuan, Simon1" userId="efbffe2e-92d0-42d8-bf4d-2675e1c83709" providerId="ADAL" clId="{D0050828-9AC9-4C69-B81D-54409BE3E886}" dt="2025-06-25T16:59:05.442" v="4457" actId="113"/>
          <ac:spMkLst>
            <pc:docMk/>
            <pc:sldMk cId="2419372195" sldId="509"/>
            <ac:spMk id="8" creationId="{00000000-0000-0000-0000-000000000000}"/>
          </ac:spMkLst>
        </pc:spChg>
        <pc:spChg chg="mod">
          <ac:chgData name="Yuan, Simon1" userId="efbffe2e-92d0-42d8-bf4d-2675e1c83709" providerId="ADAL" clId="{D0050828-9AC9-4C69-B81D-54409BE3E886}" dt="2025-06-23T07:57:19.694" v="998" actId="207"/>
          <ac:spMkLst>
            <pc:docMk/>
            <pc:sldMk cId="2419372195" sldId="509"/>
            <ac:spMk id="11" creationId="{00000000-0000-0000-0000-000000000000}"/>
          </ac:spMkLst>
        </pc:spChg>
        <pc:spChg chg="add mod">
          <ac:chgData name="Yuan, Simon1" userId="efbffe2e-92d0-42d8-bf4d-2675e1c83709" providerId="ADAL" clId="{D0050828-9AC9-4C69-B81D-54409BE3E886}" dt="2025-06-23T07:16:45.866" v="178" actId="1076"/>
          <ac:spMkLst>
            <pc:docMk/>
            <pc:sldMk cId="2419372195" sldId="509"/>
            <ac:spMk id="12" creationId="{6059C299-C212-4025-771C-787A1328FA02}"/>
          </ac:spMkLst>
        </pc:spChg>
        <pc:spChg chg="add mod">
          <ac:chgData name="Yuan, Simon1" userId="efbffe2e-92d0-42d8-bf4d-2675e1c83709" providerId="ADAL" clId="{D0050828-9AC9-4C69-B81D-54409BE3E886}" dt="2025-06-23T07:16:51.670" v="187" actId="1036"/>
          <ac:spMkLst>
            <pc:docMk/>
            <pc:sldMk cId="2419372195" sldId="509"/>
            <ac:spMk id="13" creationId="{48DE5C63-5634-2425-75B3-67361E7072A7}"/>
          </ac:spMkLst>
        </pc:spChg>
        <pc:spChg chg="add mod">
          <ac:chgData name="Yuan, Simon1" userId="efbffe2e-92d0-42d8-bf4d-2675e1c83709" providerId="ADAL" clId="{D0050828-9AC9-4C69-B81D-54409BE3E886}" dt="2025-06-23T07:17:11.185" v="192" actId="1036"/>
          <ac:spMkLst>
            <pc:docMk/>
            <pc:sldMk cId="2419372195" sldId="509"/>
            <ac:spMk id="14" creationId="{CEB34AE3-50A2-82B1-EE99-52754BBB48C0}"/>
          </ac:spMkLst>
        </pc:spChg>
        <pc:spChg chg="add mod">
          <ac:chgData name="Yuan, Simon1" userId="efbffe2e-92d0-42d8-bf4d-2675e1c83709" providerId="ADAL" clId="{D0050828-9AC9-4C69-B81D-54409BE3E886}" dt="2025-06-23T07:17:05.452" v="189" actId="1076"/>
          <ac:spMkLst>
            <pc:docMk/>
            <pc:sldMk cId="2419372195" sldId="509"/>
            <ac:spMk id="15" creationId="{71F6EC69-D9DC-0525-2C54-F364FACA4776}"/>
          </ac:spMkLst>
        </pc:spChg>
        <pc:spChg chg="add mod">
          <ac:chgData name="Yuan, Simon1" userId="efbffe2e-92d0-42d8-bf4d-2675e1c83709" providerId="ADAL" clId="{D0050828-9AC9-4C69-B81D-54409BE3E886}" dt="2025-06-23T07:17:43.644" v="202" actId="1036"/>
          <ac:spMkLst>
            <pc:docMk/>
            <pc:sldMk cId="2419372195" sldId="509"/>
            <ac:spMk id="16" creationId="{17D8376B-7616-97F6-43FB-1E1B73D2FD04}"/>
          </ac:spMkLst>
        </pc:spChg>
        <pc:spChg chg="add mod">
          <ac:chgData name="Yuan, Simon1" userId="efbffe2e-92d0-42d8-bf4d-2675e1c83709" providerId="ADAL" clId="{D0050828-9AC9-4C69-B81D-54409BE3E886}" dt="2025-06-23T07:17:39.763" v="199" actId="1036"/>
          <ac:spMkLst>
            <pc:docMk/>
            <pc:sldMk cId="2419372195" sldId="509"/>
            <ac:spMk id="17" creationId="{53CDB921-AD2C-DB22-C611-6728411583C0}"/>
          </ac:spMkLst>
        </pc:spChg>
        <pc:spChg chg="add mod">
          <ac:chgData name="Yuan, Simon1" userId="efbffe2e-92d0-42d8-bf4d-2675e1c83709" providerId="ADAL" clId="{D0050828-9AC9-4C69-B81D-54409BE3E886}" dt="2025-06-23T07:19:06.362" v="226" actId="1076"/>
          <ac:spMkLst>
            <pc:docMk/>
            <pc:sldMk cId="2419372195" sldId="509"/>
            <ac:spMk id="18" creationId="{3AB54045-2453-A689-DA96-70073F6FBB70}"/>
          </ac:spMkLst>
        </pc:spChg>
        <pc:spChg chg="add mod">
          <ac:chgData name="Yuan, Simon1" userId="efbffe2e-92d0-42d8-bf4d-2675e1c83709" providerId="ADAL" clId="{D0050828-9AC9-4C69-B81D-54409BE3E886}" dt="2025-06-23T07:46:07.160" v="773" actId="20577"/>
          <ac:spMkLst>
            <pc:docMk/>
            <pc:sldMk cId="2419372195" sldId="509"/>
            <ac:spMk id="19" creationId="{FE9E6563-039A-785E-EF96-9544EE5977F6}"/>
          </ac:spMkLst>
        </pc:spChg>
        <pc:spChg chg="add mod">
          <ac:chgData name="Yuan, Simon1" userId="efbffe2e-92d0-42d8-bf4d-2675e1c83709" providerId="ADAL" clId="{D0050828-9AC9-4C69-B81D-54409BE3E886}" dt="2025-06-23T07:22:49.870" v="340" actId="20577"/>
          <ac:spMkLst>
            <pc:docMk/>
            <pc:sldMk cId="2419372195" sldId="509"/>
            <ac:spMk id="20" creationId="{430026E0-6FED-1FAC-9726-9E784E9BFF93}"/>
          </ac:spMkLst>
        </pc:spChg>
        <pc:spChg chg="add mod">
          <ac:chgData name="Yuan, Simon1" userId="efbffe2e-92d0-42d8-bf4d-2675e1c83709" providerId="ADAL" clId="{D0050828-9AC9-4C69-B81D-54409BE3E886}" dt="2025-06-23T07:45:30.627" v="760" actId="20577"/>
          <ac:spMkLst>
            <pc:docMk/>
            <pc:sldMk cId="2419372195" sldId="509"/>
            <ac:spMk id="21" creationId="{C4E8763F-E41F-1DA2-2930-B63DC29AA511}"/>
          </ac:spMkLst>
        </pc:spChg>
        <pc:spChg chg="add mod">
          <ac:chgData name="Yuan, Simon1" userId="efbffe2e-92d0-42d8-bf4d-2675e1c83709" providerId="ADAL" clId="{D0050828-9AC9-4C69-B81D-54409BE3E886}" dt="2025-06-23T07:23:28.419" v="394" actId="20577"/>
          <ac:spMkLst>
            <pc:docMk/>
            <pc:sldMk cId="2419372195" sldId="509"/>
            <ac:spMk id="22" creationId="{ECCEE147-3A1A-75D3-B7EA-A49BEA8B8E76}"/>
          </ac:spMkLst>
        </pc:spChg>
        <pc:spChg chg="add mod">
          <ac:chgData name="Yuan, Simon1" userId="efbffe2e-92d0-42d8-bf4d-2675e1c83709" providerId="ADAL" clId="{D0050828-9AC9-4C69-B81D-54409BE3E886}" dt="2025-06-23T07:23:50.750" v="416" actId="20577"/>
          <ac:spMkLst>
            <pc:docMk/>
            <pc:sldMk cId="2419372195" sldId="509"/>
            <ac:spMk id="23" creationId="{2B251D68-F6FF-A29F-ADC2-3A55BF08F74A}"/>
          </ac:spMkLst>
        </pc:spChg>
        <pc:picChg chg="add mod">
          <ac:chgData name="Yuan, Simon1" userId="efbffe2e-92d0-42d8-bf4d-2675e1c83709" providerId="ADAL" clId="{D0050828-9AC9-4C69-B81D-54409BE3E886}" dt="2025-06-23T07:16:29.172" v="175" actId="1076"/>
          <ac:picMkLst>
            <pc:docMk/>
            <pc:sldMk cId="2419372195" sldId="509"/>
            <ac:picMk id="10" creationId="{F607BC0D-1A15-908E-3791-753BCC759B4A}"/>
          </ac:picMkLst>
        </pc:picChg>
      </pc:sldChg>
      <pc:sldChg chg="delSp mod">
        <pc:chgData name="Yuan, Simon1" userId="efbffe2e-92d0-42d8-bf4d-2675e1c83709" providerId="ADAL" clId="{D0050828-9AC9-4C69-B81D-54409BE3E886}" dt="2025-06-25T08:37:42.182" v="4429" actId="478"/>
        <pc:sldMkLst>
          <pc:docMk/>
          <pc:sldMk cId="1934257748" sldId="673"/>
        </pc:sldMkLst>
      </pc:sldChg>
      <pc:sldChg chg="modSp mod">
        <pc:chgData name="Yuan, Simon1" userId="efbffe2e-92d0-42d8-bf4d-2675e1c83709" providerId="ADAL" clId="{D0050828-9AC9-4C69-B81D-54409BE3E886}" dt="2025-06-25T09:14:11.005" v="4449" actId="2711"/>
        <pc:sldMkLst>
          <pc:docMk/>
          <pc:sldMk cId="1495603341" sldId="963"/>
        </pc:sldMkLst>
        <pc:graphicFrameChg chg="modGraphic">
          <ac:chgData name="Yuan, Simon1" userId="efbffe2e-92d0-42d8-bf4d-2675e1c83709" providerId="ADAL" clId="{D0050828-9AC9-4C69-B81D-54409BE3E886}" dt="2025-06-25T09:14:11.005" v="4449" actId="2711"/>
          <ac:graphicFrameMkLst>
            <pc:docMk/>
            <pc:sldMk cId="1495603341" sldId="963"/>
            <ac:graphicFrameMk id="5" creationId="{F8CF4F68-BDA4-FD3C-BCC8-AC1747A44438}"/>
          </ac:graphicFrameMkLst>
        </pc:graphicFrameChg>
      </pc:sldChg>
      <pc:sldChg chg="addSp delSp modSp mod">
        <pc:chgData name="Yuan, Simon1" userId="efbffe2e-92d0-42d8-bf4d-2675e1c83709" providerId="ADAL" clId="{D0050828-9AC9-4C69-B81D-54409BE3E886}" dt="2025-06-25T17:17:12.626" v="4631" actId="20577"/>
        <pc:sldMkLst>
          <pc:docMk/>
          <pc:sldMk cId="1889939245" sldId="964"/>
        </pc:sldMkLst>
        <pc:graphicFrameChg chg="mod modGraphic">
          <ac:chgData name="Yuan, Simon1" userId="efbffe2e-92d0-42d8-bf4d-2675e1c83709" providerId="ADAL" clId="{D0050828-9AC9-4C69-B81D-54409BE3E886}" dt="2025-06-25T17:17:12.626" v="4631" actId="20577"/>
          <ac:graphicFrameMkLst>
            <pc:docMk/>
            <pc:sldMk cId="1889939245" sldId="964"/>
            <ac:graphicFrameMk id="14" creationId="{1BB4C507-4ABB-4890-BABC-00E740566048}"/>
          </ac:graphicFrameMkLst>
        </pc:graphicFrameChg>
      </pc:sldChg>
      <pc:sldChg chg="delSp modSp mod">
        <pc:chgData name="Yuan, Simon1" userId="efbffe2e-92d0-42d8-bf4d-2675e1c83709" providerId="ADAL" clId="{D0050828-9AC9-4C69-B81D-54409BE3E886}" dt="2025-06-24T14:31:46.956" v="3141" actId="478"/>
        <pc:sldMkLst>
          <pc:docMk/>
          <pc:sldMk cId="3990120851" sldId="971"/>
        </pc:sldMkLst>
        <pc:graphicFrameChg chg="mod modGraphic">
          <ac:chgData name="Yuan, Simon1" userId="efbffe2e-92d0-42d8-bf4d-2675e1c83709" providerId="ADAL" clId="{D0050828-9AC9-4C69-B81D-54409BE3E886}" dt="2025-06-24T14:24:44.891" v="3140" actId="20577"/>
          <ac:graphicFrameMkLst>
            <pc:docMk/>
            <pc:sldMk cId="3990120851" sldId="971"/>
            <ac:graphicFrameMk id="5" creationId="{5ECCFCBC-F074-4960-8536-248CEB8D09A8}"/>
          </ac:graphicFrameMkLst>
        </pc:graphicFrameChg>
      </pc:sldChg>
      <pc:sldChg chg="addSp delSp modSp mod">
        <pc:chgData name="Yuan, Simon1" userId="efbffe2e-92d0-42d8-bf4d-2675e1c83709" providerId="ADAL" clId="{D0050828-9AC9-4C69-B81D-54409BE3E886}" dt="2025-06-25T17:33:08.091" v="4746"/>
        <pc:sldMkLst>
          <pc:docMk/>
          <pc:sldMk cId="652074050" sldId="987"/>
        </pc:sldMkLst>
        <pc:spChg chg="add mod">
          <ac:chgData name="Yuan, Simon1" userId="efbffe2e-92d0-42d8-bf4d-2675e1c83709" providerId="ADAL" clId="{D0050828-9AC9-4C69-B81D-54409BE3E886}" dt="2025-06-25T17:33:08.091" v="4746"/>
          <ac:spMkLst>
            <pc:docMk/>
            <pc:sldMk cId="652074050" sldId="987"/>
            <ac:spMk id="4" creationId="{6AC2592B-F233-7082-10DC-CBA7F54E3A54}"/>
          </ac:spMkLst>
        </pc:spChg>
        <pc:spChg chg="mod">
          <ac:chgData name="Yuan, Simon1" userId="efbffe2e-92d0-42d8-bf4d-2675e1c83709" providerId="ADAL" clId="{D0050828-9AC9-4C69-B81D-54409BE3E886}" dt="2025-06-24T15:40:32.578" v="3336" actId="20577"/>
          <ac:spMkLst>
            <pc:docMk/>
            <pc:sldMk cId="652074050" sldId="987"/>
            <ac:spMk id="7" creationId="{8C2EFC5B-1E0C-4798-BBBC-BB45250351BC}"/>
          </ac:spMkLst>
        </pc:spChg>
        <pc:graphicFrameChg chg="mod modGraphic">
          <ac:chgData name="Yuan, Simon1" userId="efbffe2e-92d0-42d8-bf4d-2675e1c83709" providerId="ADAL" clId="{D0050828-9AC9-4C69-B81D-54409BE3E886}" dt="2025-06-24T15:30:34.085" v="3311" actId="14734"/>
          <ac:graphicFrameMkLst>
            <pc:docMk/>
            <pc:sldMk cId="652074050" sldId="987"/>
            <ac:graphicFrameMk id="8" creationId="{1707C53A-AFDF-4979-BA4F-9997388630E6}"/>
          </ac:graphicFrameMkLst>
        </pc:graphicFrameChg>
        <pc:picChg chg="add mod">
          <ac:chgData name="Yuan, Simon1" userId="efbffe2e-92d0-42d8-bf4d-2675e1c83709" providerId="ADAL" clId="{D0050828-9AC9-4C69-B81D-54409BE3E886}" dt="2025-06-25T17:24:31.392" v="4700" actId="1037"/>
          <ac:picMkLst>
            <pc:docMk/>
            <pc:sldMk cId="652074050" sldId="987"/>
            <ac:picMk id="11" creationId="{2B9A836E-8E64-81D2-A3AF-F51F213934E4}"/>
          </ac:picMkLst>
        </pc:picChg>
      </pc:sldChg>
      <pc:sldChg chg="addSp delSp modSp mod">
        <pc:chgData name="Yuan, Simon1" userId="efbffe2e-92d0-42d8-bf4d-2675e1c83709" providerId="ADAL" clId="{D0050828-9AC9-4C69-B81D-54409BE3E886}" dt="2025-06-25T08:37:11.898" v="4423" actId="478"/>
        <pc:sldMkLst>
          <pc:docMk/>
          <pc:sldMk cId="465574163" sldId="4223"/>
        </pc:sldMkLst>
        <pc:spChg chg="add mod">
          <ac:chgData name="Yuan, Simon1" userId="efbffe2e-92d0-42d8-bf4d-2675e1c83709" providerId="ADAL" clId="{D0050828-9AC9-4C69-B81D-54409BE3E886}" dt="2025-06-23T07:26:14.531" v="472" actId="1076"/>
          <ac:spMkLst>
            <pc:docMk/>
            <pc:sldMk cId="465574163" sldId="4223"/>
            <ac:spMk id="2" creationId="{D1355636-06E1-901A-E535-45081EE4E8A9}"/>
          </ac:spMkLst>
        </pc:spChg>
        <pc:spChg chg="add mod">
          <ac:chgData name="Yuan, Simon1" userId="efbffe2e-92d0-42d8-bf4d-2675e1c83709" providerId="ADAL" clId="{D0050828-9AC9-4C69-B81D-54409BE3E886}" dt="2025-06-23T07:30:53.318" v="493" actId="113"/>
          <ac:spMkLst>
            <pc:docMk/>
            <pc:sldMk cId="465574163" sldId="4223"/>
            <ac:spMk id="12" creationId="{B58C45BC-758E-F6EF-BD50-05069C1C1F0C}"/>
          </ac:spMkLst>
        </pc:spChg>
        <pc:spChg chg="add mod">
          <ac:chgData name="Yuan, Simon1" userId="efbffe2e-92d0-42d8-bf4d-2675e1c83709" providerId="ADAL" clId="{D0050828-9AC9-4C69-B81D-54409BE3E886}" dt="2025-06-23T07:31:22.959" v="495"/>
          <ac:spMkLst>
            <pc:docMk/>
            <pc:sldMk cId="465574163" sldId="4223"/>
            <ac:spMk id="13" creationId="{C0458243-A32C-6ABA-2104-C2945E544C83}"/>
          </ac:spMkLst>
        </pc:spChg>
        <pc:spChg chg="add mod">
          <ac:chgData name="Yuan, Simon1" userId="efbffe2e-92d0-42d8-bf4d-2675e1c83709" providerId="ADAL" clId="{D0050828-9AC9-4C69-B81D-54409BE3E886}" dt="2025-06-23T07:32:43.305" v="511" actId="1582"/>
          <ac:spMkLst>
            <pc:docMk/>
            <pc:sldMk cId="465574163" sldId="4223"/>
            <ac:spMk id="14" creationId="{E4B6ED2C-D96E-204A-13AE-061AA42714E4}"/>
          </ac:spMkLst>
        </pc:spChg>
        <pc:spChg chg="add mod">
          <ac:chgData name="Yuan, Simon1" userId="efbffe2e-92d0-42d8-bf4d-2675e1c83709" providerId="ADAL" clId="{D0050828-9AC9-4C69-B81D-54409BE3E886}" dt="2025-06-23T07:32:36.550" v="510" actId="1582"/>
          <ac:spMkLst>
            <pc:docMk/>
            <pc:sldMk cId="465574163" sldId="4223"/>
            <ac:spMk id="16" creationId="{AC8C029B-9057-EF26-E9C3-4AFB5FBA9A40}"/>
          </ac:spMkLst>
        </pc:spChg>
        <pc:picChg chg="add mod">
          <ac:chgData name="Yuan, Simon1" userId="efbffe2e-92d0-42d8-bf4d-2675e1c83709" providerId="ADAL" clId="{D0050828-9AC9-4C69-B81D-54409BE3E886}" dt="2025-06-23T07:29:09.129" v="480" actId="14100"/>
          <ac:picMkLst>
            <pc:docMk/>
            <pc:sldMk cId="465574163" sldId="4223"/>
            <ac:picMk id="7" creationId="{318D5592-F21D-3193-1052-890D18BEC6AC}"/>
          </ac:picMkLst>
        </pc:picChg>
        <pc:picChg chg="add mod">
          <ac:chgData name="Yuan, Simon1" userId="efbffe2e-92d0-42d8-bf4d-2675e1c83709" providerId="ADAL" clId="{D0050828-9AC9-4C69-B81D-54409BE3E886}" dt="2025-06-23T07:29:52.340" v="483" actId="1076"/>
          <ac:picMkLst>
            <pc:docMk/>
            <pc:sldMk cId="465574163" sldId="4223"/>
            <ac:picMk id="11" creationId="{FA8B9E43-EE90-4E16-12E1-FE13659B4949}"/>
          </ac:picMkLst>
        </pc:picChg>
      </pc:sldChg>
      <pc:sldChg chg="addSp delSp modSp mod">
        <pc:chgData name="Yuan, Simon1" userId="efbffe2e-92d0-42d8-bf4d-2675e1c83709" providerId="ADAL" clId="{D0050828-9AC9-4C69-B81D-54409BE3E886}" dt="2025-06-25T08:20:47.196" v="4389" actId="478"/>
        <pc:sldMkLst>
          <pc:docMk/>
          <pc:sldMk cId="2720983225" sldId="2147308605"/>
        </pc:sldMkLst>
        <pc:picChg chg="add mod">
          <ac:chgData name="Yuan, Simon1" userId="efbffe2e-92d0-42d8-bf4d-2675e1c83709" providerId="ADAL" clId="{D0050828-9AC9-4C69-B81D-54409BE3E886}" dt="2025-06-23T14:12:52.120" v="1593" actId="1076"/>
          <ac:picMkLst>
            <pc:docMk/>
            <pc:sldMk cId="2720983225" sldId="2147308605"/>
            <ac:picMk id="4" creationId="{C296E844-B988-2B2B-6034-0A78D872D251}"/>
          </ac:picMkLst>
        </pc:picChg>
      </pc:sldChg>
      <pc:sldChg chg="delSp mod">
        <pc:chgData name="Yuan, Simon1" userId="efbffe2e-92d0-42d8-bf4d-2675e1c83709" providerId="ADAL" clId="{D0050828-9AC9-4C69-B81D-54409BE3E886}" dt="2025-06-25T08:37:53.157" v="4430" actId="478"/>
        <pc:sldMkLst>
          <pc:docMk/>
          <pc:sldMk cId="569046616" sldId="2147308607"/>
        </pc:sldMkLst>
      </pc:sldChg>
      <pc:sldChg chg="modSp mod">
        <pc:chgData name="Yuan, Simon1" userId="efbffe2e-92d0-42d8-bf4d-2675e1c83709" providerId="ADAL" clId="{D0050828-9AC9-4C69-B81D-54409BE3E886}" dt="2025-06-25T17:03:42.635" v="4465" actId="6549"/>
        <pc:sldMkLst>
          <pc:docMk/>
          <pc:sldMk cId="1896092036" sldId="2147308615"/>
        </pc:sldMkLst>
        <pc:spChg chg="mod">
          <ac:chgData name="Yuan, Simon1" userId="efbffe2e-92d0-42d8-bf4d-2675e1c83709" providerId="ADAL" clId="{D0050828-9AC9-4C69-B81D-54409BE3E886}" dt="2025-06-25T17:03:42.635" v="4465" actId="6549"/>
          <ac:spMkLst>
            <pc:docMk/>
            <pc:sldMk cId="1896092036" sldId="2147308615"/>
            <ac:spMk id="148" creationId="{36333BCC-C84E-7781-B135-CF6A3C62619F}"/>
          </ac:spMkLst>
        </pc:spChg>
        <pc:spChg chg="mod">
          <ac:chgData name="Yuan, Simon1" userId="efbffe2e-92d0-42d8-bf4d-2675e1c83709" providerId="ADAL" clId="{D0050828-9AC9-4C69-B81D-54409BE3E886}" dt="2025-06-25T17:03:36.692" v="4464" actId="20577"/>
          <ac:spMkLst>
            <pc:docMk/>
            <pc:sldMk cId="1896092036" sldId="2147308615"/>
            <ac:spMk id="150" creationId="{4EAB37C4-2F82-2B27-3546-083C9D5B2A8C}"/>
          </ac:spMkLst>
        </pc:spChg>
        <pc:spChg chg="mod">
          <ac:chgData name="Yuan, Simon1" userId="efbffe2e-92d0-42d8-bf4d-2675e1c83709" providerId="ADAL" clId="{D0050828-9AC9-4C69-B81D-54409BE3E886}" dt="2025-06-24T08:10:29.734" v="2209" actId="20577"/>
          <ac:spMkLst>
            <pc:docMk/>
            <pc:sldMk cId="1896092036" sldId="2147308615"/>
            <ac:spMk id="157" creationId="{BF31BE34-4361-4E51-A9D2-3921902575AE}"/>
          </ac:spMkLst>
        </pc:spChg>
      </pc:sldChg>
      <pc:sldChg chg="modSp mod">
        <pc:chgData name="Yuan, Simon1" userId="efbffe2e-92d0-42d8-bf4d-2675e1c83709" providerId="ADAL" clId="{D0050828-9AC9-4C69-B81D-54409BE3E886}" dt="2025-06-24T08:05:20.912" v="2135" actId="255"/>
        <pc:sldMkLst>
          <pc:docMk/>
          <pc:sldMk cId="3940759913" sldId="2147308616"/>
        </pc:sldMkLst>
        <pc:spChg chg="mod">
          <ac:chgData name="Yuan, Simon1" userId="efbffe2e-92d0-42d8-bf4d-2675e1c83709" providerId="ADAL" clId="{D0050828-9AC9-4C69-B81D-54409BE3E886}" dt="2025-06-24T08:05:20.912" v="2135" actId="255"/>
          <ac:spMkLst>
            <pc:docMk/>
            <pc:sldMk cId="3940759913" sldId="2147308616"/>
            <ac:spMk id="99" creationId="{DE62464E-33D4-4F48-BFA9-8DBE18153C52}"/>
          </ac:spMkLst>
        </pc:spChg>
      </pc:sldChg>
      <pc:sldChg chg="addSp delSp modSp mod">
        <pc:chgData name="Yuan, Simon1" userId="efbffe2e-92d0-42d8-bf4d-2675e1c83709" providerId="ADAL" clId="{D0050828-9AC9-4C69-B81D-54409BE3E886}" dt="2025-06-26T06:56:48.337" v="4866" actId="20577"/>
        <pc:sldMkLst>
          <pc:docMk/>
          <pc:sldMk cId="325235823" sldId="2147308624"/>
        </pc:sldMkLst>
        <pc:spChg chg="add mod">
          <ac:chgData name="Yuan, Simon1" userId="efbffe2e-92d0-42d8-bf4d-2675e1c83709" providerId="ADAL" clId="{D0050828-9AC9-4C69-B81D-54409BE3E886}" dt="2025-06-25T07:12:50.290" v="4232" actId="1038"/>
          <ac:spMkLst>
            <pc:docMk/>
            <pc:sldMk cId="325235823" sldId="2147308624"/>
            <ac:spMk id="3" creationId="{FC1E2009-4EAF-B0E1-B1D2-9857F246ECF4}"/>
          </ac:spMkLst>
        </pc:spChg>
        <pc:spChg chg="mod">
          <ac:chgData name="Yuan, Simon1" userId="efbffe2e-92d0-42d8-bf4d-2675e1c83709" providerId="ADAL" clId="{D0050828-9AC9-4C69-B81D-54409BE3E886}" dt="2025-06-25T06:21:20.448" v="3648" actId="20577"/>
          <ac:spMkLst>
            <pc:docMk/>
            <pc:sldMk cId="325235823" sldId="2147308624"/>
            <ac:spMk id="7" creationId="{00000000-0000-0000-0000-000000000000}"/>
          </ac:spMkLst>
        </pc:spChg>
        <pc:spChg chg="mod">
          <ac:chgData name="Yuan, Simon1" userId="efbffe2e-92d0-42d8-bf4d-2675e1c83709" providerId="ADAL" clId="{D0050828-9AC9-4C69-B81D-54409BE3E886}" dt="2025-06-26T06:56:48.337" v="4866" actId="20577"/>
          <ac:spMkLst>
            <pc:docMk/>
            <pc:sldMk cId="325235823" sldId="2147308624"/>
            <ac:spMk id="8" creationId="{00000000-0000-0000-0000-000000000000}"/>
          </ac:spMkLst>
        </pc:spChg>
        <pc:spChg chg="add mod">
          <ac:chgData name="Yuan, Simon1" userId="efbffe2e-92d0-42d8-bf4d-2675e1c83709" providerId="ADAL" clId="{D0050828-9AC9-4C69-B81D-54409BE3E886}" dt="2025-06-25T07:12:42.140" v="4222" actId="1038"/>
          <ac:spMkLst>
            <pc:docMk/>
            <pc:sldMk cId="325235823" sldId="2147308624"/>
            <ac:spMk id="15" creationId="{CF5DB855-6EFC-C83F-2DC8-FB8B760C08E6}"/>
          </ac:spMkLst>
        </pc:spChg>
        <pc:spChg chg="mod">
          <ac:chgData name="Yuan, Simon1" userId="efbffe2e-92d0-42d8-bf4d-2675e1c83709" providerId="ADAL" clId="{D0050828-9AC9-4C69-B81D-54409BE3E886}" dt="2025-06-25T06:54:24.976" v="4165" actId="1076"/>
          <ac:spMkLst>
            <pc:docMk/>
            <pc:sldMk cId="325235823" sldId="2147308624"/>
            <ac:spMk id="18" creationId="{795F7B05-14CC-4498-B2A9-A694FA383406}"/>
          </ac:spMkLst>
        </pc:spChg>
        <pc:spChg chg="add mod">
          <ac:chgData name="Yuan, Simon1" userId="efbffe2e-92d0-42d8-bf4d-2675e1c83709" providerId="ADAL" clId="{D0050828-9AC9-4C69-B81D-54409BE3E886}" dt="2025-06-25T07:12:42.140" v="4222" actId="1038"/>
          <ac:spMkLst>
            <pc:docMk/>
            <pc:sldMk cId="325235823" sldId="2147308624"/>
            <ac:spMk id="20" creationId="{68DE7324-CCCB-5607-9835-EAD54C72C088}"/>
          </ac:spMkLst>
        </pc:spChg>
        <pc:spChg chg="add mod">
          <ac:chgData name="Yuan, Simon1" userId="efbffe2e-92d0-42d8-bf4d-2675e1c83709" providerId="ADAL" clId="{D0050828-9AC9-4C69-B81D-54409BE3E886}" dt="2025-06-25T07:12:42.140" v="4222" actId="1038"/>
          <ac:spMkLst>
            <pc:docMk/>
            <pc:sldMk cId="325235823" sldId="2147308624"/>
            <ac:spMk id="21" creationId="{6327AD09-5ADB-6087-5A63-2F8B73B49497}"/>
          </ac:spMkLst>
        </pc:spChg>
        <pc:spChg chg="add mod">
          <ac:chgData name="Yuan, Simon1" userId="efbffe2e-92d0-42d8-bf4d-2675e1c83709" providerId="ADAL" clId="{D0050828-9AC9-4C69-B81D-54409BE3E886}" dt="2025-06-25T07:12:42.140" v="4222" actId="1038"/>
          <ac:spMkLst>
            <pc:docMk/>
            <pc:sldMk cId="325235823" sldId="2147308624"/>
            <ac:spMk id="22" creationId="{1E7AABD1-4710-FF55-F50B-6F6BB7805FD9}"/>
          </ac:spMkLst>
        </pc:spChg>
        <pc:spChg chg="add mod">
          <ac:chgData name="Yuan, Simon1" userId="efbffe2e-92d0-42d8-bf4d-2675e1c83709" providerId="ADAL" clId="{D0050828-9AC9-4C69-B81D-54409BE3E886}" dt="2025-06-25T07:12:42.140" v="4222" actId="1038"/>
          <ac:spMkLst>
            <pc:docMk/>
            <pc:sldMk cId="325235823" sldId="2147308624"/>
            <ac:spMk id="23" creationId="{4A7A918F-95D3-8C01-F1B0-65E4C716FE8A}"/>
          </ac:spMkLst>
        </pc:spChg>
        <pc:spChg chg="add mod">
          <ac:chgData name="Yuan, Simon1" userId="efbffe2e-92d0-42d8-bf4d-2675e1c83709" providerId="ADAL" clId="{D0050828-9AC9-4C69-B81D-54409BE3E886}" dt="2025-06-25T07:12:42.140" v="4222" actId="1038"/>
          <ac:spMkLst>
            <pc:docMk/>
            <pc:sldMk cId="325235823" sldId="2147308624"/>
            <ac:spMk id="24" creationId="{B56D9E5B-1FDD-E2C5-F7E9-5875337B6CA4}"/>
          </ac:spMkLst>
        </pc:spChg>
        <pc:spChg chg="add mod">
          <ac:chgData name="Yuan, Simon1" userId="efbffe2e-92d0-42d8-bf4d-2675e1c83709" providerId="ADAL" clId="{D0050828-9AC9-4C69-B81D-54409BE3E886}" dt="2025-06-25T08:01:08.289" v="4287" actId="1076"/>
          <ac:spMkLst>
            <pc:docMk/>
            <pc:sldMk cId="325235823" sldId="2147308624"/>
            <ac:spMk id="25" creationId="{F99508EA-4605-408F-A86D-6F3DF609065E}"/>
          </ac:spMkLst>
        </pc:spChg>
        <pc:spChg chg="add mod">
          <ac:chgData name="Yuan, Simon1" userId="efbffe2e-92d0-42d8-bf4d-2675e1c83709" providerId="ADAL" clId="{D0050828-9AC9-4C69-B81D-54409BE3E886}" dt="2025-06-25T07:12:50.290" v="4232" actId="1038"/>
          <ac:spMkLst>
            <pc:docMk/>
            <pc:sldMk cId="325235823" sldId="2147308624"/>
            <ac:spMk id="34" creationId="{AC0218DB-8511-BB32-A380-89C51F03DD2D}"/>
          </ac:spMkLst>
        </pc:spChg>
        <pc:spChg chg="add mod">
          <ac:chgData name="Yuan, Simon1" userId="efbffe2e-92d0-42d8-bf4d-2675e1c83709" providerId="ADAL" clId="{D0050828-9AC9-4C69-B81D-54409BE3E886}" dt="2025-06-25T08:04:02.953" v="4336" actId="13926"/>
          <ac:spMkLst>
            <pc:docMk/>
            <pc:sldMk cId="325235823" sldId="2147308624"/>
            <ac:spMk id="35" creationId="{0A74916E-EBAA-2BE4-2304-C92451E86087}"/>
          </ac:spMkLst>
        </pc:spChg>
        <pc:graphicFrameChg chg="add mod modGraphic">
          <ac:chgData name="Yuan, Simon1" userId="efbffe2e-92d0-42d8-bf4d-2675e1c83709" providerId="ADAL" clId="{D0050828-9AC9-4C69-B81D-54409BE3E886}" dt="2025-06-25T07:12:42.140" v="4222" actId="1038"/>
          <ac:graphicFrameMkLst>
            <pc:docMk/>
            <pc:sldMk cId="325235823" sldId="2147308624"/>
            <ac:graphicFrameMk id="6" creationId="{FC55204F-6305-3DC6-D692-9A2958E4809E}"/>
          </ac:graphicFrameMkLst>
        </pc:graphicFrameChg>
        <pc:picChg chg="add mod">
          <ac:chgData name="Yuan, Simon1" userId="efbffe2e-92d0-42d8-bf4d-2675e1c83709" providerId="ADAL" clId="{D0050828-9AC9-4C69-B81D-54409BE3E886}" dt="2025-06-25T07:12:42.140" v="4222" actId="1038"/>
          <ac:picMkLst>
            <pc:docMk/>
            <pc:sldMk cId="325235823" sldId="2147308624"/>
            <ac:picMk id="12" creationId="{E5001F9E-3E4A-98E8-1E9E-F7441615091C}"/>
          </ac:picMkLst>
        </pc:picChg>
        <pc:picChg chg="add mod">
          <ac:chgData name="Yuan, Simon1" userId="efbffe2e-92d0-42d8-bf4d-2675e1c83709" providerId="ADAL" clId="{D0050828-9AC9-4C69-B81D-54409BE3E886}" dt="2025-06-25T07:12:42.140" v="4222" actId="1038"/>
          <ac:picMkLst>
            <pc:docMk/>
            <pc:sldMk cId="325235823" sldId="2147308624"/>
            <ac:picMk id="14" creationId="{C28472D7-04BA-3FE7-BA4B-3618B36CD533}"/>
          </ac:picMkLst>
        </pc:picChg>
        <pc:picChg chg="add mod ord">
          <ac:chgData name="Yuan, Simon1" userId="efbffe2e-92d0-42d8-bf4d-2675e1c83709" providerId="ADAL" clId="{D0050828-9AC9-4C69-B81D-54409BE3E886}" dt="2025-06-25T07:12:34.737" v="4212" actId="167"/>
          <ac:picMkLst>
            <pc:docMk/>
            <pc:sldMk cId="325235823" sldId="2147308624"/>
            <ac:picMk id="29" creationId="{AE8DC011-AE1C-409A-8515-5A0F44917E95}"/>
          </ac:picMkLst>
        </pc:picChg>
        <pc:cxnChg chg="add mod">
          <ac:chgData name="Yuan, Simon1" userId="efbffe2e-92d0-42d8-bf4d-2675e1c83709" providerId="ADAL" clId="{D0050828-9AC9-4C69-B81D-54409BE3E886}" dt="2025-06-25T06:54:22.079" v="4164" actId="208"/>
          <ac:cxnSpMkLst>
            <pc:docMk/>
            <pc:sldMk cId="325235823" sldId="2147308624"/>
            <ac:cxnSpMk id="32" creationId="{96D6C5B8-419A-38BB-8822-2DBDC76B543E}"/>
          </ac:cxnSpMkLst>
        </pc:cxnChg>
      </pc:sldChg>
      <pc:sldChg chg="addSp delSp modSp mod">
        <pc:chgData name="Yuan, Simon1" userId="efbffe2e-92d0-42d8-bf4d-2675e1c83709" providerId="ADAL" clId="{D0050828-9AC9-4C69-B81D-54409BE3E886}" dt="2025-06-25T08:18:52.152" v="4338" actId="20577"/>
        <pc:sldMkLst>
          <pc:docMk/>
          <pc:sldMk cId="3944948701" sldId="2147308703"/>
        </pc:sldMkLst>
        <pc:spChg chg="mod">
          <ac:chgData name="Yuan, Simon1" userId="efbffe2e-92d0-42d8-bf4d-2675e1c83709" providerId="ADAL" clId="{D0050828-9AC9-4C69-B81D-54409BE3E886}" dt="2025-06-25T08:18:52.152" v="4338" actId="20577"/>
          <ac:spMkLst>
            <pc:docMk/>
            <pc:sldMk cId="3944948701" sldId="2147308703"/>
            <ac:spMk id="11" creationId="{B8CD3A0D-B38B-4855-AFF9-E3E54AE2AE90}"/>
          </ac:spMkLst>
        </pc:spChg>
        <pc:spChg chg="mod">
          <ac:chgData name="Yuan, Simon1" userId="efbffe2e-92d0-42d8-bf4d-2675e1c83709" providerId="ADAL" clId="{D0050828-9AC9-4C69-B81D-54409BE3E886}" dt="2025-06-23T08:55:55.933" v="1551" actId="20577"/>
          <ac:spMkLst>
            <pc:docMk/>
            <pc:sldMk cId="3944948701" sldId="2147308703"/>
            <ac:spMk id="13" creationId="{FB3BAA7E-ADE0-43E9-990C-2468B3ECCF37}"/>
          </ac:spMkLst>
        </pc:spChg>
        <pc:picChg chg="add mod">
          <ac:chgData name="Yuan, Simon1" userId="efbffe2e-92d0-42d8-bf4d-2675e1c83709" providerId="ADAL" clId="{D0050828-9AC9-4C69-B81D-54409BE3E886}" dt="2025-06-23T08:55:35.193" v="1515" actId="1076"/>
          <ac:picMkLst>
            <pc:docMk/>
            <pc:sldMk cId="3944948701" sldId="2147308703"/>
            <ac:picMk id="5" creationId="{7E0C6BF5-D968-6E9B-908C-B1135C0AEBE1}"/>
          </ac:picMkLst>
        </pc:picChg>
      </pc:sldChg>
      <pc:sldChg chg="addSp delSp modSp mod">
        <pc:chgData name="Yuan, Simon1" userId="efbffe2e-92d0-42d8-bf4d-2675e1c83709" providerId="ADAL" clId="{D0050828-9AC9-4C69-B81D-54409BE3E886}" dt="2025-06-25T17:17:17.504" v="4634" actId="20577"/>
        <pc:sldMkLst>
          <pc:docMk/>
          <pc:sldMk cId="2098175766" sldId="2147308704"/>
        </pc:sldMkLst>
        <pc:spChg chg="mod">
          <ac:chgData name="Yuan, Simon1" userId="efbffe2e-92d0-42d8-bf4d-2675e1c83709" providerId="ADAL" clId="{D0050828-9AC9-4C69-B81D-54409BE3E886}" dt="2025-06-25T17:13:48.304" v="4580" actId="14100"/>
          <ac:spMkLst>
            <pc:docMk/>
            <pc:sldMk cId="2098175766" sldId="2147308704"/>
            <ac:spMk id="3" creationId="{00000000-0000-0000-0000-000000000000}"/>
          </ac:spMkLst>
        </pc:spChg>
        <pc:graphicFrameChg chg="modGraphic">
          <ac:chgData name="Yuan, Simon1" userId="efbffe2e-92d0-42d8-bf4d-2675e1c83709" providerId="ADAL" clId="{D0050828-9AC9-4C69-B81D-54409BE3E886}" dt="2025-06-25T17:17:16.255" v="4633" actId="20577"/>
          <ac:graphicFrameMkLst>
            <pc:docMk/>
            <pc:sldMk cId="2098175766" sldId="2147308704"/>
            <ac:graphicFrameMk id="5" creationId="{00000000-0000-0000-0000-000000000000}"/>
          </ac:graphicFrameMkLst>
        </pc:graphicFrameChg>
        <pc:graphicFrameChg chg="modGraphic">
          <ac:chgData name="Yuan, Simon1" userId="efbffe2e-92d0-42d8-bf4d-2675e1c83709" providerId="ADAL" clId="{D0050828-9AC9-4C69-B81D-54409BE3E886}" dt="2025-06-25T17:17:15.215" v="4632" actId="20577"/>
          <ac:graphicFrameMkLst>
            <pc:docMk/>
            <pc:sldMk cId="2098175766" sldId="2147308704"/>
            <ac:graphicFrameMk id="6" creationId="{E9B80E00-E7F0-440A-9019-66AF5E832305}"/>
          </ac:graphicFrameMkLst>
        </pc:graphicFrameChg>
        <pc:graphicFrameChg chg="mod modGraphic">
          <ac:chgData name="Yuan, Simon1" userId="efbffe2e-92d0-42d8-bf4d-2675e1c83709" providerId="ADAL" clId="{D0050828-9AC9-4C69-B81D-54409BE3E886}" dt="2025-06-25T17:17:17.504" v="4634" actId="20577"/>
          <ac:graphicFrameMkLst>
            <pc:docMk/>
            <pc:sldMk cId="2098175766" sldId="2147308704"/>
            <ac:graphicFrameMk id="13" creationId="{68B23204-5072-449F-BBC7-4F943FB75BF6}"/>
          </ac:graphicFrameMkLst>
        </pc:graphicFrameChg>
      </pc:sldChg>
      <pc:sldChg chg="addSp delSp modSp mod">
        <pc:chgData name="Yuan, Simon1" userId="efbffe2e-92d0-42d8-bf4d-2675e1c83709" providerId="ADAL" clId="{D0050828-9AC9-4C69-B81D-54409BE3E886}" dt="2025-06-25T17:33:20.743" v="4748" actId="1035"/>
        <pc:sldMkLst>
          <pc:docMk/>
          <pc:sldMk cId="2848239255" sldId="2147308712"/>
        </pc:sldMkLst>
        <pc:spChg chg="add mod">
          <ac:chgData name="Yuan, Simon1" userId="efbffe2e-92d0-42d8-bf4d-2675e1c83709" providerId="ADAL" clId="{D0050828-9AC9-4C69-B81D-54409BE3E886}" dt="2025-06-25T08:57:09.514" v="4447" actId="1076"/>
          <ac:spMkLst>
            <pc:docMk/>
            <pc:sldMk cId="2848239255" sldId="2147308712"/>
            <ac:spMk id="2" creationId="{CDD48987-06FC-7482-B5D0-6D00D3DAB17F}"/>
          </ac:spMkLst>
        </pc:spChg>
        <pc:spChg chg="add mod">
          <ac:chgData name="Yuan, Simon1" userId="efbffe2e-92d0-42d8-bf4d-2675e1c83709" providerId="ADAL" clId="{D0050828-9AC9-4C69-B81D-54409BE3E886}" dt="2025-06-25T17:33:02.136" v="4744"/>
          <ac:spMkLst>
            <pc:docMk/>
            <pc:sldMk cId="2848239255" sldId="2147308712"/>
            <ac:spMk id="5" creationId="{41408EBD-5B9C-C4C7-B7CC-BA7C895F04B1}"/>
          </ac:spMkLst>
        </pc:spChg>
        <pc:spChg chg="mod">
          <ac:chgData name="Yuan, Simon1" userId="efbffe2e-92d0-42d8-bf4d-2675e1c83709" providerId="ADAL" clId="{D0050828-9AC9-4C69-B81D-54409BE3E886}" dt="2025-06-24T15:40:39.227" v="3337"/>
          <ac:spMkLst>
            <pc:docMk/>
            <pc:sldMk cId="2848239255" sldId="2147308712"/>
            <ac:spMk id="7" creationId="{8C2EFC5B-1E0C-4798-BBBC-BB45250351BC}"/>
          </ac:spMkLst>
        </pc:spChg>
        <pc:graphicFrameChg chg="mod modGraphic">
          <ac:chgData name="Yuan, Simon1" userId="efbffe2e-92d0-42d8-bf4d-2675e1c83709" providerId="ADAL" clId="{D0050828-9AC9-4C69-B81D-54409BE3E886}" dt="2025-06-24T15:27:48.848" v="3304" actId="20577"/>
          <ac:graphicFrameMkLst>
            <pc:docMk/>
            <pc:sldMk cId="2848239255" sldId="2147308712"/>
            <ac:graphicFrameMk id="11" creationId="{A497BAEA-6E48-457A-A04F-B58E63E9839B}"/>
          </ac:graphicFrameMkLst>
        </pc:graphicFrameChg>
        <pc:picChg chg="add mod">
          <ac:chgData name="Yuan, Simon1" userId="efbffe2e-92d0-42d8-bf4d-2675e1c83709" providerId="ADAL" clId="{D0050828-9AC9-4C69-B81D-54409BE3E886}" dt="2025-06-25T17:33:20.743" v="4748" actId="1035"/>
          <ac:picMkLst>
            <pc:docMk/>
            <pc:sldMk cId="2848239255" sldId="2147308712"/>
            <ac:picMk id="15" creationId="{FBC9F9DF-79C8-7B00-F6DE-BF542E1DF91F}"/>
          </ac:picMkLst>
        </pc:picChg>
      </pc:sldChg>
      <pc:sldChg chg="addSp delSp modSp mod">
        <pc:chgData name="Yuan, Simon1" userId="efbffe2e-92d0-42d8-bf4d-2675e1c83709" providerId="ADAL" clId="{D0050828-9AC9-4C69-B81D-54409BE3E886}" dt="2025-06-25T08:20:21.449" v="4388" actId="478"/>
        <pc:sldMkLst>
          <pc:docMk/>
          <pc:sldMk cId="695392668" sldId="2147308715"/>
        </pc:sldMkLst>
        <pc:spChg chg="mod">
          <ac:chgData name="Yuan, Simon1" userId="efbffe2e-92d0-42d8-bf4d-2675e1c83709" providerId="ADAL" clId="{D0050828-9AC9-4C69-B81D-54409BE3E886}" dt="2025-06-25T08:18:56.560" v="4340" actId="20577"/>
          <ac:spMkLst>
            <pc:docMk/>
            <pc:sldMk cId="695392668" sldId="2147308715"/>
            <ac:spMk id="11" creationId="{B8CD3A0D-B38B-4855-AFF9-E3E54AE2AE90}"/>
          </ac:spMkLst>
        </pc:spChg>
        <pc:spChg chg="mod">
          <ac:chgData name="Yuan, Simon1" userId="efbffe2e-92d0-42d8-bf4d-2675e1c83709" providerId="ADAL" clId="{D0050828-9AC9-4C69-B81D-54409BE3E886}" dt="2025-06-25T08:20:09.077" v="4386" actId="1036"/>
          <ac:spMkLst>
            <pc:docMk/>
            <pc:sldMk cId="695392668" sldId="2147308715"/>
            <ac:spMk id="13" creationId="{FB3BAA7E-ADE0-43E9-990C-2468B3ECCF37}"/>
          </ac:spMkLst>
        </pc:spChg>
        <pc:picChg chg="add mod">
          <ac:chgData name="Yuan, Simon1" userId="efbffe2e-92d0-42d8-bf4d-2675e1c83709" providerId="ADAL" clId="{D0050828-9AC9-4C69-B81D-54409BE3E886}" dt="2025-06-23T08:53:31.092" v="1504" actId="1076"/>
          <ac:picMkLst>
            <pc:docMk/>
            <pc:sldMk cId="695392668" sldId="2147308715"/>
            <ac:picMk id="6" creationId="{C3411306-9503-2F1F-E543-C69FDE715117}"/>
          </ac:picMkLst>
        </pc:picChg>
      </pc:sldChg>
      <pc:sldChg chg="addSp delSp modSp mod">
        <pc:chgData name="Yuan, Simon1" userId="efbffe2e-92d0-42d8-bf4d-2675e1c83709" providerId="ADAL" clId="{D0050828-9AC9-4C69-B81D-54409BE3E886}" dt="2025-06-24T15:51:57.114" v="3421" actId="478"/>
        <pc:sldMkLst>
          <pc:docMk/>
          <pc:sldMk cId="2013673898" sldId="2147308726"/>
        </pc:sldMkLst>
        <pc:spChg chg="mod">
          <ac:chgData name="Yuan, Simon1" userId="efbffe2e-92d0-42d8-bf4d-2675e1c83709" providerId="ADAL" clId="{D0050828-9AC9-4C69-B81D-54409BE3E886}" dt="2025-06-24T08:33:42.097" v="2400" actId="1076"/>
          <ac:spMkLst>
            <pc:docMk/>
            <pc:sldMk cId="2013673898" sldId="2147308726"/>
            <ac:spMk id="5" creationId="{EBB2549A-11D0-46C6-ABA9-758FC9AF9B33}"/>
          </ac:spMkLst>
        </pc:spChg>
        <pc:graphicFrameChg chg="add mod modGraphic">
          <ac:chgData name="Yuan, Simon1" userId="efbffe2e-92d0-42d8-bf4d-2675e1c83709" providerId="ADAL" clId="{D0050828-9AC9-4C69-B81D-54409BE3E886}" dt="2025-06-24T09:30:11.680" v="3070" actId="1076"/>
          <ac:graphicFrameMkLst>
            <pc:docMk/>
            <pc:sldMk cId="2013673898" sldId="2147308726"/>
            <ac:graphicFrameMk id="4" creationId="{1C12B1A3-0849-313A-639B-C7D3C3FB421B}"/>
          </ac:graphicFrameMkLst>
        </pc:graphicFrameChg>
      </pc:sldChg>
      <pc:sldChg chg="addSp delSp modSp mod">
        <pc:chgData name="Yuan, Simon1" userId="efbffe2e-92d0-42d8-bf4d-2675e1c83709" providerId="ADAL" clId="{D0050828-9AC9-4C69-B81D-54409BE3E886}" dt="2025-06-26T06:50:41.788" v="4858"/>
        <pc:sldMkLst>
          <pc:docMk/>
          <pc:sldMk cId="1799581789" sldId="2147308727"/>
        </pc:sldMkLst>
        <pc:spChg chg="mod">
          <ac:chgData name="Yuan, Simon1" userId="efbffe2e-92d0-42d8-bf4d-2675e1c83709" providerId="ADAL" clId="{D0050828-9AC9-4C69-B81D-54409BE3E886}" dt="2025-06-25T17:20:45.657" v="4635" actId="14100"/>
          <ac:spMkLst>
            <pc:docMk/>
            <pc:sldMk cId="1799581789" sldId="2147308727"/>
            <ac:spMk id="5" creationId="{EBB2549A-11D0-46C6-ABA9-758FC9AF9B33}"/>
          </ac:spMkLst>
        </pc:spChg>
        <pc:graphicFrameChg chg="add mod modGraphic">
          <ac:chgData name="Yuan, Simon1" userId="efbffe2e-92d0-42d8-bf4d-2675e1c83709" providerId="ADAL" clId="{D0050828-9AC9-4C69-B81D-54409BE3E886}" dt="2025-06-26T06:50:41.788" v="4858"/>
          <ac:graphicFrameMkLst>
            <pc:docMk/>
            <pc:sldMk cId="1799581789" sldId="2147308727"/>
            <ac:graphicFrameMk id="6" creationId="{95E5C331-864C-7C29-BB42-24A3FD52AD2C}"/>
          </ac:graphicFrameMkLst>
        </pc:graphicFrameChg>
      </pc:sldChg>
      <pc:sldChg chg="addSp delSp modSp mod">
        <pc:chgData name="Yuan, Simon1" userId="efbffe2e-92d0-42d8-bf4d-2675e1c83709" providerId="ADAL" clId="{D0050828-9AC9-4C69-B81D-54409BE3E886}" dt="2025-06-25T17:32:55.912" v="4742"/>
        <pc:sldMkLst>
          <pc:docMk/>
          <pc:sldMk cId="950274173" sldId="2147308731"/>
        </pc:sldMkLst>
        <pc:spChg chg="add mod">
          <ac:chgData name="Yuan, Simon1" userId="efbffe2e-92d0-42d8-bf4d-2675e1c83709" providerId="ADAL" clId="{D0050828-9AC9-4C69-B81D-54409BE3E886}" dt="2025-06-25T08:56:49.776" v="4445" actId="1076"/>
          <ac:spMkLst>
            <pc:docMk/>
            <pc:sldMk cId="950274173" sldId="2147308731"/>
            <ac:spMk id="2" creationId="{305ECF95-DB90-79CF-DCF1-53C2E7C6849A}"/>
          </ac:spMkLst>
        </pc:spChg>
        <pc:spChg chg="add mod">
          <ac:chgData name="Yuan, Simon1" userId="efbffe2e-92d0-42d8-bf4d-2675e1c83709" providerId="ADAL" clId="{D0050828-9AC9-4C69-B81D-54409BE3E886}" dt="2025-06-25T17:32:55.912" v="4742"/>
          <ac:spMkLst>
            <pc:docMk/>
            <pc:sldMk cId="950274173" sldId="2147308731"/>
            <ac:spMk id="5" creationId="{F41D8915-B3DF-6C3E-A765-FD29DE049E6E}"/>
          </ac:spMkLst>
        </pc:spChg>
        <pc:spChg chg="mod">
          <ac:chgData name="Yuan, Simon1" userId="efbffe2e-92d0-42d8-bf4d-2675e1c83709" providerId="ADAL" clId="{D0050828-9AC9-4C69-B81D-54409BE3E886}" dt="2025-06-25T08:54:56.490" v="4437" actId="20577"/>
          <ac:spMkLst>
            <pc:docMk/>
            <pc:sldMk cId="950274173" sldId="2147308731"/>
            <ac:spMk id="7" creationId="{8C2EFC5B-1E0C-4798-BBBC-BB45250351BC}"/>
          </ac:spMkLst>
        </pc:spChg>
        <pc:graphicFrameChg chg="mod modGraphic">
          <ac:chgData name="Yuan, Simon1" userId="efbffe2e-92d0-42d8-bf4d-2675e1c83709" providerId="ADAL" clId="{D0050828-9AC9-4C69-B81D-54409BE3E886}" dt="2025-06-25T08:55:26.868" v="4441" actId="20577"/>
          <ac:graphicFrameMkLst>
            <pc:docMk/>
            <pc:sldMk cId="950274173" sldId="2147308731"/>
            <ac:graphicFrameMk id="10" creationId="{5BDADA6A-D7A0-4D05-B32A-26B33923BB5B}"/>
          </ac:graphicFrameMkLst>
        </pc:graphicFrameChg>
        <pc:picChg chg="add mod">
          <ac:chgData name="Yuan, Simon1" userId="efbffe2e-92d0-42d8-bf4d-2675e1c83709" providerId="ADAL" clId="{D0050828-9AC9-4C69-B81D-54409BE3E886}" dt="2025-06-25T17:24:20.871" v="4696" actId="1037"/>
          <ac:picMkLst>
            <pc:docMk/>
            <pc:sldMk cId="950274173" sldId="2147308731"/>
            <ac:picMk id="6" creationId="{B9EA8AA3-B045-48EF-C27E-C5420AF0C063}"/>
          </ac:picMkLst>
        </pc:picChg>
      </pc:sldChg>
      <pc:sldChg chg="addSp delSp modSp mod">
        <pc:chgData name="Yuan, Simon1" userId="efbffe2e-92d0-42d8-bf4d-2675e1c83709" providerId="ADAL" clId="{D0050828-9AC9-4C69-B81D-54409BE3E886}" dt="2025-06-25T17:32:45.189" v="4739"/>
        <pc:sldMkLst>
          <pc:docMk/>
          <pc:sldMk cId="975913067" sldId="2147308732"/>
        </pc:sldMkLst>
        <pc:spChg chg="add mod">
          <ac:chgData name="Yuan, Simon1" userId="efbffe2e-92d0-42d8-bf4d-2675e1c83709" providerId="ADAL" clId="{D0050828-9AC9-4C69-B81D-54409BE3E886}" dt="2025-06-25T17:32:45.189" v="4739"/>
          <ac:spMkLst>
            <pc:docMk/>
            <pc:sldMk cId="975913067" sldId="2147308732"/>
            <ac:spMk id="4" creationId="{E92DEE3D-B700-5407-E4C7-A40CC2186433}"/>
          </ac:spMkLst>
        </pc:spChg>
        <pc:spChg chg="mod">
          <ac:chgData name="Yuan, Simon1" userId="efbffe2e-92d0-42d8-bf4d-2675e1c83709" providerId="ADAL" clId="{D0050828-9AC9-4C69-B81D-54409BE3E886}" dt="2025-06-24T15:41:01.467" v="3339"/>
          <ac:spMkLst>
            <pc:docMk/>
            <pc:sldMk cId="975913067" sldId="2147308732"/>
            <ac:spMk id="7" creationId="{8C2EFC5B-1E0C-4798-BBBC-BB45250351BC}"/>
          </ac:spMkLst>
        </pc:spChg>
        <pc:graphicFrameChg chg="mod modGraphic">
          <ac:chgData name="Yuan, Simon1" userId="efbffe2e-92d0-42d8-bf4d-2675e1c83709" providerId="ADAL" clId="{D0050828-9AC9-4C69-B81D-54409BE3E886}" dt="2025-06-24T15:25:26.887" v="3295" actId="14734"/>
          <ac:graphicFrameMkLst>
            <pc:docMk/>
            <pc:sldMk cId="975913067" sldId="2147308732"/>
            <ac:graphicFrameMk id="12" creationId="{727C549A-65E9-401A-8850-47E65BF9BC0D}"/>
          </ac:graphicFrameMkLst>
        </pc:graphicFrameChg>
        <pc:picChg chg="add mod">
          <ac:chgData name="Yuan, Simon1" userId="efbffe2e-92d0-42d8-bf4d-2675e1c83709" providerId="ADAL" clId="{D0050828-9AC9-4C69-B81D-54409BE3E886}" dt="2025-06-25T17:23:44.947" v="4675" actId="1036"/>
          <ac:picMkLst>
            <pc:docMk/>
            <pc:sldMk cId="975913067" sldId="2147308732"/>
            <ac:picMk id="9" creationId="{908ECB0D-1845-780A-84F6-A78009CB1045}"/>
          </ac:picMkLst>
        </pc:picChg>
      </pc:sldChg>
      <pc:sldChg chg="addSp delSp modSp mod">
        <pc:chgData name="Yuan, Simon1" userId="efbffe2e-92d0-42d8-bf4d-2675e1c83709" providerId="ADAL" clId="{D0050828-9AC9-4C69-B81D-54409BE3E886}" dt="2025-06-25T17:32:38.023" v="4737" actId="1037"/>
        <pc:sldMkLst>
          <pc:docMk/>
          <pc:sldMk cId="1328412999" sldId="2147308733"/>
        </pc:sldMkLst>
        <pc:spChg chg="add mod">
          <ac:chgData name="Yuan, Simon1" userId="efbffe2e-92d0-42d8-bf4d-2675e1c83709" providerId="ADAL" clId="{D0050828-9AC9-4C69-B81D-54409BE3E886}" dt="2025-06-25T17:32:38.023" v="4737" actId="1037"/>
          <ac:spMkLst>
            <pc:docMk/>
            <pc:sldMk cId="1328412999" sldId="2147308733"/>
            <ac:spMk id="5" creationId="{399C4AEE-5A95-EFD3-D04E-E2143A081B56}"/>
          </ac:spMkLst>
        </pc:spChg>
        <pc:spChg chg="mod">
          <ac:chgData name="Yuan, Simon1" userId="efbffe2e-92d0-42d8-bf4d-2675e1c83709" providerId="ADAL" clId="{D0050828-9AC9-4C69-B81D-54409BE3E886}" dt="2025-06-24T15:41:06.860" v="3340"/>
          <ac:spMkLst>
            <pc:docMk/>
            <pc:sldMk cId="1328412999" sldId="2147308733"/>
            <ac:spMk id="7" creationId="{8C2EFC5B-1E0C-4798-BBBC-BB45250351BC}"/>
          </ac:spMkLst>
        </pc:spChg>
        <pc:graphicFrameChg chg="mod modGraphic">
          <ac:chgData name="Yuan, Simon1" userId="efbffe2e-92d0-42d8-bf4d-2675e1c83709" providerId="ADAL" clId="{D0050828-9AC9-4C69-B81D-54409BE3E886}" dt="2025-06-24T15:18:28.714" v="3257" actId="20577"/>
          <ac:graphicFrameMkLst>
            <pc:docMk/>
            <pc:sldMk cId="1328412999" sldId="2147308733"/>
            <ac:graphicFrameMk id="10" creationId="{4F685463-4B94-41B5-A39D-956DDA602925}"/>
          </ac:graphicFrameMkLst>
        </pc:graphicFrameChg>
        <pc:picChg chg="add mod">
          <ac:chgData name="Yuan, Simon1" userId="efbffe2e-92d0-42d8-bf4d-2675e1c83709" providerId="ADAL" clId="{D0050828-9AC9-4C69-B81D-54409BE3E886}" dt="2025-06-25T17:32:17.765" v="4717" actId="1076"/>
          <ac:picMkLst>
            <pc:docMk/>
            <pc:sldMk cId="1328412999" sldId="2147308733"/>
            <ac:picMk id="8" creationId="{8674483B-FF5F-C8EE-8CD0-82083E66A52F}"/>
          </ac:picMkLst>
        </pc:picChg>
      </pc:sldChg>
      <pc:sldChg chg="ord">
        <pc:chgData name="Yuan, Simon1" userId="efbffe2e-92d0-42d8-bf4d-2675e1c83709" providerId="ADAL" clId="{D0050828-9AC9-4C69-B81D-54409BE3E886}" dt="2025-06-25T17:33:30.266" v="4750"/>
        <pc:sldMkLst>
          <pc:docMk/>
          <pc:sldMk cId="1518586699" sldId="2147308734"/>
        </pc:sldMkLst>
      </pc:sldChg>
      <pc:sldChg chg="del">
        <pc:chgData name="Yuan, Simon1" userId="efbffe2e-92d0-42d8-bf4d-2675e1c83709" providerId="ADAL" clId="{D0050828-9AC9-4C69-B81D-54409BE3E886}" dt="2025-06-23T08:06:41.179" v="1002" actId="47"/>
        <pc:sldMkLst>
          <pc:docMk/>
          <pc:sldMk cId="396777958" sldId="2147308741"/>
        </pc:sldMkLst>
      </pc:sldChg>
      <pc:sldChg chg="del">
        <pc:chgData name="Yuan, Simon1" userId="efbffe2e-92d0-42d8-bf4d-2675e1c83709" providerId="ADAL" clId="{D0050828-9AC9-4C69-B81D-54409BE3E886}" dt="2025-06-23T08:06:41.888" v="1003" actId="47"/>
        <pc:sldMkLst>
          <pc:docMk/>
          <pc:sldMk cId="2662506209" sldId="2147308742"/>
        </pc:sldMkLst>
      </pc:sldChg>
      <pc:sldChg chg="addSp delSp modSp mod">
        <pc:chgData name="Yuan, Simon1" userId="efbffe2e-92d0-42d8-bf4d-2675e1c83709" providerId="ADAL" clId="{D0050828-9AC9-4C69-B81D-54409BE3E886}" dt="2025-06-24T15:50:02.529" v="3402" actId="1582"/>
        <pc:sldMkLst>
          <pc:docMk/>
          <pc:sldMk cId="673412168" sldId="2147308757"/>
        </pc:sldMkLst>
        <pc:spChg chg="add mod">
          <ac:chgData name="Yuan, Simon1" userId="efbffe2e-92d0-42d8-bf4d-2675e1c83709" providerId="ADAL" clId="{D0050828-9AC9-4C69-B81D-54409BE3E886}" dt="2025-06-24T15:50:02.529" v="3402" actId="1582"/>
          <ac:spMkLst>
            <pc:docMk/>
            <pc:sldMk cId="673412168" sldId="2147308757"/>
            <ac:spMk id="10" creationId="{4864D3D7-2ED0-8B9C-94E9-0F0728D9A8FF}"/>
          </ac:spMkLst>
        </pc:spChg>
        <pc:spChg chg="mod">
          <ac:chgData name="Yuan, Simon1" userId="efbffe2e-92d0-42d8-bf4d-2675e1c83709" providerId="ADAL" clId="{D0050828-9AC9-4C69-B81D-54409BE3E886}" dt="2025-06-24T07:57:25.092" v="2106"/>
          <ac:spMkLst>
            <pc:docMk/>
            <pc:sldMk cId="673412168" sldId="2147308757"/>
            <ac:spMk id="18" creationId="{3B2CD2AD-EE5B-F021-B30A-62EF6C1C9D90}"/>
          </ac:spMkLst>
        </pc:spChg>
        <pc:spChg chg="mod topLvl">
          <ac:chgData name="Yuan, Simon1" userId="efbffe2e-92d0-42d8-bf4d-2675e1c83709" providerId="ADAL" clId="{D0050828-9AC9-4C69-B81D-54409BE3E886}" dt="2025-06-24T15:49:49.655" v="3401" actId="164"/>
          <ac:spMkLst>
            <pc:docMk/>
            <pc:sldMk cId="673412168" sldId="2147308757"/>
            <ac:spMk id="20" creationId="{86333C3A-88BE-F837-829B-1BDE4CC36EF7}"/>
          </ac:spMkLst>
        </pc:spChg>
        <pc:spChg chg="mod">
          <ac:chgData name="Yuan, Simon1" userId="efbffe2e-92d0-42d8-bf4d-2675e1c83709" providerId="ADAL" clId="{D0050828-9AC9-4C69-B81D-54409BE3E886}" dt="2025-06-24T15:44:08.274" v="3350" actId="208"/>
          <ac:spMkLst>
            <pc:docMk/>
            <pc:sldMk cId="673412168" sldId="2147308757"/>
            <ac:spMk id="35" creationId="{A9C33BA7-AE82-2C81-896E-85F050A00614}"/>
          </ac:spMkLst>
        </pc:spChg>
        <pc:spChg chg="mod">
          <ac:chgData name="Yuan, Simon1" userId="efbffe2e-92d0-42d8-bf4d-2675e1c83709" providerId="ADAL" clId="{D0050828-9AC9-4C69-B81D-54409BE3E886}" dt="2025-06-24T15:44:12.372" v="3351" actId="207"/>
          <ac:spMkLst>
            <pc:docMk/>
            <pc:sldMk cId="673412168" sldId="2147308757"/>
            <ac:spMk id="37" creationId="{612E12EE-630C-28BB-BC78-58308C755FBA}"/>
          </ac:spMkLst>
        </pc:spChg>
        <pc:spChg chg="mod">
          <ac:chgData name="Yuan, Simon1" userId="efbffe2e-92d0-42d8-bf4d-2675e1c83709" providerId="ADAL" clId="{D0050828-9AC9-4C69-B81D-54409BE3E886}" dt="2025-06-24T07:57:25.092" v="2106"/>
          <ac:spMkLst>
            <pc:docMk/>
            <pc:sldMk cId="673412168" sldId="2147308757"/>
            <ac:spMk id="46" creationId="{88CB698D-3A9B-3831-3846-1CD02D7D91D1}"/>
          </ac:spMkLst>
        </pc:spChg>
        <pc:spChg chg="mod">
          <ac:chgData name="Yuan, Simon1" userId="efbffe2e-92d0-42d8-bf4d-2675e1c83709" providerId="ADAL" clId="{D0050828-9AC9-4C69-B81D-54409BE3E886}" dt="2025-06-24T15:44:05.402" v="3349" actId="208"/>
          <ac:spMkLst>
            <pc:docMk/>
            <pc:sldMk cId="673412168" sldId="2147308757"/>
            <ac:spMk id="49" creationId="{03F83A40-A402-AE56-F56C-F5B4C3926B48}"/>
          </ac:spMkLst>
        </pc:spChg>
        <pc:spChg chg="mod">
          <ac:chgData name="Yuan, Simon1" userId="efbffe2e-92d0-42d8-bf4d-2675e1c83709" providerId="ADAL" clId="{D0050828-9AC9-4C69-B81D-54409BE3E886}" dt="2025-06-24T15:44:16.908" v="3352" actId="207"/>
          <ac:spMkLst>
            <pc:docMk/>
            <pc:sldMk cId="673412168" sldId="2147308757"/>
            <ac:spMk id="51" creationId="{BE5D49C5-D27B-DD7A-91DF-CF9E0CA2787F}"/>
          </ac:spMkLst>
        </pc:spChg>
        <pc:spChg chg="mod">
          <ac:chgData name="Yuan, Simon1" userId="efbffe2e-92d0-42d8-bf4d-2675e1c83709" providerId="ADAL" clId="{D0050828-9AC9-4C69-B81D-54409BE3E886}" dt="2025-06-24T07:57:25.092" v="2106"/>
          <ac:spMkLst>
            <pc:docMk/>
            <pc:sldMk cId="673412168" sldId="2147308757"/>
            <ac:spMk id="129" creationId="{3D2BAE04-B0CA-F981-BB78-BDD8498206BC}"/>
          </ac:spMkLst>
        </pc:spChg>
        <pc:spChg chg="mod topLvl">
          <ac:chgData name="Yuan, Simon1" userId="efbffe2e-92d0-42d8-bf4d-2675e1c83709" providerId="ADAL" clId="{D0050828-9AC9-4C69-B81D-54409BE3E886}" dt="2025-06-24T15:49:49.655" v="3401" actId="164"/>
          <ac:spMkLst>
            <pc:docMk/>
            <pc:sldMk cId="673412168" sldId="2147308757"/>
            <ac:spMk id="130" creationId="{913373AF-3B7F-2B51-ADCC-E891CD077A9D}"/>
          </ac:spMkLst>
        </pc:spChg>
        <pc:spChg chg="mod topLvl">
          <ac:chgData name="Yuan, Simon1" userId="efbffe2e-92d0-42d8-bf4d-2675e1c83709" providerId="ADAL" clId="{D0050828-9AC9-4C69-B81D-54409BE3E886}" dt="2025-06-24T15:49:49.655" v="3401" actId="164"/>
          <ac:spMkLst>
            <pc:docMk/>
            <pc:sldMk cId="673412168" sldId="2147308757"/>
            <ac:spMk id="150" creationId="{A0213D8F-DB46-68F5-58D5-DBBBE056F684}"/>
          </ac:spMkLst>
        </pc:spChg>
        <pc:spChg chg="mod">
          <ac:chgData name="Yuan, Simon1" userId="efbffe2e-92d0-42d8-bf4d-2675e1c83709" providerId="ADAL" clId="{D0050828-9AC9-4C69-B81D-54409BE3E886}" dt="2025-06-24T15:43:54.805" v="3348" actId="208"/>
          <ac:spMkLst>
            <pc:docMk/>
            <pc:sldMk cId="673412168" sldId="2147308757"/>
            <ac:spMk id="152" creationId="{067C218D-A1E2-1B5D-AEC3-BDB6E29DEDC9}"/>
          </ac:spMkLst>
        </pc:spChg>
        <pc:spChg chg="mod">
          <ac:chgData name="Yuan, Simon1" userId="efbffe2e-92d0-42d8-bf4d-2675e1c83709" providerId="ADAL" clId="{D0050828-9AC9-4C69-B81D-54409BE3E886}" dt="2025-06-24T08:10:15.583" v="2201" actId="20577"/>
          <ac:spMkLst>
            <pc:docMk/>
            <pc:sldMk cId="673412168" sldId="2147308757"/>
            <ac:spMk id="157" creationId="{BF31BE34-4361-4E51-A9D2-3921902575AE}"/>
          </ac:spMkLst>
        </pc:spChg>
        <pc:spChg chg="mod topLvl">
          <ac:chgData name="Yuan, Simon1" userId="efbffe2e-92d0-42d8-bf4d-2675e1c83709" providerId="ADAL" clId="{D0050828-9AC9-4C69-B81D-54409BE3E886}" dt="2025-06-24T15:49:49.655" v="3401" actId="164"/>
          <ac:spMkLst>
            <pc:docMk/>
            <pc:sldMk cId="673412168" sldId="2147308757"/>
            <ac:spMk id="171" creationId="{DB442D0F-BDDF-68B8-A74A-18319BFD55EB}"/>
          </ac:spMkLst>
        </pc:spChg>
        <pc:spChg chg="mod">
          <ac:chgData name="Yuan, Simon1" userId="efbffe2e-92d0-42d8-bf4d-2675e1c83709" providerId="ADAL" clId="{D0050828-9AC9-4C69-B81D-54409BE3E886}" dt="2025-06-24T15:44:52.570" v="3367" actId="20577"/>
          <ac:spMkLst>
            <pc:docMk/>
            <pc:sldMk cId="673412168" sldId="2147308757"/>
            <ac:spMk id="183" creationId="{3E5FBBBF-53D0-30D4-0233-9A4AE89CEB55}"/>
          </ac:spMkLst>
        </pc:spChg>
        <pc:spChg chg="mod">
          <ac:chgData name="Yuan, Simon1" userId="efbffe2e-92d0-42d8-bf4d-2675e1c83709" providerId="ADAL" clId="{D0050828-9AC9-4C69-B81D-54409BE3E886}" dt="2025-06-24T15:43:00.785" v="3343" actId="208"/>
          <ac:spMkLst>
            <pc:docMk/>
            <pc:sldMk cId="673412168" sldId="2147308757"/>
            <ac:spMk id="184" creationId="{4DBFA208-3122-4043-0875-7FD905EA6A70}"/>
          </ac:spMkLst>
        </pc:spChg>
        <pc:spChg chg="mod">
          <ac:chgData name="Yuan, Simon1" userId="efbffe2e-92d0-42d8-bf4d-2675e1c83709" providerId="ADAL" clId="{D0050828-9AC9-4C69-B81D-54409BE3E886}" dt="2025-06-24T15:43:26.823" v="3345" actId="208"/>
          <ac:spMkLst>
            <pc:docMk/>
            <pc:sldMk cId="673412168" sldId="2147308757"/>
            <ac:spMk id="194" creationId="{533428C7-79EE-3913-3EBA-75A196C38870}"/>
          </ac:spMkLst>
        </pc:spChg>
        <pc:spChg chg="mod">
          <ac:chgData name="Yuan, Simon1" userId="efbffe2e-92d0-42d8-bf4d-2675e1c83709" providerId="ADAL" clId="{D0050828-9AC9-4C69-B81D-54409BE3E886}" dt="2025-06-24T15:43:26.823" v="3345" actId="208"/>
          <ac:spMkLst>
            <pc:docMk/>
            <pc:sldMk cId="673412168" sldId="2147308757"/>
            <ac:spMk id="209" creationId="{98B0DCC0-1BDF-8E39-C8CF-81FBC45950C0}"/>
          </ac:spMkLst>
        </pc:spChg>
        <pc:spChg chg="mod">
          <ac:chgData name="Yuan, Simon1" userId="efbffe2e-92d0-42d8-bf4d-2675e1c83709" providerId="ADAL" clId="{D0050828-9AC9-4C69-B81D-54409BE3E886}" dt="2025-06-24T15:44:49.092" v="3364" actId="20577"/>
          <ac:spMkLst>
            <pc:docMk/>
            <pc:sldMk cId="673412168" sldId="2147308757"/>
            <ac:spMk id="213" creationId="{E5970390-8375-6748-FC8C-C9252A9134A1}"/>
          </ac:spMkLst>
        </pc:spChg>
        <pc:spChg chg="mod topLvl">
          <ac:chgData name="Yuan, Simon1" userId="efbffe2e-92d0-42d8-bf4d-2675e1c83709" providerId="ADAL" clId="{D0050828-9AC9-4C69-B81D-54409BE3E886}" dt="2025-06-24T15:49:49.655" v="3401" actId="164"/>
          <ac:spMkLst>
            <pc:docMk/>
            <pc:sldMk cId="673412168" sldId="2147308757"/>
            <ac:spMk id="214" creationId="{F015C99E-BBB2-00BC-DED6-30B19A30E8D8}"/>
          </ac:spMkLst>
        </pc:spChg>
        <pc:spChg chg="mod">
          <ac:chgData name="Yuan, Simon1" userId="efbffe2e-92d0-42d8-bf4d-2675e1c83709" providerId="ADAL" clId="{D0050828-9AC9-4C69-B81D-54409BE3E886}" dt="2025-06-24T15:44:39.882" v="3358" actId="20577"/>
          <ac:spMkLst>
            <pc:docMk/>
            <pc:sldMk cId="673412168" sldId="2147308757"/>
            <ac:spMk id="215" creationId="{ED686EFC-A604-837B-236C-0A79E2909022}"/>
          </ac:spMkLst>
        </pc:spChg>
        <pc:spChg chg="mod">
          <ac:chgData name="Yuan, Simon1" userId="efbffe2e-92d0-42d8-bf4d-2675e1c83709" providerId="ADAL" clId="{D0050828-9AC9-4C69-B81D-54409BE3E886}" dt="2025-06-24T15:43:35.253" v="3346" actId="208"/>
          <ac:spMkLst>
            <pc:docMk/>
            <pc:sldMk cId="673412168" sldId="2147308757"/>
            <ac:spMk id="259" creationId="{7402722A-8B4F-114A-B992-7B59701E770A}"/>
          </ac:spMkLst>
        </pc:spChg>
        <pc:spChg chg="mod topLvl">
          <ac:chgData name="Yuan, Simon1" userId="efbffe2e-92d0-42d8-bf4d-2675e1c83709" providerId="ADAL" clId="{D0050828-9AC9-4C69-B81D-54409BE3E886}" dt="2025-06-24T15:49:49.655" v="3401" actId="164"/>
          <ac:spMkLst>
            <pc:docMk/>
            <pc:sldMk cId="673412168" sldId="2147308757"/>
            <ac:spMk id="264" creationId="{951ED70E-D31C-4D51-37B3-1E119745D1A0}"/>
          </ac:spMkLst>
        </pc:spChg>
        <pc:spChg chg="mod">
          <ac:chgData name="Yuan, Simon1" userId="efbffe2e-92d0-42d8-bf4d-2675e1c83709" providerId="ADAL" clId="{D0050828-9AC9-4C69-B81D-54409BE3E886}" dt="2025-06-24T07:57:25.092" v="2106"/>
          <ac:spMkLst>
            <pc:docMk/>
            <pc:sldMk cId="673412168" sldId="2147308757"/>
            <ac:spMk id="266" creationId="{0A066738-0B0B-CB7F-7B4E-02EE93449A56}"/>
          </ac:spMkLst>
        </pc:spChg>
        <pc:spChg chg="mod">
          <ac:chgData name="Yuan, Simon1" userId="efbffe2e-92d0-42d8-bf4d-2675e1c83709" providerId="ADAL" clId="{D0050828-9AC9-4C69-B81D-54409BE3E886}" dt="2025-06-24T07:57:25.092" v="2106"/>
          <ac:spMkLst>
            <pc:docMk/>
            <pc:sldMk cId="673412168" sldId="2147308757"/>
            <ac:spMk id="274" creationId="{1120F305-85BE-1C62-86FC-5968FADA51CE}"/>
          </ac:spMkLst>
        </pc:spChg>
        <pc:spChg chg="mod">
          <ac:chgData name="Yuan, Simon1" userId="efbffe2e-92d0-42d8-bf4d-2675e1c83709" providerId="ADAL" clId="{D0050828-9AC9-4C69-B81D-54409BE3E886}" dt="2025-06-24T07:57:25.092" v="2106"/>
          <ac:spMkLst>
            <pc:docMk/>
            <pc:sldMk cId="673412168" sldId="2147308757"/>
            <ac:spMk id="291" creationId="{4F429E0E-5077-6954-F397-0FCA04BA9437}"/>
          </ac:spMkLst>
        </pc:spChg>
        <pc:spChg chg="mod">
          <ac:chgData name="Yuan, Simon1" userId="efbffe2e-92d0-42d8-bf4d-2675e1c83709" providerId="ADAL" clId="{D0050828-9AC9-4C69-B81D-54409BE3E886}" dt="2025-06-24T07:57:25.092" v="2106"/>
          <ac:spMkLst>
            <pc:docMk/>
            <pc:sldMk cId="673412168" sldId="2147308757"/>
            <ac:spMk id="293" creationId="{8FC6BF5C-F3B6-5E61-198C-2CDB1DFDD404}"/>
          </ac:spMkLst>
        </pc:spChg>
        <pc:spChg chg="mod topLvl">
          <ac:chgData name="Yuan, Simon1" userId="efbffe2e-92d0-42d8-bf4d-2675e1c83709" providerId="ADAL" clId="{D0050828-9AC9-4C69-B81D-54409BE3E886}" dt="2025-06-24T15:49:49.655" v="3401" actId="164"/>
          <ac:spMkLst>
            <pc:docMk/>
            <pc:sldMk cId="673412168" sldId="2147308757"/>
            <ac:spMk id="305" creationId="{B329A94C-2909-C8A2-FE66-C07172A7E0F3}"/>
          </ac:spMkLst>
        </pc:spChg>
        <pc:spChg chg="mod topLvl">
          <ac:chgData name="Yuan, Simon1" userId="efbffe2e-92d0-42d8-bf4d-2675e1c83709" providerId="ADAL" clId="{D0050828-9AC9-4C69-B81D-54409BE3E886}" dt="2025-06-24T15:49:49.655" v="3401" actId="164"/>
          <ac:spMkLst>
            <pc:docMk/>
            <pc:sldMk cId="673412168" sldId="2147308757"/>
            <ac:spMk id="306" creationId="{07125E53-BFED-38D8-FEBA-8154CF66BBD0}"/>
          </ac:spMkLst>
        </pc:spChg>
        <pc:spChg chg="mod">
          <ac:chgData name="Yuan, Simon1" userId="efbffe2e-92d0-42d8-bf4d-2675e1c83709" providerId="ADAL" clId="{D0050828-9AC9-4C69-B81D-54409BE3E886}" dt="2025-06-24T15:44:29.862" v="3353" actId="208"/>
          <ac:spMkLst>
            <pc:docMk/>
            <pc:sldMk cId="673412168" sldId="2147308757"/>
            <ac:spMk id="314" creationId="{A62A45E1-B358-2F60-11E0-58D1CA3C5EAE}"/>
          </ac:spMkLst>
        </pc:spChg>
        <pc:spChg chg="mod">
          <ac:chgData name="Yuan, Simon1" userId="efbffe2e-92d0-42d8-bf4d-2675e1c83709" providerId="ADAL" clId="{D0050828-9AC9-4C69-B81D-54409BE3E886}" dt="2025-06-24T15:44:29.862" v="3353" actId="208"/>
          <ac:spMkLst>
            <pc:docMk/>
            <pc:sldMk cId="673412168" sldId="2147308757"/>
            <ac:spMk id="318" creationId="{B9B8559E-EC36-213B-DF12-E6EDB9992842}"/>
          </ac:spMkLst>
        </pc:spChg>
        <pc:spChg chg="mod">
          <ac:chgData name="Yuan, Simon1" userId="efbffe2e-92d0-42d8-bf4d-2675e1c83709" providerId="ADAL" clId="{D0050828-9AC9-4C69-B81D-54409BE3E886}" dt="2025-06-24T15:43:35.253" v="3346" actId="208"/>
          <ac:spMkLst>
            <pc:docMk/>
            <pc:sldMk cId="673412168" sldId="2147308757"/>
            <ac:spMk id="324" creationId="{E221D46F-228A-0BDF-C4B4-9CA9645DB5E2}"/>
          </ac:spMkLst>
        </pc:spChg>
        <pc:spChg chg="mod">
          <ac:chgData name="Yuan, Simon1" userId="efbffe2e-92d0-42d8-bf4d-2675e1c83709" providerId="ADAL" clId="{D0050828-9AC9-4C69-B81D-54409BE3E886}" dt="2025-06-24T07:57:25.092" v="2106"/>
          <ac:spMkLst>
            <pc:docMk/>
            <pc:sldMk cId="673412168" sldId="2147308757"/>
            <ac:spMk id="328" creationId="{F7AB08E0-5A3A-022C-B6E1-14539A7386FD}"/>
          </ac:spMkLst>
        </pc:spChg>
        <pc:spChg chg="mod">
          <ac:chgData name="Yuan, Simon1" userId="efbffe2e-92d0-42d8-bf4d-2675e1c83709" providerId="ADAL" clId="{D0050828-9AC9-4C69-B81D-54409BE3E886}" dt="2025-06-24T07:57:25.092" v="2106"/>
          <ac:spMkLst>
            <pc:docMk/>
            <pc:sldMk cId="673412168" sldId="2147308757"/>
            <ac:spMk id="342" creationId="{0AB3140E-BFF4-B04C-B9DB-94E85832FE89}"/>
          </ac:spMkLst>
        </pc:spChg>
        <pc:spChg chg="mod topLvl">
          <ac:chgData name="Yuan, Simon1" userId="efbffe2e-92d0-42d8-bf4d-2675e1c83709" providerId="ADAL" clId="{D0050828-9AC9-4C69-B81D-54409BE3E886}" dt="2025-06-24T15:49:49.655" v="3401" actId="164"/>
          <ac:spMkLst>
            <pc:docMk/>
            <pc:sldMk cId="673412168" sldId="2147308757"/>
            <ac:spMk id="344" creationId="{CCC19FF1-35B1-32DA-D553-660044C7F7E1}"/>
          </ac:spMkLst>
        </pc:spChg>
        <pc:spChg chg="mod topLvl">
          <ac:chgData name="Yuan, Simon1" userId="efbffe2e-92d0-42d8-bf4d-2675e1c83709" providerId="ADAL" clId="{D0050828-9AC9-4C69-B81D-54409BE3E886}" dt="2025-06-24T15:49:49.655" v="3401" actId="164"/>
          <ac:spMkLst>
            <pc:docMk/>
            <pc:sldMk cId="673412168" sldId="2147308757"/>
            <ac:spMk id="346" creationId="{46A47432-3C19-04C9-0670-1BCC6D966D9E}"/>
          </ac:spMkLst>
        </pc:spChg>
        <pc:spChg chg="mod">
          <ac:chgData name="Yuan, Simon1" userId="efbffe2e-92d0-42d8-bf4d-2675e1c83709" providerId="ADAL" clId="{D0050828-9AC9-4C69-B81D-54409BE3E886}" dt="2025-06-24T07:58:06.051" v="2108" actId="1076"/>
          <ac:spMkLst>
            <pc:docMk/>
            <pc:sldMk cId="673412168" sldId="2147308757"/>
            <ac:spMk id="387" creationId="{295418AD-E057-6191-1FCC-588E53E578FA}"/>
          </ac:spMkLst>
        </pc:spChg>
        <pc:picChg chg="mod">
          <ac:chgData name="Yuan, Simon1" userId="efbffe2e-92d0-42d8-bf4d-2675e1c83709" providerId="ADAL" clId="{D0050828-9AC9-4C69-B81D-54409BE3E886}" dt="2025-06-24T07:58:09.278" v="2110" actId="1076"/>
          <ac:picMkLst>
            <pc:docMk/>
            <pc:sldMk cId="673412168" sldId="2147308757"/>
            <ac:picMk id="16" creationId="{6FD5884A-35EC-FF1D-F837-7A1B6228B334}"/>
          </ac:picMkLst>
        </pc:picChg>
      </pc:sldChg>
      <pc:sldChg chg="addSp delSp modSp mod">
        <pc:chgData name="Yuan, Simon1" userId="efbffe2e-92d0-42d8-bf4d-2675e1c83709" providerId="ADAL" clId="{D0050828-9AC9-4C69-B81D-54409BE3E886}" dt="2025-06-24T15:45:49.931" v="3372" actId="207"/>
        <pc:sldMkLst>
          <pc:docMk/>
          <pc:sldMk cId="1052283170" sldId="2147308760"/>
        </pc:sldMkLst>
        <pc:spChg chg="add mod">
          <ac:chgData name="Yuan, Simon1" userId="efbffe2e-92d0-42d8-bf4d-2675e1c83709" providerId="ADAL" clId="{D0050828-9AC9-4C69-B81D-54409BE3E886}" dt="2025-06-24T08:03:21.602" v="2119"/>
          <ac:spMkLst>
            <pc:docMk/>
            <pc:sldMk cId="1052283170" sldId="2147308760"/>
            <ac:spMk id="5" creationId="{F6C21AA7-18B5-2A5E-9CC5-FAD7ED0A0F15}"/>
          </ac:spMkLst>
        </pc:spChg>
        <pc:spChg chg="add mod">
          <ac:chgData name="Yuan, Simon1" userId="efbffe2e-92d0-42d8-bf4d-2675e1c83709" providerId="ADAL" clId="{D0050828-9AC9-4C69-B81D-54409BE3E886}" dt="2025-06-24T15:45:49.931" v="3372" actId="207"/>
          <ac:spMkLst>
            <pc:docMk/>
            <pc:sldMk cId="1052283170" sldId="2147308760"/>
            <ac:spMk id="6" creationId="{B092F1D3-8E93-25FA-494E-6C2CE483A857}"/>
          </ac:spMkLst>
        </pc:spChg>
        <pc:spChg chg="add mod">
          <ac:chgData name="Yuan, Simon1" userId="efbffe2e-92d0-42d8-bf4d-2675e1c83709" providerId="ADAL" clId="{D0050828-9AC9-4C69-B81D-54409BE3E886}" dt="2025-06-24T08:03:21.602" v="2119"/>
          <ac:spMkLst>
            <pc:docMk/>
            <pc:sldMk cId="1052283170" sldId="2147308760"/>
            <ac:spMk id="7" creationId="{454573FC-77E6-7DEE-317E-D6D94A148E6B}"/>
          </ac:spMkLst>
        </pc:spChg>
        <pc:spChg chg="add mod">
          <ac:chgData name="Yuan, Simon1" userId="efbffe2e-92d0-42d8-bf4d-2675e1c83709" providerId="ADAL" clId="{D0050828-9AC9-4C69-B81D-54409BE3E886}" dt="2025-06-24T08:03:21.602" v="2119"/>
          <ac:spMkLst>
            <pc:docMk/>
            <pc:sldMk cId="1052283170" sldId="2147308760"/>
            <ac:spMk id="8" creationId="{0B4BEEE0-0EF9-FAB5-50AA-C5E81302F51E}"/>
          </ac:spMkLst>
        </pc:spChg>
        <pc:spChg chg="add mod">
          <ac:chgData name="Yuan, Simon1" userId="efbffe2e-92d0-42d8-bf4d-2675e1c83709" providerId="ADAL" clId="{D0050828-9AC9-4C69-B81D-54409BE3E886}" dt="2025-06-24T08:03:21.602" v="2119"/>
          <ac:spMkLst>
            <pc:docMk/>
            <pc:sldMk cId="1052283170" sldId="2147308760"/>
            <ac:spMk id="9" creationId="{55036388-1934-4A0F-84FC-518024675F9A}"/>
          </ac:spMkLst>
        </pc:spChg>
        <pc:spChg chg="add mod">
          <ac:chgData name="Yuan, Simon1" userId="efbffe2e-92d0-42d8-bf4d-2675e1c83709" providerId="ADAL" clId="{D0050828-9AC9-4C69-B81D-54409BE3E886}" dt="2025-06-24T08:03:21.602" v="2119"/>
          <ac:spMkLst>
            <pc:docMk/>
            <pc:sldMk cId="1052283170" sldId="2147308760"/>
            <ac:spMk id="10" creationId="{07AD6482-0014-53E0-1742-F8CC351F1CA3}"/>
          </ac:spMkLst>
        </pc:spChg>
        <pc:spChg chg="add mod">
          <ac:chgData name="Yuan, Simon1" userId="efbffe2e-92d0-42d8-bf4d-2675e1c83709" providerId="ADAL" clId="{D0050828-9AC9-4C69-B81D-54409BE3E886}" dt="2025-06-24T08:03:21.602" v="2119"/>
          <ac:spMkLst>
            <pc:docMk/>
            <pc:sldMk cId="1052283170" sldId="2147308760"/>
            <ac:spMk id="11" creationId="{ADB53C39-5305-AADF-2BE4-C75B3C6066B2}"/>
          </ac:spMkLst>
        </pc:spChg>
        <pc:spChg chg="add mod">
          <ac:chgData name="Yuan, Simon1" userId="efbffe2e-92d0-42d8-bf4d-2675e1c83709" providerId="ADAL" clId="{D0050828-9AC9-4C69-B81D-54409BE3E886}" dt="2025-06-24T08:11:39.597" v="2227" actId="20577"/>
          <ac:spMkLst>
            <pc:docMk/>
            <pc:sldMk cId="1052283170" sldId="2147308760"/>
            <ac:spMk id="12" creationId="{BDEAC02F-12BF-0DC9-BBF4-B4774ED07871}"/>
          </ac:spMkLst>
        </pc:spChg>
        <pc:spChg chg="add mod">
          <ac:chgData name="Yuan, Simon1" userId="efbffe2e-92d0-42d8-bf4d-2675e1c83709" providerId="ADAL" clId="{D0050828-9AC9-4C69-B81D-54409BE3E886}" dt="2025-06-24T08:03:49.978" v="2130" actId="20577"/>
          <ac:spMkLst>
            <pc:docMk/>
            <pc:sldMk cId="1052283170" sldId="2147308760"/>
            <ac:spMk id="16" creationId="{0FB37A86-19E1-A3C7-C2C3-992B1C44952F}"/>
          </ac:spMkLst>
        </pc:spChg>
        <pc:spChg chg="mod">
          <ac:chgData name="Yuan, Simon1" userId="efbffe2e-92d0-42d8-bf4d-2675e1c83709" providerId="ADAL" clId="{D0050828-9AC9-4C69-B81D-54409BE3E886}" dt="2025-06-24T08:09:17.993" v="2176" actId="20577"/>
          <ac:spMkLst>
            <pc:docMk/>
            <pc:sldMk cId="1052283170" sldId="2147308760"/>
            <ac:spMk id="99" creationId="{DE62464E-33D4-4F48-BFA9-8DBE18153C52}"/>
          </ac:spMkLst>
        </pc:spChg>
        <pc:picChg chg="add mod">
          <ac:chgData name="Yuan, Simon1" userId="efbffe2e-92d0-42d8-bf4d-2675e1c83709" providerId="ADAL" clId="{D0050828-9AC9-4C69-B81D-54409BE3E886}" dt="2025-06-24T08:03:21.602" v="2119"/>
          <ac:picMkLst>
            <pc:docMk/>
            <pc:sldMk cId="1052283170" sldId="2147308760"/>
            <ac:picMk id="2" creationId="{D30F6DA7-3D36-2174-B783-81BB3449C01D}"/>
          </ac:picMkLst>
        </pc:picChg>
      </pc:sldChg>
      <pc:sldChg chg="modSp mod">
        <pc:chgData name="Yuan, Simon1" userId="efbffe2e-92d0-42d8-bf4d-2675e1c83709" providerId="ADAL" clId="{D0050828-9AC9-4C69-B81D-54409BE3E886}" dt="2025-06-24T08:09:58.430" v="2195" actId="20577"/>
        <pc:sldMkLst>
          <pc:docMk/>
          <pc:sldMk cId="3349273155" sldId="2147308763"/>
        </pc:sldMkLst>
        <pc:spChg chg="mod">
          <ac:chgData name="Yuan, Simon1" userId="efbffe2e-92d0-42d8-bf4d-2675e1c83709" providerId="ADAL" clId="{D0050828-9AC9-4C69-B81D-54409BE3E886}" dt="2025-06-24T08:09:58.430" v="2195" actId="20577"/>
          <ac:spMkLst>
            <pc:docMk/>
            <pc:sldMk cId="3349273155" sldId="2147308763"/>
            <ac:spMk id="157" creationId="{BF31BE34-4361-4E51-A9D2-3921902575AE}"/>
          </ac:spMkLst>
        </pc:spChg>
      </pc:sldChg>
      <pc:sldChg chg="modSp mod">
        <pc:chgData name="Yuan, Simon1" userId="efbffe2e-92d0-42d8-bf4d-2675e1c83709" providerId="ADAL" clId="{D0050828-9AC9-4C69-B81D-54409BE3E886}" dt="2025-06-24T08:10:23.122" v="2205" actId="20577"/>
        <pc:sldMkLst>
          <pc:docMk/>
          <pc:sldMk cId="1404670064" sldId="2147308764"/>
        </pc:sldMkLst>
        <pc:spChg chg="mod">
          <ac:chgData name="Yuan, Simon1" userId="efbffe2e-92d0-42d8-bf4d-2675e1c83709" providerId="ADAL" clId="{D0050828-9AC9-4C69-B81D-54409BE3E886}" dt="2025-06-24T08:10:23.122" v="2205" actId="20577"/>
          <ac:spMkLst>
            <pc:docMk/>
            <pc:sldMk cId="1404670064" sldId="2147308764"/>
            <ac:spMk id="460" creationId="{1B2B008B-14FB-9BC4-C7F3-E80D352D0457}"/>
          </ac:spMkLst>
        </pc:spChg>
      </pc:sldChg>
      <pc:sldChg chg="modSp mod">
        <pc:chgData name="Yuan, Simon1" userId="efbffe2e-92d0-42d8-bf4d-2675e1c83709" providerId="ADAL" clId="{D0050828-9AC9-4C69-B81D-54409BE3E886}" dt="2025-06-24T08:09:03.886" v="2174" actId="255"/>
        <pc:sldMkLst>
          <pc:docMk/>
          <pc:sldMk cId="1097676332" sldId="2147308765"/>
        </pc:sldMkLst>
        <pc:spChg chg="mod">
          <ac:chgData name="Yuan, Simon1" userId="efbffe2e-92d0-42d8-bf4d-2675e1c83709" providerId="ADAL" clId="{D0050828-9AC9-4C69-B81D-54409BE3E886}" dt="2025-06-24T08:09:03.886" v="2174" actId="255"/>
          <ac:spMkLst>
            <pc:docMk/>
            <pc:sldMk cId="1097676332" sldId="2147308765"/>
            <ac:spMk id="2" creationId="{29E39052-7EBE-7443-C07A-9FD15DDE1B68}"/>
          </ac:spMkLst>
        </pc:spChg>
      </pc:sldChg>
      <pc:sldChg chg="addSp delSp modSp mod">
        <pc:chgData name="Yuan, Simon1" userId="efbffe2e-92d0-42d8-bf4d-2675e1c83709" providerId="ADAL" clId="{D0050828-9AC9-4C69-B81D-54409BE3E886}" dt="2025-06-26T03:49:11.565" v="4816" actId="1076"/>
        <pc:sldMkLst>
          <pc:docMk/>
          <pc:sldMk cId="1463983167" sldId="2147308767"/>
        </pc:sldMkLst>
        <pc:spChg chg="add mod">
          <ac:chgData name="Yuan, Simon1" userId="efbffe2e-92d0-42d8-bf4d-2675e1c83709" providerId="ADAL" clId="{D0050828-9AC9-4C69-B81D-54409BE3E886}" dt="2025-06-26T03:49:11.565" v="4816" actId="1076"/>
          <ac:spMkLst>
            <pc:docMk/>
            <pc:sldMk cId="1463983167" sldId="2147308767"/>
            <ac:spMk id="3" creationId="{FE507D6C-E846-2240-FE1E-E17EB27BBF51}"/>
          </ac:spMkLst>
        </pc:spChg>
        <pc:graphicFrameChg chg="mod modGraphic">
          <ac:chgData name="Yuan, Simon1" userId="efbffe2e-92d0-42d8-bf4d-2675e1c83709" providerId="ADAL" clId="{D0050828-9AC9-4C69-B81D-54409BE3E886}" dt="2025-06-25T03:33:14.972" v="3435" actId="255"/>
          <ac:graphicFrameMkLst>
            <pc:docMk/>
            <pc:sldMk cId="1463983167" sldId="2147308767"/>
            <ac:graphicFrameMk id="11" creationId="{03EA92B8-86A3-5BB1-7E32-E8CE74D8977C}"/>
          </ac:graphicFrameMkLst>
        </pc:graphicFrameChg>
      </pc:sldChg>
      <pc:sldChg chg="addSp delSp modSp mod">
        <pc:chgData name="Yuan, Simon1" userId="efbffe2e-92d0-42d8-bf4d-2675e1c83709" providerId="ADAL" clId="{D0050828-9AC9-4C69-B81D-54409BE3E886}" dt="2025-06-25T16:52:43.107" v="4452" actId="20577"/>
        <pc:sldMkLst>
          <pc:docMk/>
          <pc:sldMk cId="3486683893" sldId="2147482752"/>
        </pc:sldMkLst>
        <pc:spChg chg="mod">
          <ac:chgData name="Yuan, Simon1" userId="efbffe2e-92d0-42d8-bf4d-2675e1c83709" providerId="ADAL" clId="{D0050828-9AC9-4C69-B81D-54409BE3E886}" dt="2025-06-25T16:52:43.107" v="4452" actId="20577"/>
          <ac:spMkLst>
            <pc:docMk/>
            <pc:sldMk cId="3486683893" sldId="2147482752"/>
            <ac:spMk id="3" creationId="{327DC328-ADE5-ACF3-F2D5-4846961EE73A}"/>
          </ac:spMkLst>
        </pc:spChg>
      </pc:sldChg>
      <pc:sldChg chg="addSp delSp modSp mod">
        <pc:chgData name="Yuan, Simon1" userId="efbffe2e-92d0-42d8-bf4d-2675e1c83709" providerId="ADAL" clId="{D0050828-9AC9-4C69-B81D-54409BE3E886}" dt="2025-06-25T08:37:31.985" v="4427" actId="478"/>
        <pc:sldMkLst>
          <pc:docMk/>
          <pc:sldMk cId="2148340880" sldId="2147482753"/>
        </pc:sldMkLst>
        <pc:spChg chg="add mod">
          <ac:chgData name="Yuan, Simon1" userId="efbffe2e-92d0-42d8-bf4d-2675e1c83709" providerId="ADAL" clId="{D0050828-9AC9-4C69-B81D-54409BE3E886}" dt="2025-06-23T07:11:34.327" v="117" actId="3626"/>
          <ac:spMkLst>
            <pc:docMk/>
            <pc:sldMk cId="2148340880" sldId="2147482753"/>
            <ac:spMk id="4" creationId="{D0C29C60-47FA-611F-18E6-063A7C62F801}"/>
          </ac:spMkLst>
        </pc:spChg>
        <pc:graphicFrameChg chg="modGraphic">
          <ac:chgData name="Yuan, Simon1" userId="efbffe2e-92d0-42d8-bf4d-2675e1c83709" providerId="ADAL" clId="{D0050828-9AC9-4C69-B81D-54409BE3E886}" dt="2025-06-23T07:08:12.172" v="24" actId="20577"/>
          <ac:graphicFrameMkLst>
            <pc:docMk/>
            <pc:sldMk cId="2148340880" sldId="2147482753"/>
            <ac:graphicFrameMk id="10" creationId="{C01DDA93-2710-1C3E-E658-BBB7B13D9A22}"/>
          </ac:graphicFrameMkLst>
        </pc:graphicFrameChg>
      </pc:sldChg>
      <pc:sldChg chg="addSp delSp modSp mod">
        <pc:chgData name="Yuan, Simon1" userId="efbffe2e-92d0-42d8-bf4d-2675e1c83709" providerId="ADAL" clId="{D0050828-9AC9-4C69-B81D-54409BE3E886}" dt="2025-06-26T03:50:30.409" v="4829" actId="20577"/>
        <pc:sldMkLst>
          <pc:docMk/>
          <pc:sldMk cId="3213055911" sldId="2147482754"/>
        </pc:sldMkLst>
        <pc:spChg chg="mod">
          <ac:chgData name="Yuan, Simon1" userId="efbffe2e-92d0-42d8-bf4d-2675e1c83709" providerId="ADAL" clId="{D0050828-9AC9-4C69-B81D-54409BE3E886}" dt="2025-06-26T03:50:30.409" v="4829" actId="20577"/>
          <ac:spMkLst>
            <pc:docMk/>
            <pc:sldMk cId="3213055911" sldId="2147482754"/>
            <ac:spMk id="6" creationId="{9C14E747-A1CB-1843-6BA9-E98817F54B14}"/>
          </ac:spMkLst>
        </pc:spChg>
        <pc:spChg chg="mod">
          <ac:chgData name="Yuan, Simon1" userId="efbffe2e-92d0-42d8-bf4d-2675e1c83709" providerId="ADAL" clId="{D0050828-9AC9-4C69-B81D-54409BE3E886}" dt="2025-06-23T07:57:12.155" v="996" actId="13926"/>
          <ac:spMkLst>
            <pc:docMk/>
            <pc:sldMk cId="3213055911" sldId="2147482754"/>
            <ac:spMk id="19" creationId="{060CA35C-529C-8BA6-19E1-02AF7A505483}"/>
          </ac:spMkLst>
        </pc:spChg>
      </pc:sldChg>
      <pc:sldChg chg="delSp modSp mod">
        <pc:chgData name="Yuan, Simon1" userId="efbffe2e-92d0-42d8-bf4d-2675e1c83709" providerId="ADAL" clId="{D0050828-9AC9-4C69-B81D-54409BE3E886}" dt="2025-06-25T08:38:30.016" v="4436" actId="14100"/>
        <pc:sldMkLst>
          <pc:docMk/>
          <pc:sldMk cId="1307453710" sldId="2147482755"/>
        </pc:sldMkLst>
      </pc:sldChg>
      <pc:sldChg chg="delSp modSp mod">
        <pc:chgData name="Yuan, Simon1" userId="efbffe2e-92d0-42d8-bf4d-2675e1c83709" providerId="ADAL" clId="{D0050828-9AC9-4C69-B81D-54409BE3E886}" dt="2025-06-25T08:38:09.268" v="4432" actId="478"/>
        <pc:sldMkLst>
          <pc:docMk/>
          <pc:sldMk cId="1776864524" sldId="2147482756"/>
        </pc:sldMkLst>
      </pc:sldChg>
      <pc:sldChg chg="addSp delSp modSp add mod">
        <pc:chgData name="Yuan, Simon1" userId="efbffe2e-92d0-42d8-bf4d-2675e1c83709" providerId="ADAL" clId="{D0050828-9AC9-4C69-B81D-54409BE3E886}" dt="2025-06-26T04:26:03.395" v="4832" actId="167"/>
        <pc:sldMkLst>
          <pc:docMk/>
          <pc:sldMk cId="1069729083" sldId="2147482774"/>
        </pc:sldMkLst>
        <pc:spChg chg="add mod ord">
          <ac:chgData name="Yuan, Simon1" userId="efbffe2e-92d0-42d8-bf4d-2675e1c83709" providerId="ADAL" clId="{D0050828-9AC9-4C69-B81D-54409BE3E886}" dt="2025-06-25T17:09:00.562" v="4545" actId="1035"/>
          <ac:spMkLst>
            <pc:docMk/>
            <pc:sldMk cId="1069729083" sldId="2147482774"/>
            <ac:spMk id="3" creationId="{2D98D4AA-3BAE-9477-5060-D68344EB2534}"/>
          </ac:spMkLst>
        </pc:spChg>
        <pc:spChg chg="add mod">
          <ac:chgData name="Yuan, Simon1" userId="efbffe2e-92d0-42d8-bf4d-2675e1c83709" providerId="ADAL" clId="{D0050828-9AC9-4C69-B81D-54409BE3E886}" dt="2025-06-25T17:12:12.451" v="4579" actId="164"/>
          <ac:spMkLst>
            <pc:docMk/>
            <pc:sldMk cId="1069729083" sldId="2147482774"/>
            <ac:spMk id="4" creationId="{ED1D614E-9C70-9BC3-A1D1-35A5A3309B91}"/>
          </ac:spMkLst>
        </pc:spChg>
        <pc:spChg chg="add mod">
          <ac:chgData name="Yuan, Simon1" userId="efbffe2e-92d0-42d8-bf4d-2675e1c83709" providerId="ADAL" clId="{D0050828-9AC9-4C69-B81D-54409BE3E886}" dt="2025-06-24T04:14:20.799" v="2045"/>
          <ac:spMkLst>
            <pc:docMk/>
            <pc:sldMk cId="1069729083" sldId="2147482774"/>
            <ac:spMk id="7" creationId="{76507B51-A9CD-BAE6-4102-A4F329D750E9}"/>
          </ac:spMkLst>
        </pc:spChg>
        <pc:grpChg chg="add mod ord">
          <ac:chgData name="Yuan, Simon1" userId="efbffe2e-92d0-42d8-bf4d-2675e1c83709" providerId="ADAL" clId="{D0050828-9AC9-4C69-B81D-54409BE3E886}" dt="2025-06-26T04:26:03.395" v="4832" actId="167"/>
          <ac:grpSpMkLst>
            <pc:docMk/>
            <pc:sldMk cId="1069729083" sldId="2147482774"/>
            <ac:grpSpMk id="5" creationId="{0EF119EE-5C6F-BC82-F848-F3C4D4621EB2}"/>
          </ac:grpSpMkLst>
        </pc:grpChg>
        <pc:picChg chg="add mod">
          <ac:chgData name="Yuan, Simon1" userId="efbffe2e-92d0-42d8-bf4d-2675e1c83709" providerId="ADAL" clId="{D0050828-9AC9-4C69-B81D-54409BE3E886}" dt="2025-06-25T17:12:12.451" v="4579" actId="164"/>
          <ac:picMkLst>
            <pc:docMk/>
            <pc:sldMk cId="1069729083" sldId="2147482774"/>
            <ac:picMk id="10" creationId="{A914BC24-DECF-E261-39E8-398B9222533C}"/>
          </ac:picMkLst>
        </pc:picChg>
      </pc:sldChg>
      <pc:sldChg chg="addSp delSp modSp add mod">
        <pc:chgData name="Yuan, Simon1" userId="efbffe2e-92d0-42d8-bf4d-2675e1c83709" providerId="ADAL" clId="{D0050828-9AC9-4C69-B81D-54409BE3E886}" dt="2025-06-24T15:50:57.932" v="3408" actId="478"/>
        <pc:sldMkLst>
          <pc:docMk/>
          <pc:sldMk cId="3206947143" sldId="2147482775"/>
        </pc:sldMkLst>
        <pc:spChg chg="add mod ord">
          <ac:chgData name="Yuan, Simon1" userId="efbffe2e-92d0-42d8-bf4d-2675e1c83709" providerId="ADAL" clId="{D0050828-9AC9-4C69-B81D-54409BE3E886}" dt="2025-06-24T08:19:48.477" v="2341" actId="1076"/>
          <ac:spMkLst>
            <pc:docMk/>
            <pc:sldMk cId="3206947143" sldId="2147482775"/>
            <ac:spMk id="3" creationId="{6EC57566-5323-E849-6658-FD9F801F0E25}"/>
          </ac:spMkLst>
        </pc:spChg>
        <pc:spChg chg="add mod">
          <ac:chgData name="Yuan, Simon1" userId="efbffe2e-92d0-42d8-bf4d-2675e1c83709" providerId="ADAL" clId="{D0050828-9AC9-4C69-B81D-54409BE3E886}" dt="2025-06-24T04:14:27.621" v="2047"/>
          <ac:spMkLst>
            <pc:docMk/>
            <pc:sldMk cId="3206947143" sldId="2147482775"/>
            <ac:spMk id="7" creationId="{0AFCE306-6A56-0A79-E121-4147487F3B78}"/>
          </ac:spMkLst>
        </pc:spChg>
      </pc:sldChg>
      <pc:sldChg chg="addSp delSp modSp add mod">
        <pc:chgData name="Yuan, Simon1" userId="efbffe2e-92d0-42d8-bf4d-2675e1c83709" providerId="ADAL" clId="{D0050828-9AC9-4C69-B81D-54409BE3E886}" dt="2025-06-24T15:51:04.073" v="3410" actId="478"/>
        <pc:sldMkLst>
          <pc:docMk/>
          <pc:sldMk cId="62534197" sldId="2147482776"/>
        </pc:sldMkLst>
        <pc:spChg chg="add mod ord">
          <ac:chgData name="Yuan, Simon1" userId="efbffe2e-92d0-42d8-bf4d-2675e1c83709" providerId="ADAL" clId="{D0050828-9AC9-4C69-B81D-54409BE3E886}" dt="2025-06-24T08:19:55.063" v="2343" actId="113"/>
          <ac:spMkLst>
            <pc:docMk/>
            <pc:sldMk cId="62534197" sldId="2147482776"/>
            <ac:spMk id="3" creationId="{E4BB8F8A-2276-6CA5-A3FB-A7F25A2EBDFD}"/>
          </ac:spMkLst>
        </pc:spChg>
        <pc:spChg chg="add mod">
          <ac:chgData name="Yuan, Simon1" userId="efbffe2e-92d0-42d8-bf4d-2675e1c83709" providerId="ADAL" clId="{D0050828-9AC9-4C69-B81D-54409BE3E886}" dt="2025-06-24T04:14:33.688" v="2049"/>
          <ac:spMkLst>
            <pc:docMk/>
            <pc:sldMk cId="62534197" sldId="2147482776"/>
            <ac:spMk id="7" creationId="{F63D0B70-64F3-7324-97FF-11CA2FE7BBFB}"/>
          </ac:spMkLst>
        </pc:spChg>
      </pc:sldChg>
      <pc:sldChg chg="addSp delSp modSp add mod">
        <pc:chgData name="Yuan, Simon1" userId="efbffe2e-92d0-42d8-bf4d-2675e1c83709" providerId="ADAL" clId="{D0050828-9AC9-4C69-B81D-54409BE3E886}" dt="2025-06-24T15:51:07.686" v="3411" actId="478"/>
        <pc:sldMkLst>
          <pc:docMk/>
          <pc:sldMk cId="311257448" sldId="2147482777"/>
        </pc:sldMkLst>
        <pc:spChg chg="add mod ord">
          <ac:chgData name="Yuan, Simon1" userId="efbffe2e-92d0-42d8-bf4d-2675e1c83709" providerId="ADAL" clId="{D0050828-9AC9-4C69-B81D-54409BE3E886}" dt="2025-06-24T08:21:08.917" v="2360" actId="1076"/>
          <ac:spMkLst>
            <pc:docMk/>
            <pc:sldMk cId="311257448" sldId="2147482777"/>
            <ac:spMk id="3" creationId="{B3284C27-7B19-D2B0-04CC-9CE990F8D686}"/>
          </ac:spMkLst>
        </pc:spChg>
        <pc:spChg chg="add mod">
          <ac:chgData name="Yuan, Simon1" userId="efbffe2e-92d0-42d8-bf4d-2675e1c83709" providerId="ADAL" clId="{D0050828-9AC9-4C69-B81D-54409BE3E886}" dt="2025-06-24T04:14:38.874" v="2051"/>
          <ac:spMkLst>
            <pc:docMk/>
            <pc:sldMk cId="311257448" sldId="2147482777"/>
            <ac:spMk id="7" creationId="{F1114ACC-946D-839A-D39F-37099B29C93A}"/>
          </ac:spMkLst>
        </pc:spChg>
        <pc:picChg chg="add mod">
          <ac:chgData name="Yuan, Simon1" userId="efbffe2e-92d0-42d8-bf4d-2675e1c83709" providerId="ADAL" clId="{D0050828-9AC9-4C69-B81D-54409BE3E886}" dt="2025-06-24T08:20:41.934" v="2350" actId="1076"/>
          <ac:picMkLst>
            <pc:docMk/>
            <pc:sldMk cId="311257448" sldId="2147482777"/>
            <ac:picMk id="8" creationId="{A99F09A5-45B9-78A0-C979-D68B777342EB}"/>
          </ac:picMkLst>
        </pc:picChg>
      </pc:sldChg>
      <pc:sldChg chg="addSp delSp modSp add mod">
        <pc:chgData name="Yuan, Simon1" userId="efbffe2e-92d0-42d8-bf4d-2675e1c83709" providerId="ADAL" clId="{D0050828-9AC9-4C69-B81D-54409BE3E886}" dt="2025-06-23T08:31:09.790" v="1380"/>
        <pc:sldMkLst>
          <pc:docMk/>
          <pc:sldMk cId="378797077" sldId="2147482782"/>
        </pc:sldMkLst>
      </pc:sldChg>
      <pc:sldChg chg="addSp delSp modSp mod">
        <pc:chgData name="Yuan, Simon1" userId="efbffe2e-92d0-42d8-bf4d-2675e1c83709" providerId="ADAL" clId="{D0050828-9AC9-4C69-B81D-54409BE3E886}" dt="2025-06-25T08:20:17.478" v="4387" actId="478"/>
        <pc:sldMkLst>
          <pc:docMk/>
          <pc:sldMk cId="378797077" sldId="2147482785"/>
        </pc:sldMkLst>
        <pc:spChg chg="mod">
          <ac:chgData name="Yuan, Simon1" userId="efbffe2e-92d0-42d8-bf4d-2675e1c83709" providerId="ADAL" clId="{D0050828-9AC9-4C69-B81D-54409BE3E886}" dt="2025-06-25T08:19:01.842" v="4342" actId="20577"/>
          <ac:spMkLst>
            <pc:docMk/>
            <pc:sldMk cId="378797077" sldId="2147482785"/>
            <ac:spMk id="11" creationId="{991353C5-9523-1AE0-6A44-79933923E0BC}"/>
          </ac:spMkLst>
        </pc:spChg>
        <pc:spChg chg="mod">
          <ac:chgData name="Yuan, Simon1" userId="efbffe2e-92d0-42d8-bf4d-2675e1c83709" providerId="ADAL" clId="{D0050828-9AC9-4C69-B81D-54409BE3E886}" dt="2025-06-23T08:53:12.384" v="1502" actId="20577"/>
          <ac:spMkLst>
            <pc:docMk/>
            <pc:sldMk cId="378797077" sldId="2147482785"/>
            <ac:spMk id="13" creationId="{39A03B86-5992-3A90-8A15-6E1E344FF9A4}"/>
          </ac:spMkLst>
        </pc:spChg>
        <pc:picChg chg="add mod">
          <ac:chgData name="Yuan, Simon1" userId="efbffe2e-92d0-42d8-bf4d-2675e1c83709" providerId="ADAL" clId="{D0050828-9AC9-4C69-B81D-54409BE3E886}" dt="2025-06-23T09:37:28.987" v="1564" actId="1076"/>
          <ac:picMkLst>
            <pc:docMk/>
            <pc:sldMk cId="378797077" sldId="2147482785"/>
            <ac:picMk id="5" creationId="{2E3732FA-8B03-3764-5EC7-F55BAE3669D2}"/>
          </ac:picMkLst>
        </pc:picChg>
      </pc:sldChg>
      <pc:sldChg chg="addSp delSp modSp mod">
        <pc:chgData name="Yuan, Simon1" userId="efbffe2e-92d0-42d8-bf4d-2675e1c83709" providerId="ADAL" clId="{D0050828-9AC9-4C69-B81D-54409BE3E886}" dt="2025-06-25T08:33:15.551" v="4418" actId="1076"/>
        <pc:sldMkLst>
          <pc:docMk/>
          <pc:sldMk cId="3372617827" sldId="2147482786"/>
        </pc:sldMkLst>
        <pc:picChg chg="mod ord">
          <ac:chgData name="Yuan, Simon1" userId="efbffe2e-92d0-42d8-bf4d-2675e1c83709" providerId="ADAL" clId="{D0050828-9AC9-4C69-B81D-54409BE3E886}" dt="2025-06-25T08:33:13.538" v="4417" actId="1076"/>
          <ac:picMkLst>
            <pc:docMk/>
            <pc:sldMk cId="3372617827" sldId="2147482786"/>
            <ac:picMk id="3" creationId="{9D3945A1-B170-93A3-99BB-B1DCDA3F9611}"/>
          </ac:picMkLst>
        </pc:picChg>
        <pc:picChg chg="add mod">
          <ac:chgData name="Yuan, Simon1" userId="efbffe2e-92d0-42d8-bf4d-2675e1c83709" providerId="ADAL" clId="{D0050828-9AC9-4C69-B81D-54409BE3E886}" dt="2025-06-25T08:33:15.551" v="4418" actId="1076"/>
          <ac:picMkLst>
            <pc:docMk/>
            <pc:sldMk cId="3372617827" sldId="2147482786"/>
            <ac:picMk id="7" creationId="{7935BCEB-6023-B303-D871-B53E03951DC7}"/>
          </ac:picMkLst>
        </pc:picChg>
      </pc:sldChg>
      <pc:sldChg chg="modSp mod">
        <pc:chgData name="Yuan, Simon1" userId="efbffe2e-92d0-42d8-bf4d-2675e1c83709" providerId="ADAL" clId="{D0050828-9AC9-4C69-B81D-54409BE3E886}" dt="2025-06-24T08:09:21.852" v="2177" actId="20577"/>
        <pc:sldMkLst>
          <pc:docMk/>
          <pc:sldMk cId="3094191527" sldId="2147482792"/>
        </pc:sldMkLst>
        <pc:spChg chg="mod">
          <ac:chgData name="Yuan, Simon1" userId="efbffe2e-92d0-42d8-bf4d-2675e1c83709" providerId="ADAL" clId="{D0050828-9AC9-4C69-B81D-54409BE3E886}" dt="2025-06-24T08:09:21.852" v="2177" actId="20577"/>
          <ac:spMkLst>
            <pc:docMk/>
            <pc:sldMk cId="3094191527" sldId="2147482792"/>
            <ac:spMk id="99" creationId="{DE62464E-33D4-4F48-BFA9-8DBE18153C52}"/>
          </ac:spMkLst>
        </pc:spChg>
      </pc:sldChg>
      <pc:sldChg chg="addSp delSp modSp add mod">
        <pc:chgData name="Yuan, Simon1" userId="efbffe2e-92d0-42d8-bf4d-2675e1c83709" providerId="ADAL" clId="{D0050828-9AC9-4C69-B81D-54409BE3E886}" dt="2025-06-24T04:14:53.685" v="2053" actId="1076"/>
        <pc:sldMkLst>
          <pc:docMk/>
          <pc:sldMk cId="3191479304" sldId="2147482792"/>
        </pc:sldMkLst>
      </pc:sldChg>
      <pc:sldChg chg="addSp delSp modSp mod">
        <pc:chgData name="Yuan, Simon1" userId="efbffe2e-92d0-42d8-bf4d-2675e1c83709" providerId="ADAL" clId="{D0050828-9AC9-4C69-B81D-54409BE3E886}" dt="2025-06-26T04:25:51.425" v="4830" actId="167"/>
        <pc:sldMkLst>
          <pc:docMk/>
          <pc:sldMk cId="3191479304" sldId="2147482795"/>
        </pc:sldMkLst>
        <pc:spChg chg="mod ord">
          <ac:chgData name="Yuan, Simon1" userId="efbffe2e-92d0-42d8-bf4d-2675e1c83709" providerId="ADAL" clId="{D0050828-9AC9-4C69-B81D-54409BE3E886}" dt="2025-06-24T08:18:11.160" v="2318" actId="1037"/>
          <ac:spMkLst>
            <pc:docMk/>
            <pc:sldMk cId="3191479304" sldId="2147482795"/>
            <ac:spMk id="7" creationId="{D6519EBD-170E-EC98-D923-A6A516B18E7A}"/>
          </ac:spMkLst>
        </pc:spChg>
      </pc:sldChg>
      <pc:sldChg chg="ord">
        <pc:chgData name="Yuan, Simon1" userId="efbffe2e-92d0-42d8-bf4d-2675e1c83709" providerId="ADAL" clId="{D0050828-9AC9-4C69-B81D-54409BE3E886}" dt="2025-06-24T15:52:43.367" v="3425"/>
        <pc:sldMkLst>
          <pc:docMk/>
          <pc:sldMk cId="4247327953" sldId="2147482809"/>
        </pc:sldMkLst>
      </pc:sldChg>
      <pc:sldChg chg="delSp modSp add mod">
        <pc:chgData name="Yuan, Simon1" userId="efbffe2e-92d0-42d8-bf4d-2675e1c83709" providerId="ADAL" clId="{D0050828-9AC9-4C69-B81D-54409BE3E886}" dt="2025-06-25T06:55:27.138" v="4169" actId="1076"/>
        <pc:sldMkLst>
          <pc:docMk/>
          <pc:sldMk cId="4022476640" sldId="2147482810"/>
        </pc:sldMkLst>
      </pc:sldChg>
      <pc:sldChg chg="addSp modSp mod">
        <pc:chgData name="Yuan, Simon1" userId="efbffe2e-92d0-42d8-bf4d-2675e1c83709" providerId="ADAL" clId="{D0050828-9AC9-4C69-B81D-54409BE3E886}" dt="2025-06-25T07:14:03.860" v="4233" actId="1076"/>
        <pc:sldMkLst>
          <pc:docMk/>
          <pc:sldMk cId="4022476640" sldId="2147482814"/>
        </pc:sldMkLst>
        <pc:spChg chg="add mod">
          <ac:chgData name="Yuan, Simon1" userId="efbffe2e-92d0-42d8-bf4d-2675e1c83709" providerId="ADAL" clId="{D0050828-9AC9-4C69-B81D-54409BE3E886}" dt="2025-06-25T07:10:58.650" v="4210" actId="3626"/>
          <ac:spMkLst>
            <pc:docMk/>
            <pc:sldMk cId="4022476640" sldId="2147482814"/>
            <ac:spMk id="4" creationId="{DEFEEC7A-6532-EFA3-D791-9D0C49127E91}"/>
          </ac:spMkLst>
        </pc:spChg>
        <pc:spChg chg="mod">
          <ac:chgData name="Yuan, Simon1" userId="efbffe2e-92d0-42d8-bf4d-2675e1c83709" providerId="ADAL" clId="{D0050828-9AC9-4C69-B81D-54409BE3E886}" dt="2025-06-25T07:10:14.049" v="4188" actId="1076"/>
          <ac:spMkLst>
            <pc:docMk/>
            <pc:sldMk cId="4022476640" sldId="2147482814"/>
            <ac:spMk id="16" creationId="{55F222AF-8055-5200-5116-5E6ABE80B79D}"/>
          </ac:spMkLst>
        </pc:spChg>
        <pc:spChg chg="mod">
          <ac:chgData name="Yuan, Simon1" userId="efbffe2e-92d0-42d8-bf4d-2675e1c83709" providerId="ADAL" clId="{D0050828-9AC9-4C69-B81D-54409BE3E886}" dt="2025-06-25T07:10:14.049" v="4188" actId="1076"/>
          <ac:spMkLst>
            <pc:docMk/>
            <pc:sldMk cId="4022476640" sldId="2147482814"/>
            <ac:spMk id="17" creationId="{564A3659-2E85-363D-FAC7-D0F6EE37FAE2}"/>
          </ac:spMkLst>
        </pc:spChg>
        <pc:picChg chg="add mod">
          <ac:chgData name="Yuan, Simon1" userId="efbffe2e-92d0-42d8-bf4d-2675e1c83709" providerId="ADAL" clId="{D0050828-9AC9-4C69-B81D-54409BE3E886}" dt="2025-06-25T07:14:03.860" v="4233" actId="1076"/>
          <ac:picMkLst>
            <pc:docMk/>
            <pc:sldMk cId="4022476640" sldId="2147482814"/>
            <ac:picMk id="2" creationId="{17D96284-3734-DE35-299D-C42323D30C37}"/>
          </ac:picMkLst>
        </pc:picChg>
      </pc:sldChg>
      <pc:sldChg chg="delSp mod">
        <pc:chgData name="Yuan, Simon1" userId="efbffe2e-92d0-42d8-bf4d-2675e1c83709" providerId="ADAL" clId="{D0050828-9AC9-4C69-B81D-54409BE3E886}" dt="2025-06-25T08:36:54.737" v="4419" actId="478"/>
        <pc:sldMkLst>
          <pc:docMk/>
          <pc:sldMk cId="1412963118" sldId="2147482815"/>
        </pc:sldMkLst>
      </pc:sldChg>
    </pc:docChg>
  </pc:docChgLst>
  <pc:docChgLst>
    <pc:chgData name="Liu, Yuan Erh" userId="3379d8c0-6b8d-40f9-8822-170c990ae40f" providerId="ADAL" clId="{939B6731-2D77-40A3-973D-365223A5C7FC}"/>
    <pc:docChg chg="custSel modSld">
      <pc:chgData name="Liu, Yuan Erh" userId="3379d8c0-6b8d-40f9-8822-170c990ae40f" providerId="ADAL" clId="{939B6731-2D77-40A3-973D-365223A5C7FC}" dt="2025-07-08T02:36:40.351" v="11" actId="1076"/>
      <pc:docMkLst>
        <pc:docMk/>
      </pc:docMkLst>
      <pc:sldChg chg="modSp mod">
        <pc:chgData name="Liu, Yuan Erh" userId="3379d8c0-6b8d-40f9-8822-170c990ae40f" providerId="ADAL" clId="{939B6731-2D77-40A3-973D-365223A5C7FC}" dt="2025-07-08T02:36:40.351" v="11" actId="1076"/>
        <pc:sldMkLst>
          <pc:docMk/>
          <pc:sldMk cId="2203248852" sldId="2147308772"/>
        </pc:sldMkLst>
        <pc:graphicFrameChg chg="mod modGraphic">
          <ac:chgData name="Liu, Yuan Erh" userId="3379d8c0-6b8d-40f9-8822-170c990ae40f" providerId="ADAL" clId="{939B6731-2D77-40A3-973D-365223A5C7FC}" dt="2025-07-08T02:36:40.351" v="11" actId="1076"/>
          <ac:graphicFrameMkLst>
            <pc:docMk/>
            <pc:sldMk cId="2203248852" sldId="2147308772"/>
            <ac:graphicFrameMk id="2" creationId="{FF66387E-64A3-AECD-C771-D6D06E0B2E59}"/>
          </ac:graphicFrameMkLst>
        </pc:graphicFrameChg>
      </pc:sldChg>
    </pc:docChg>
  </pc:docChgLst>
  <pc:docChgLst>
    <pc:chgData name="Lai, Kenneth" userId="6ad4767a-ab14-4491-93c2-71d1eb211a42" providerId="ADAL" clId="{7308DB2C-E2A0-41D5-85CB-050BDF09EC5C}"/>
    <pc:docChg chg="undo custSel addSld modSld">
      <pc:chgData name="Lai, Kenneth" userId="6ad4767a-ab14-4491-93c2-71d1eb211a42" providerId="ADAL" clId="{7308DB2C-E2A0-41D5-85CB-050BDF09EC5C}" dt="2025-06-26T07:06:56.103" v="3742" actId="1076"/>
      <pc:docMkLst>
        <pc:docMk/>
      </pc:docMkLst>
      <pc:sldChg chg="modSp mod">
        <pc:chgData name="Lai, Kenneth" userId="6ad4767a-ab14-4491-93c2-71d1eb211a42" providerId="ADAL" clId="{7308DB2C-E2A0-41D5-85CB-050BDF09EC5C}" dt="2025-06-25T09:41:50.286" v="3466" actId="6549"/>
        <pc:sldMkLst>
          <pc:docMk/>
          <pc:sldMk cId="440448478" sldId="510"/>
        </pc:sldMkLst>
        <pc:spChg chg="mod">
          <ac:chgData name="Lai, Kenneth" userId="6ad4767a-ab14-4491-93c2-71d1eb211a42" providerId="ADAL" clId="{7308DB2C-E2A0-41D5-85CB-050BDF09EC5C}" dt="2025-06-25T09:41:50.286" v="3466" actId="6549"/>
          <ac:spMkLst>
            <pc:docMk/>
            <pc:sldMk cId="440448478" sldId="510"/>
            <ac:spMk id="6" creationId="{54DCAF9F-7E15-4D38-8C00-8D17A31DB909}"/>
          </ac:spMkLst>
        </pc:spChg>
      </pc:sldChg>
      <pc:sldChg chg="addSp modSp mod">
        <pc:chgData name="Lai, Kenneth" userId="6ad4767a-ab14-4491-93c2-71d1eb211a42" providerId="ADAL" clId="{7308DB2C-E2A0-41D5-85CB-050BDF09EC5C}" dt="2025-06-25T05:59:10.372" v="2182"/>
        <pc:sldMkLst>
          <pc:docMk/>
          <pc:sldMk cId="880720627" sldId="553"/>
        </pc:sldMkLst>
        <pc:spChg chg="mod">
          <ac:chgData name="Lai, Kenneth" userId="6ad4767a-ab14-4491-93c2-71d1eb211a42" providerId="ADAL" clId="{7308DB2C-E2A0-41D5-85CB-050BDF09EC5C}" dt="2025-06-25T05:45:03.974" v="1962" actId="20577"/>
          <ac:spMkLst>
            <pc:docMk/>
            <pc:sldMk cId="880720627" sldId="553"/>
            <ac:spMk id="6" creationId="{46340927-7155-4157-BD95-75939CB9AD87}"/>
          </ac:spMkLst>
        </pc:spChg>
      </pc:sldChg>
      <pc:sldChg chg="modSp mod">
        <pc:chgData name="Lai, Kenneth" userId="6ad4767a-ab14-4491-93c2-71d1eb211a42" providerId="ADAL" clId="{7308DB2C-E2A0-41D5-85CB-050BDF09EC5C}" dt="2025-06-25T05:59:20.961" v="2186" actId="20577"/>
        <pc:sldMkLst>
          <pc:docMk/>
          <pc:sldMk cId="643648768" sldId="563"/>
        </pc:sldMkLst>
        <pc:spChg chg="mod">
          <ac:chgData name="Lai, Kenneth" userId="6ad4767a-ab14-4491-93c2-71d1eb211a42" providerId="ADAL" clId="{7308DB2C-E2A0-41D5-85CB-050BDF09EC5C}" dt="2025-06-25T05:59:20.961" v="2186" actId="20577"/>
          <ac:spMkLst>
            <pc:docMk/>
            <pc:sldMk cId="643648768" sldId="563"/>
            <ac:spMk id="6" creationId="{8E863BCB-E7B1-4EC1-A984-8EE7192EEBC7}"/>
          </ac:spMkLst>
        </pc:spChg>
      </pc:sldChg>
      <pc:sldChg chg="modSp mod">
        <pc:chgData name="Lai, Kenneth" userId="6ad4767a-ab14-4491-93c2-71d1eb211a42" providerId="ADAL" clId="{7308DB2C-E2A0-41D5-85CB-050BDF09EC5C}" dt="2025-06-25T17:48:14.515" v="3571" actId="20577"/>
        <pc:sldMkLst>
          <pc:docMk/>
          <pc:sldMk cId="73146979" sldId="695"/>
        </pc:sldMkLst>
        <pc:spChg chg="mod">
          <ac:chgData name="Lai, Kenneth" userId="6ad4767a-ab14-4491-93c2-71d1eb211a42" providerId="ADAL" clId="{7308DB2C-E2A0-41D5-85CB-050BDF09EC5C}" dt="2025-06-25T17:48:14.515" v="3571" actId="20577"/>
          <ac:spMkLst>
            <pc:docMk/>
            <pc:sldMk cId="73146979" sldId="695"/>
            <ac:spMk id="2" creationId="{00000000-0000-0000-0000-000000000000}"/>
          </ac:spMkLst>
        </pc:spChg>
      </pc:sldChg>
      <pc:sldChg chg="addSp delSp modSp mod addAnim delAnim modNotesTx">
        <pc:chgData name="Lai, Kenneth" userId="6ad4767a-ab14-4491-93c2-71d1eb211a42" providerId="ADAL" clId="{7308DB2C-E2A0-41D5-85CB-050BDF09EC5C}" dt="2025-06-26T02:26:32.748" v="3597" actId="20577"/>
        <pc:sldMkLst>
          <pc:docMk/>
          <pc:sldMk cId="3990120851" sldId="971"/>
        </pc:sldMkLst>
        <pc:spChg chg="mod">
          <ac:chgData name="Lai, Kenneth" userId="6ad4767a-ab14-4491-93c2-71d1eb211a42" providerId="ADAL" clId="{7308DB2C-E2A0-41D5-85CB-050BDF09EC5C}" dt="2025-06-25T10:05:58.577" v="3480" actId="6549"/>
          <ac:spMkLst>
            <pc:docMk/>
            <pc:sldMk cId="3990120851" sldId="971"/>
            <ac:spMk id="6" creationId="{BB89393B-A179-4EAE-97D8-61A9F066BF31}"/>
          </ac:spMkLst>
        </pc:spChg>
        <pc:graphicFrameChg chg="mod modGraphic">
          <ac:chgData name="Lai, Kenneth" userId="6ad4767a-ab14-4491-93c2-71d1eb211a42" providerId="ADAL" clId="{7308DB2C-E2A0-41D5-85CB-050BDF09EC5C}" dt="2025-06-26T02:26:32.748" v="3597" actId="20577"/>
          <ac:graphicFrameMkLst>
            <pc:docMk/>
            <pc:sldMk cId="3990120851" sldId="971"/>
            <ac:graphicFrameMk id="5" creationId="{5ECCFCBC-F074-4960-8536-248CEB8D09A8}"/>
          </ac:graphicFrameMkLst>
        </pc:graphicFrameChg>
      </pc:sldChg>
      <pc:sldChg chg="addSp delSp modSp mod">
        <pc:chgData name="Lai, Kenneth" userId="6ad4767a-ab14-4491-93c2-71d1eb211a42" providerId="ADAL" clId="{7308DB2C-E2A0-41D5-85CB-050BDF09EC5C}" dt="2025-06-25T17:38:55.220" v="3539" actId="20577"/>
        <pc:sldMkLst>
          <pc:docMk/>
          <pc:sldMk cId="1896092036" sldId="2147308615"/>
        </pc:sldMkLst>
        <pc:spChg chg="mod">
          <ac:chgData name="Lai, Kenneth" userId="6ad4767a-ab14-4491-93c2-71d1eb211a42" providerId="ADAL" clId="{7308DB2C-E2A0-41D5-85CB-050BDF09EC5C}" dt="2025-06-25T17:38:55.220" v="3539" actId="20577"/>
          <ac:spMkLst>
            <pc:docMk/>
            <pc:sldMk cId="1896092036" sldId="2147308615"/>
            <ac:spMk id="17" creationId="{0509D886-D13D-5A05-7A9D-B729762053F0}"/>
          </ac:spMkLst>
        </pc:spChg>
        <pc:spChg chg="mod">
          <ac:chgData name="Lai, Kenneth" userId="6ad4767a-ab14-4491-93c2-71d1eb211a42" providerId="ADAL" clId="{7308DB2C-E2A0-41D5-85CB-050BDF09EC5C}" dt="2025-06-25T15:50:05.734" v="3488" actId="14100"/>
          <ac:spMkLst>
            <pc:docMk/>
            <pc:sldMk cId="1896092036" sldId="2147308615"/>
            <ac:spMk id="148" creationId="{36333BCC-C84E-7781-B135-CF6A3C62619F}"/>
          </ac:spMkLst>
        </pc:spChg>
        <pc:spChg chg="mod">
          <ac:chgData name="Lai, Kenneth" userId="6ad4767a-ab14-4491-93c2-71d1eb211a42" providerId="ADAL" clId="{7308DB2C-E2A0-41D5-85CB-050BDF09EC5C}" dt="2025-06-25T06:44:00.186" v="2554" actId="255"/>
          <ac:spMkLst>
            <pc:docMk/>
            <pc:sldMk cId="1896092036" sldId="2147308615"/>
            <ac:spMk id="157" creationId="{BF31BE34-4361-4E51-A9D2-3921902575AE}"/>
          </ac:spMkLst>
        </pc:spChg>
        <pc:spChg chg="mod">
          <ac:chgData name="Lai, Kenneth" userId="6ad4767a-ab14-4491-93c2-71d1eb211a42" providerId="ADAL" clId="{7308DB2C-E2A0-41D5-85CB-050BDF09EC5C}" dt="2025-06-25T16:00:41.070" v="3537" actId="20577"/>
          <ac:spMkLst>
            <pc:docMk/>
            <pc:sldMk cId="1896092036" sldId="2147308615"/>
            <ac:spMk id="172" creationId="{4D1BA075-F12A-871D-4DC7-5D7A270463BE}"/>
          </ac:spMkLst>
        </pc:spChg>
        <pc:picChg chg="add mod ord">
          <ac:chgData name="Lai, Kenneth" userId="6ad4767a-ab14-4491-93c2-71d1eb211a42" providerId="ADAL" clId="{7308DB2C-E2A0-41D5-85CB-050BDF09EC5C}" dt="2025-06-25T06:12:14.176" v="2237" actId="1076"/>
          <ac:picMkLst>
            <pc:docMk/>
            <pc:sldMk cId="1896092036" sldId="2147308615"/>
            <ac:picMk id="4" creationId="{F3F8D6DF-DF4B-94CF-924D-DBB40CB2F598}"/>
          </ac:picMkLst>
        </pc:picChg>
      </pc:sldChg>
      <pc:sldChg chg="addSp delSp modSp mod">
        <pc:chgData name="Lai, Kenneth" userId="6ad4767a-ab14-4491-93c2-71d1eb211a42" providerId="ADAL" clId="{7308DB2C-E2A0-41D5-85CB-050BDF09EC5C}" dt="2025-06-26T04:17:02.814" v="3725" actId="20577"/>
        <pc:sldMkLst>
          <pc:docMk/>
          <pc:sldMk cId="3940759913" sldId="2147308616"/>
        </pc:sldMkLst>
        <pc:spChg chg="mod">
          <ac:chgData name="Lai, Kenneth" userId="6ad4767a-ab14-4491-93c2-71d1eb211a42" providerId="ADAL" clId="{7308DB2C-E2A0-41D5-85CB-050BDF09EC5C}" dt="2025-06-26T04:17:02.814" v="3725" actId="20577"/>
          <ac:spMkLst>
            <pc:docMk/>
            <pc:sldMk cId="3940759913" sldId="2147308616"/>
            <ac:spMk id="99" creationId="{DE62464E-33D4-4F48-BFA9-8DBE18153C52}"/>
          </ac:spMkLst>
        </pc:spChg>
        <pc:spChg chg="mod">
          <ac:chgData name="Lai, Kenneth" userId="6ad4767a-ab14-4491-93c2-71d1eb211a42" providerId="ADAL" clId="{7308DB2C-E2A0-41D5-85CB-050BDF09EC5C}" dt="2025-06-24T13:17:56.760" v="1691" actId="20577"/>
          <ac:spMkLst>
            <pc:docMk/>
            <pc:sldMk cId="3940759913" sldId="2147308616"/>
            <ac:spMk id="103" creationId="{97500351-6242-45B0-A481-71C8B6994192}"/>
          </ac:spMkLst>
        </pc:spChg>
        <pc:spChg chg="mod">
          <ac:chgData name="Lai, Kenneth" userId="6ad4767a-ab14-4491-93c2-71d1eb211a42" providerId="ADAL" clId="{7308DB2C-E2A0-41D5-85CB-050BDF09EC5C}" dt="2025-06-24T13:18:37.405" v="1694" actId="14100"/>
          <ac:spMkLst>
            <pc:docMk/>
            <pc:sldMk cId="3940759913" sldId="2147308616"/>
            <ac:spMk id="105" creationId="{ABCF4DEE-E5FB-47AF-A54B-A58087C40FE7}"/>
          </ac:spMkLst>
        </pc:spChg>
        <pc:spChg chg="mod">
          <ac:chgData name="Lai, Kenneth" userId="6ad4767a-ab14-4491-93c2-71d1eb211a42" providerId="ADAL" clId="{7308DB2C-E2A0-41D5-85CB-050BDF09EC5C}" dt="2025-06-24T13:18:58.594" v="1699" actId="207"/>
          <ac:spMkLst>
            <pc:docMk/>
            <pc:sldMk cId="3940759913" sldId="2147308616"/>
            <ac:spMk id="106" creationId="{0552B4A0-6E48-42BA-B343-F5B686764AE3}"/>
          </ac:spMkLst>
        </pc:spChg>
        <pc:spChg chg="mod">
          <ac:chgData name="Lai, Kenneth" userId="6ad4767a-ab14-4491-93c2-71d1eb211a42" providerId="ADAL" clId="{7308DB2C-E2A0-41D5-85CB-050BDF09EC5C}" dt="2025-06-24T13:16:51.242" v="1683" actId="1076"/>
          <ac:spMkLst>
            <pc:docMk/>
            <pc:sldMk cId="3940759913" sldId="2147308616"/>
            <ac:spMk id="116" creationId="{280312A8-704F-4926-B63D-79D51AC4FAA6}"/>
          </ac:spMkLst>
        </pc:spChg>
        <pc:spChg chg="mod">
          <ac:chgData name="Lai, Kenneth" userId="6ad4767a-ab14-4491-93c2-71d1eb211a42" providerId="ADAL" clId="{7308DB2C-E2A0-41D5-85CB-050BDF09EC5C}" dt="2025-06-24T13:17:15.184" v="1686" actId="207"/>
          <ac:spMkLst>
            <pc:docMk/>
            <pc:sldMk cId="3940759913" sldId="2147308616"/>
            <ac:spMk id="117" creationId="{D91F763D-8C4C-4518-8C09-DEA19537ECB8}"/>
          </ac:spMkLst>
        </pc:spChg>
        <pc:spChg chg="mod">
          <ac:chgData name="Lai, Kenneth" userId="6ad4767a-ab14-4491-93c2-71d1eb211a42" providerId="ADAL" clId="{7308DB2C-E2A0-41D5-85CB-050BDF09EC5C}" dt="2025-06-24T13:16:25.921" v="1680" actId="1076"/>
          <ac:spMkLst>
            <pc:docMk/>
            <pc:sldMk cId="3940759913" sldId="2147308616"/>
            <ac:spMk id="364" creationId="{6358C069-4E69-4314-9D7A-8B7F060C516F}"/>
          </ac:spMkLst>
        </pc:spChg>
        <pc:spChg chg="mod">
          <ac:chgData name="Lai, Kenneth" userId="6ad4767a-ab14-4491-93c2-71d1eb211a42" providerId="ADAL" clId="{7308DB2C-E2A0-41D5-85CB-050BDF09EC5C}" dt="2025-06-24T13:16:37.436" v="1682" actId="13926"/>
          <ac:spMkLst>
            <pc:docMk/>
            <pc:sldMk cId="3940759913" sldId="2147308616"/>
            <ac:spMk id="365" creationId="{C806358A-46A9-4B07-831C-DA0222A4DCE8}"/>
          </ac:spMkLst>
        </pc:spChg>
        <pc:grpChg chg="mod">
          <ac:chgData name="Lai, Kenneth" userId="6ad4767a-ab14-4491-93c2-71d1eb211a42" providerId="ADAL" clId="{7308DB2C-E2A0-41D5-85CB-050BDF09EC5C}" dt="2025-06-24T13:17:25.414" v="1687" actId="1076"/>
          <ac:grpSpMkLst>
            <pc:docMk/>
            <pc:sldMk cId="3940759913" sldId="2147308616"/>
            <ac:grpSpMk id="101" creationId="{D8F8FDC9-EC7A-4892-9713-F33CF0620A03}"/>
          </ac:grpSpMkLst>
        </pc:grpChg>
        <pc:grpChg chg="mod">
          <ac:chgData name="Lai, Kenneth" userId="6ad4767a-ab14-4491-93c2-71d1eb211a42" providerId="ADAL" clId="{7308DB2C-E2A0-41D5-85CB-050BDF09EC5C}" dt="2025-06-24T13:18:42.323" v="1696" actId="1076"/>
          <ac:grpSpMkLst>
            <pc:docMk/>
            <pc:sldMk cId="3940759913" sldId="2147308616"/>
            <ac:grpSpMk id="104" creationId="{7DD3A1F7-1619-4A53-97AA-FEF236747D17}"/>
          </ac:grpSpMkLst>
        </pc:grpChg>
        <pc:grpChg chg="add mod">
          <ac:chgData name="Lai, Kenneth" userId="6ad4767a-ab14-4491-93c2-71d1eb211a42" providerId="ADAL" clId="{7308DB2C-E2A0-41D5-85CB-050BDF09EC5C}" dt="2025-06-24T12:01:34.422" v="1056" actId="1076"/>
          <ac:grpSpMkLst>
            <pc:docMk/>
            <pc:sldMk cId="3940759913" sldId="2147308616"/>
            <ac:grpSpMk id="363" creationId="{8BFDA03D-493E-4004-A949-0C74533F4ADA}"/>
          </ac:grpSpMkLst>
        </pc:grpChg>
        <pc:picChg chg="add mod ord">
          <ac:chgData name="Lai, Kenneth" userId="6ad4767a-ab14-4491-93c2-71d1eb211a42" providerId="ADAL" clId="{7308DB2C-E2A0-41D5-85CB-050BDF09EC5C}" dt="2025-06-24T13:16:13.391" v="1679" actId="1076"/>
          <ac:picMkLst>
            <pc:docMk/>
            <pc:sldMk cId="3940759913" sldId="2147308616"/>
            <ac:picMk id="4" creationId="{D369360C-05A5-57ED-459F-53F3F4FF9A3B}"/>
          </ac:picMkLst>
        </pc:picChg>
      </pc:sldChg>
      <pc:sldChg chg="addSp delSp modSp mod">
        <pc:chgData name="Lai, Kenneth" userId="6ad4767a-ab14-4491-93c2-71d1eb211a42" providerId="ADAL" clId="{7308DB2C-E2A0-41D5-85CB-050BDF09EC5C}" dt="2025-06-25T07:39:02.486" v="3112" actId="20577"/>
        <pc:sldMkLst>
          <pc:docMk/>
          <pc:sldMk cId="3626423370" sldId="2147308617"/>
        </pc:sldMkLst>
      </pc:sldChg>
      <pc:sldChg chg="modSp mod">
        <pc:chgData name="Lai, Kenneth" userId="6ad4767a-ab14-4491-93c2-71d1eb211a42" providerId="ADAL" clId="{7308DB2C-E2A0-41D5-85CB-050BDF09EC5C}" dt="2025-06-25T09:13:49.897" v="3401" actId="20577"/>
        <pc:sldMkLst>
          <pc:docMk/>
          <pc:sldMk cId="2821770719" sldId="2147308647"/>
        </pc:sldMkLst>
      </pc:sldChg>
      <pc:sldChg chg="addSp modSp mod">
        <pc:chgData name="Lai, Kenneth" userId="6ad4767a-ab14-4491-93c2-71d1eb211a42" providerId="ADAL" clId="{7308DB2C-E2A0-41D5-85CB-050BDF09EC5C}" dt="2025-06-25T05:59:11.650" v="2183"/>
        <pc:sldMkLst>
          <pc:docMk/>
          <pc:sldMk cId="2499599330" sldId="2147308657"/>
        </pc:sldMkLst>
        <pc:spChg chg="mod">
          <ac:chgData name="Lai, Kenneth" userId="6ad4767a-ab14-4491-93c2-71d1eb211a42" providerId="ADAL" clId="{7308DB2C-E2A0-41D5-85CB-050BDF09EC5C}" dt="2025-06-25T05:56:07.708" v="2089" actId="20577"/>
          <ac:spMkLst>
            <pc:docMk/>
            <pc:sldMk cId="2499599330" sldId="2147308657"/>
            <ac:spMk id="6" creationId="{46340927-7155-4157-BD95-75939CB9AD87}"/>
          </ac:spMkLst>
        </pc:spChg>
      </pc:sldChg>
      <pc:sldChg chg="addSp modSp mod">
        <pc:chgData name="Lai, Kenneth" userId="6ad4767a-ab14-4491-93c2-71d1eb211a42" providerId="ADAL" clId="{7308DB2C-E2A0-41D5-85CB-050BDF09EC5C}" dt="2025-06-25T05:59:12.610" v="2184"/>
        <pc:sldMkLst>
          <pc:docMk/>
          <pc:sldMk cId="1919078880" sldId="2147308658"/>
        </pc:sldMkLst>
        <pc:spChg chg="mod">
          <ac:chgData name="Lai, Kenneth" userId="6ad4767a-ab14-4491-93c2-71d1eb211a42" providerId="ADAL" clId="{7308DB2C-E2A0-41D5-85CB-050BDF09EC5C}" dt="2025-06-25T05:58:33.810" v="2181" actId="20577"/>
          <ac:spMkLst>
            <pc:docMk/>
            <pc:sldMk cId="1919078880" sldId="2147308658"/>
            <ac:spMk id="6" creationId="{46340927-7155-4157-BD95-75939CB9AD87}"/>
          </ac:spMkLst>
        </pc:spChg>
      </pc:sldChg>
      <pc:sldChg chg="modSp">
        <pc:chgData name="Lai, Kenneth" userId="6ad4767a-ab14-4491-93c2-71d1eb211a42" providerId="ADAL" clId="{7308DB2C-E2A0-41D5-85CB-050BDF09EC5C}" dt="2025-06-21T08:09:18.588" v="1"/>
        <pc:sldMkLst>
          <pc:docMk/>
          <pc:sldMk cId="3096374874" sldId="2147308669"/>
        </pc:sldMkLst>
      </pc:sldChg>
      <pc:sldChg chg="addSp delSp modSp mod">
        <pc:chgData name="Lai, Kenneth" userId="6ad4767a-ab14-4491-93c2-71d1eb211a42" providerId="ADAL" clId="{7308DB2C-E2A0-41D5-85CB-050BDF09EC5C}" dt="2025-06-26T07:06:56.103" v="3742" actId="1076"/>
        <pc:sldMkLst>
          <pc:docMk/>
          <pc:sldMk cId="2954010789" sldId="2147308688"/>
        </pc:sldMkLst>
        <pc:graphicFrameChg chg="mod">
          <ac:chgData name="Lai, Kenneth" userId="6ad4767a-ab14-4491-93c2-71d1eb211a42" providerId="ADAL" clId="{7308DB2C-E2A0-41D5-85CB-050BDF09EC5C}" dt="2025-06-26T06:59:09.147" v="3736"/>
          <ac:graphicFrameMkLst>
            <pc:docMk/>
            <pc:sldMk cId="2954010789" sldId="2147308688"/>
            <ac:graphicFrameMk id="5" creationId="{8152C60E-FB37-4EC2-F029-BCAFAD608050}"/>
          </ac:graphicFrameMkLst>
        </pc:graphicFrameChg>
        <pc:graphicFrameChg chg="add mod">
          <ac:chgData name="Lai, Kenneth" userId="6ad4767a-ab14-4491-93c2-71d1eb211a42" providerId="ADAL" clId="{7308DB2C-E2A0-41D5-85CB-050BDF09EC5C}" dt="2025-06-26T07:03:53.242" v="3740" actId="1076"/>
          <ac:graphicFrameMkLst>
            <pc:docMk/>
            <pc:sldMk cId="2954010789" sldId="2147308688"/>
            <ac:graphicFrameMk id="9" creationId="{B8DB46B2-164C-94ED-0E16-2DCA3A1D75EC}"/>
          </ac:graphicFrameMkLst>
        </pc:graphicFrameChg>
        <pc:graphicFrameChg chg="add mod">
          <ac:chgData name="Lai, Kenneth" userId="6ad4767a-ab14-4491-93c2-71d1eb211a42" providerId="ADAL" clId="{7308DB2C-E2A0-41D5-85CB-050BDF09EC5C}" dt="2025-06-26T07:06:56.103" v="3742" actId="1076"/>
          <ac:graphicFrameMkLst>
            <pc:docMk/>
            <pc:sldMk cId="2954010789" sldId="2147308688"/>
            <ac:graphicFrameMk id="11" creationId="{C730DC35-651B-657D-0921-5A4414B38865}"/>
          </ac:graphicFrameMkLst>
        </pc:graphicFrameChg>
      </pc:sldChg>
      <pc:sldChg chg="modSp mod">
        <pc:chgData name="Lai, Kenneth" userId="6ad4767a-ab14-4491-93c2-71d1eb211a42" providerId="ADAL" clId="{7308DB2C-E2A0-41D5-85CB-050BDF09EC5C}" dt="2025-06-23T05:39:47.720" v="113" actId="113"/>
        <pc:sldMkLst>
          <pc:docMk/>
          <pc:sldMk cId="2105175159" sldId="2147308717"/>
        </pc:sldMkLst>
      </pc:sldChg>
      <pc:sldChg chg="modSp mod">
        <pc:chgData name="Lai, Kenneth" userId="6ad4767a-ab14-4491-93c2-71d1eb211a42" providerId="ADAL" clId="{7308DB2C-E2A0-41D5-85CB-050BDF09EC5C}" dt="2025-06-26T04:16:43.491" v="3715" actId="20577"/>
        <pc:sldMkLst>
          <pc:docMk/>
          <pc:sldMk cId="673412168" sldId="2147308757"/>
        </pc:sldMkLst>
        <pc:spChg chg="mod">
          <ac:chgData name="Lai, Kenneth" userId="6ad4767a-ab14-4491-93c2-71d1eb211a42" providerId="ADAL" clId="{7308DB2C-E2A0-41D5-85CB-050BDF09EC5C}" dt="2025-06-26T04:16:43.491" v="3715" actId="20577"/>
          <ac:spMkLst>
            <pc:docMk/>
            <pc:sldMk cId="673412168" sldId="2147308757"/>
            <ac:spMk id="157" creationId="{BF31BE34-4361-4E51-A9D2-3921902575AE}"/>
          </ac:spMkLst>
        </pc:spChg>
        <pc:spChg chg="mod">
          <ac:chgData name="Lai, Kenneth" userId="6ad4767a-ab14-4491-93c2-71d1eb211a42" providerId="ADAL" clId="{7308DB2C-E2A0-41D5-85CB-050BDF09EC5C}" dt="2025-06-25T17:44:31.120" v="3562" actId="20577"/>
          <ac:spMkLst>
            <pc:docMk/>
            <pc:sldMk cId="673412168" sldId="2147308757"/>
            <ac:spMk id="344" creationId="{CCC19FF1-35B1-32DA-D553-660044C7F7E1}"/>
          </ac:spMkLst>
        </pc:spChg>
      </pc:sldChg>
      <pc:sldChg chg="modSp mod">
        <pc:chgData name="Lai, Kenneth" userId="6ad4767a-ab14-4491-93c2-71d1eb211a42" providerId="ADAL" clId="{7308DB2C-E2A0-41D5-85CB-050BDF09EC5C}" dt="2025-06-26T04:16:39.133" v="3708" actId="20577"/>
        <pc:sldMkLst>
          <pc:docMk/>
          <pc:sldMk cId="1052283170" sldId="2147308760"/>
        </pc:sldMkLst>
        <pc:spChg chg="mod">
          <ac:chgData name="Lai, Kenneth" userId="6ad4767a-ab14-4491-93c2-71d1eb211a42" providerId="ADAL" clId="{7308DB2C-E2A0-41D5-85CB-050BDF09EC5C}" dt="2025-06-26T04:16:39.133" v="3708" actId="20577"/>
          <ac:spMkLst>
            <pc:docMk/>
            <pc:sldMk cId="1052283170" sldId="2147308760"/>
            <ac:spMk id="99" creationId="{DE62464E-33D4-4F48-BFA9-8DBE18153C52}"/>
          </ac:spMkLst>
        </pc:spChg>
      </pc:sldChg>
      <pc:sldChg chg="modSp mod">
        <pc:chgData name="Lai, Kenneth" userId="6ad4767a-ab14-4491-93c2-71d1eb211a42" providerId="ADAL" clId="{7308DB2C-E2A0-41D5-85CB-050BDF09EC5C}" dt="2025-06-26T04:16:31.771" v="3701" actId="20577"/>
        <pc:sldMkLst>
          <pc:docMk/>
          <pc:sldMk cId="3349273155" sldId="2147308763"/>
        </pc:sldMkLst>
        <pc:spChg chg="mod">
          <ac:chgData name="Lai, Kenneth" userId="6ad4767a-ab14-4491-93c2-71d1eb211a42" providerId="ADAL" clId="{7308DB2C-E2A0-41D5-85CB-050BDF09EC5C}" dt="2025-06-26T04:16:31.771" v="3701" actId="20577"/>
          <ac:spMkLst>
            <pc:docMk/>
            <pc:sldMk cId="3349273155" sldId="2147308763"/>
            <ac:spMk id="157" creationId="{BF31BE34-4361-4E51-A9D2-3921902575AE}"/>
          </ac:spMkLst>
        </pc:spChg>
      </pc:sldChg>
      <pc:sldChg chg="modSp mod">
        <pc:chgData name="Lai, Kenneth" userId="6ad4767a-ab14-4491-93c2-71d1eb211a42" providerId="ADAL" clId="{7308DB2C-E2A0-41D5-85CB-050BDF09EC5C}" dt="2025-06-26T04:17:09.505" v="3730" actId="20577"/>
        <pc:sldMkLst>
          <pc:docMk/>
          <pc:sldMk cId="1404670064" sldId="2147308764"/>
        </pc:sldMkLst>
        <pc:spChg chg="mod">
          <ac:chgData name="Lai, Kenneth" userId="6ad4767a-ab14-4491-93c2-71d1eb211a42" providerId="ADAL" clId="{7308DB2C-E2A0-41D5-85CB-050BDF09EC5C}" dt="2025-06-25T17:40:44.585" v="3550" actId="6549"/>
          <ac:spMkLst>
            <pc:docMk/>
            <pc:sldMk cId="1404670064" sldId="2147308764"/>
            <ac:spMk id="430" creationId="{9C976E00-B326-648A-83A5-F038DF85628A}"/>
          </ac:spMkLst>
        </pc:spChg>
        <pc:spChg chg="mod">
          <ac:chgData name="Lai, Kenneth" userId="6ad4767a-ab14-4491-93c2-71d1eb211a42" providerId="ADAL" clId="{7308DB2C-E2A0-41D5-85CB-050BDF09EC5C}" dt="2025-06-26T04:17:09.505" v="3730" actId="20577"/>
          <ac:spMkLst>
            <pc:docMk/>
            <pc:sldMk cId="1404670064" sldId="2147308764"/>
            <ac:spMk id="460" creationId="{1B2B008B-14FB-9BC4-C7F3-E80D352D0457}"/>
          </ac:spMkLst>
        </pc:spChg>
        <pc:grpChg chg="mod">
          <ac:chgData name="Lai, Kenneth" userId="6ad4767a-ab14-4491-93c2-71d1eb211a42" providerId="ADAL" clId="{7308DB2C-E2A0-41D5-85CB-050BDF09EC5C}" dt="2025-06-25T17:40:55.776" v="3552" actId="14100"/>
          <ac:grpSpMkLst>
            <pc:docMk/>
            <pc:sldMk cId="1404670064" sldId="2147308764"/>
            <ac:grpSpMk id="429" creationId="{A83F69EB-A384-DDF4-0CD5-43D9FD2D67CC}"/>
          </ac:grpSpMkLst>
        </pc:grpChg>
      </pc:sldChg>
      <pc:sldChg chg="modSp mod">
        <pc:chgData name="Lai, Kenneth" userId="6ad4767a-ab14-4491-93c2-71d1eb211a42" providerId="ADAL" clId="{7308DB2C-E2A0-41D5-85CB-050BDF09EC5C}" dt="2025-06-26T04:17:13.364" v="3735" actId="20577"/>
        <pc:sldMkLst>
          <pc:docMk/>
          <pc:sldMk cId="1097676332" sldId="2147308765"/>
        </pc:sldMkLst>
        <pc:spChg chg="mod">
          <ac:chgData name="Lai, Kenneth" userId="6ad4767a-ab14-4491-93c2-71d1eb211a42" providerId="ADAL" clId="{7308DB2C-E2A0-41D5-85CB-050BDF09EC5C}" dt="2025-06-26T04:17:13.364" v="3735" actId="20577"/>
          <ac:spMkLst>
            <pc:docMk/>
            <pc:sldMk cId="1097676332" sldId="2147308765"/>
            <ac:spMk id="2" creationId="{29E39052-7EBE-7443-C07A-9FD15DDE1B68}"/>
          </ac:spMkLst>
        </pc:spChg>
      </pc:sldChg>
      <pc:sldChg chg="addSp delSp mod">
        <pc:chgData name="Lai, Kenneth" userId="6ad4767a-ab14-4491-93c2-71d1eb211a42" providerId="ADAL" clId="{7308DB2C-E2A0-41D5-85CB-050BDF09EC5C}" dt="2025-06-23T14:46:50.686" v="941" actId="478"/>
        <pc:sldMkLst>
          <pc:docMk/>
          <pc:sldMk cId="4178234722" sldId="2147482772"/>
        </pc:sldMkLst>
        <pc:picChg chg="add del">
          <ac:chgData name="Lai, Kenneth" userId="6ad4767a-ab14-4491-93c2-71d1eb211a42" providerId="ADAL" clId="{7308DB2C-E2A0-41D5-85CB-050BDF09EC5C}" dt="2025-06-23T14:46:50.686" v="941" actId="478"/>
          <ac:picMkLst>
            <pc:docMk/>
            <pc:sldMk cId="4178234722" sldId="2147482772"/>
            <ac:picMk id="3" creationId="{9E32B1E6-5BF2-FBB2-666D-572D7051E1D7}"/>
          </ac:picMkLst>
        </pc:picChg>
      </pc:sldChg>
      <pc:sldChg chg="modSp mod">
        <pc:chgData name="Lai, Kenneth" userId="6ad4767a-ab14-4491-93c2-71d1eb211a42" providerId="ADAL" clId="{7308DB2C-E2A0-41D5-85CB-050BDF09EC5C}" dt="2025-06-24T14:44:15.912" v="1851" actId="6549"/>
        <pc:sldMkLst>
          <pc:docMk/>
          <pc:sldMk cId="2732230504" sldId="2147482781"/>
        </pc:sldMkLst>
      </pc:sldChg>
      <pc:sldChg chg="modSp mod">
        <pc:chgData name="Lai, Kenneth" userId="6ad4767a-ab14-4491-93c2-71d1eb211a42" providerId="ADAL" clId="{7308DB2C-E2A0-41D5-85CB-050BDF09EC5C}" dt="2025-06-24T14:19:12.724" v="1783" actId="20577"/>
        <pc:sldMkLst>
          <pc:docMk/>
          <pc:sldMk cId="3372617827" sldId="2147482786"/>
        </pc:sldMkLst>
        <pc:spChg chg="mod">
          <ac:chgData name="Lai, Kenneth" userId="6ad4767a-ab14-4491-93c2-71d1eb211a42" providerId="ADAL" clId="{7308DB2C-E2A0-41D5-85CB-050BDF09EC5C}" dt="2025-06-24T14:19:12.724" v="1783" actId="20577"/>
          <ac:spMkLst>
            <pc:docMk/>
            <pc:sldMk cId="3372617827" sldId="2147482786"/>
            <ac:spMk id="5" creationId="{2CF2D100-08D0-0F55-E932-A86636AEDB03}"/>
          </ac:spMkLst>
        </pc:spChg>
      </pc:sldChg>
      <pc:sldChg chg="modSp mod">
        <pc:chgData name="Lai, Kenneth" userId="6ad4767a-ab14-4491-93c2-71d1eb211a42" providerId="ADAL" clId="{7308DB2C-E2A0-41D5-85CB-050BDF09EC5C}" dt="2025-06-25T08:37:22.397" v="3400" actId="20577"/>
        <pc:sldMkLst>
          <pc:docMk/>
          <pc:sldMk cId="1957784201" sldId="2147482791"/>
        </pc:sldMkLst>
        <pc:spChg chg="mod">
          <ac:chgData name="Lai, Kenneth" userId="6ad4767a-ab14-4491-93c2-71d1eb211a42" providerId="ADAL" clId="{7308DB2C-E2A0-41D5-85CB-050BDF09EC5C}" dt="2025-06-25T08:37:22.397" v="3400" actId="20577"/>
          <ac:spMkLst>
            <pc:docMk/>
            <pc:sldMk cId="1957784201" sldId="2147482791"/>
            <ac:spMk id="10" creationId="{1D203460-8E47-E0D4-967D-96761AC29F79}"/>
          </ac:spMkLst>
        </pc:spChg>
      </pc:sldChg>
      <pc:sldChg chg="modSp mod">
        <pc:chgData name="Lai, Kenneth" userId="6ad4767a-ab14-4491-93c2-71d1eb211a42" providerId="ADAL" clId="{7308DB2C-E2A0-41D5-85CB-050BDF09EC5C}" dt="2025-06-26T04:16:27.835" v="3698" actId="20577"/>
        <pc:sldMkLst>
          <pc:docMk/>
          <pc:sldMk cId="3094191527" sldId="2147482792"/>
        </pc:sldMkLst>
        <pc:spChg chg="mod">
          <ac:chgData name="Lai, Kenneth" userId="6ad4767a-ab14-4491-93c2-71d1eb211a42" providerId="ADAL" clId="{7308DB2C-E2A0-41D5-85CB-050BDF09EC5C}" dt="2025-06-26T04:16:27.835" v="3698" actId="20577"/>
          <ac:spMkLst>
            <pc:docMk/>
            <pc:sldMk cId="3094191527" sldId="2147482792"/>
            <ac:spMk id="99" creationId="{DE62464E-33D4-4F48-BFA9-8DBE18153C52}"/>
          </ac:spMkLst>
        </pc:spChg>
      </pc:sldChg>
      <pc:sldChg chg="addSp delSp modSp add mod">
        <pc:chgData name="Lai, Kenneth" userId="6ad4767a-ab14-4491-93c2-71d1eb211a42" providerId="ADAL" clId="{7308DB2C-E2A0-41D5-85CB-050BDF09EC5C}" dt="2025-06-25T10:06:02.400" v="3481" actId="6549"/>
        <pc:sldMkLst>
          <pc:docMk/>
          <pc:sldMk cId="1412963118" sldId="2147482815"/>
        </pc:sldMkLst>
        <pc:spChg chg="add mod">
          <ac:chgData name="Lai, Kenneth" userId="6ad4767a-ab14-4491-93c2-71d1eb211a42" providerId="ADAL" clId="{7308DB2C-E2A0-41D5-85CB-050BDF09EC5C}" dt="2025-06-25T08:15:03.823" v="3320" actId="20577"/>
          <ac:spMkLst>
            <pc:docMk/>
            <pc:sldMk cId="1412963118" sldId="2147482815"/>
            <ac:spMk id="2" creationId="{671BA9A1-6C24-40DA-783D-68F564D1D3F4}"/>
          </ac:spMkLst>
        </pc:spChg>
        <pc:spChg chg="add mod">
          <ac:chgData name="Lai, Kenneth" userId="6ad4767a-ab14-4491-93c2-71d1eb211a42" providerId="ADAL" clId="{7308DB2C-E2A0-41D5-85CB-050BDF09EC5C}" dt="2025-06-25T08:15:09.798" v="3321" actId="1076"/>
          <ac:spMkLst>
            <pc:docMk/>
            <pc:sldMk cId="1412963118" sldId="2147482815"/>
            <ac:spMk id="6" creationId="{B8DA7ADE-312B-2BA2-9EBD-464EC6006DF9}"/>
          </ac:spMkLst>
        </pc:spChg>
        <pc:spChg chg="mod">
          <ac:chgData name="Lai, Kenneth" userId="6ad4767a-ab14-4491-93c2-71d1eb211a42" providerId="ADAL" clId="{7308DB2C-E2A0-41D5-85CB-050BDF09EC5C}" dt="2025-06-25T10:06:02.400" v="3481" actId="6549"/>
          <ac:spMkLst>
            <pc:docMk/>
            <pc:sldMk cId="1412963118" sldId="2147482815"/>
            <ac:spMk id="7" creationId="{CC797B12-97EE-F41D-B5CC-A348070F6F1C}"/>
          </ac:spMkLst>
        </pc:spChg>
        <pc:spChg chg="add mod">
          <ac:chgData name="Lai, Kenneth" userId="6ad4767a-ab14-4491-93c2-71d1eb211a42" providerId="ADAL" clId="{7308DB2C-E2A0-41D5-85CB-050BDF09EC5C}" dt="2025-06-25T10:05:47.644" v="3479" actId="20577"/>
          <ac:spMkLst>
            <pc:docMk/>
            <pc:sldMk cId="1412963118" sldId="2147482815"/>
            <ac:spMk id="13" creationId="{8984D53B-47DF-961C-3BDE-0A93D871DE43}"/>
          </ac:spMkLst>
        </pc:spChg>
        <pc:picChg chg="add mod">
          <ac:chgData name="Lai, Kenneth" userId="6ad4767a-ab14-4491-93c2-71d1eb211a42" providerId="ADAL" clId="{7308DB2C-E2A0-41D5-85CB-050BDF09EC5C}" dt="2025-06-25T08:17:50.310" v="3397" actId="14100"/>
          <ac:picMkLst>
            <pc:docMk/>
            <pc:sldMk cId="1412963118" sldId="2147482815"/>
            <ac:picMk id="15" creationId="{85EC48BF-C549-E021-09CE-0A4950DD8B7E}"/>
          </ac:picMkLst>
        </pc:picChg>
      </pc:sldChg>
      <pc:sldChg chg="modSp mod">
        <pc:chgData name="Lai, Kenneth" userId="6ad4767a-ab14-4491-93c2-71d1eb211a42" providerId="ADAL" clId="{7308DB2C-E2A0-41D5-85CB-050BDF09EC5C}" dt="2025-06-26T04:16:19.244" v="3690" actId="20577"/>
        <pc:sldMkLst>
          <pc:docMk/>
          <pc:sldMk cId="456831429" sldId="2147482817"/>
        </pc:sldMkLst>
        <pc:spChg chg="mod">
          <ac:chgData name="Lai, Kenneth" userId="6ad4767a-ab14-4491-93c2-71d1eb211a42" providerId="ADAL" clId="{7308DB2C-E2A0-41D5-85CB-050BDF09EC5C}" dt="2025-06-26T04:16:19.244" v="3690" actId="20577"/>
          <ac:spMkLst>
            <pc:docMk/>
            <pc:sldMk cId="456831429" sldId="2147482817"/>
            <ac:spMk id="157" creationId="{A96136A8-F58D-1131-271A-3AA25D489944}"/>
          </ac:spMkLst>
        </pc:spChg>
        <pc:spChg chg="mod">
          <ac:chgData name="Lai, Kenneth" userId="6ad4767a-ab14-4491-93c2-71d1eb211a42" providerId="ADAL" clId="{7308DB2C-E2A0-41D5-85CB-050BDF09EC5C}" dt="2025-06-25T17:46:20.810" v="3569" actId="20577"/>
          <ac:spMkLst>
            <pc:docMk/>
            <pc:sldMk cId="456831429" sldId="2147482817"/>
            <ac:spMk id="292" creationId="{0C45433C-91B1-47A8-8988-6E86A27C6BB7}"/>
          </ac:spMkLst>
        </pc:spChg>
      </pc:sldChg>
      <pc:sldChg chg="modSp mod">
        <pc:chgData name="Lai, Kenneth" userId="6ad4767a-ab14-4491-93c2-71d1eb211a42" providerId="ADAL" clId="{7308DB2C-E2A0-41D5-85CB-050BDF09EC5C}" dt="2025-06-26T04:16:23.125" v="3695" actId="20577"/>
        <pc:sldMkLst>
          <pc:docMk/>
          <pc:sldMk cId="1414666840" sldId="2147482818"/>
        </pc:sldMkLst>
        <pc:spChg chg="mod">
          <ac:chgData name="Lai, Kenneth" userId="6ad4767a-ab14-4491-93c2-71d1eb211a42" providerId="ADAL" clId="{7308DB2C-E2A0-41D5-85CB-050BDF09EC5C}" dt="2025-06-26T04:16:23.125" v="3695" actId="20577"/>
          <ac:spMkLst>
            <pc:docMk/>
            <pc:sldMk cId="1414666840" sldId="2147482818"/>
            <ac:spMk id="99" creationId="{60C7D8CE-117A-8984-063D-38A3C32D7AAE}"/>
          </ac:spMkLst>
        </pc:spChg>
      </pc:sldChg>
      <pc:sldChg chg="modSp mod">
        <pc:chgData name="Lai, Kenneth" userId="6ad4767a-ab14-4491-93c2-71d1eb211a42" providerId="ADAL" clId="{7308DB2C-E2A0-41D5-85CB-050BDF09EC5C}" dt="2025-06-26T04:16:58.970" v="3720" actId="20577"/>
        <pc:sldMkLst>
          <pc:docMk/>
          <pc:sldMk cId="1462191468" sldId="2147482819"/>
        </pc:sldMkLst>
        <pc:spChg chg="mod">
          <ac:chgData name="Lai, Kenneth" userId="6ad4767a-ab14-4491-93c2-71d1eb211a42" providerId="ADAL" clId="{7308DB2C-E2A0-41D5-85CB-050BDF09EC5C}" dt="2025-06-25T16:00:22.792" v="3527" actId="6549"/>
          <ac:spMkLst>
            <pc:docMk/>
            <pc:sldMk cId="1462191468" sldId="2147482819"/>
            <ac:spMk id="149" creationId="{763A3074-2D8F-23B1-4C7E-8A02A1081226}"/>
          </ac:spMkLst>
        </pc:spChg>
        <pc:spChg chg="mod">
          <ac:chgData name="Lai, Kenneth" userId="6ad4767a-ab14-4491-93c2-71d1eb211a42" providerId="ADAL" clId="{7308DB2C-E2A0-41D5-85CB-050BDF09EC5C}" dt="2025-06-26T04:16:58.970" v="3720" actId="20577"/>
          <ac:spMkLst>
            <pc:docMk/>
            <pc:sldMk cId="1462191468" sldId="2147482819"/>
            <ac:spMk id="157" creationId="{193DD752-EB61-A6C2-E480-48D71BB569DE}"/>
          </ac:spMkLst>
        </pc:spChg>
      </pc:sldChg>
    </pc:docChg>
  </pc:docChgLst>
  <pc:docChgLst>
    <pc:chgData name="Yuan, Simon1" userId="efbffe2e-92d0-42d8-bf4d-2675e1c83709" providerId="ADAL" clId="{211B10C3-E2A3-4D27-9396-C2B90236CF69}"/>
    <pc:docChg chg="mod modSld">
      <pc:chgData name="Yuan, Simon1" userId="efbffe2e-92d0-42d8-bf4d-2675e1c83709" providerId="ADAL" clId="{211B10C3-E2A3-4D27-9396-C2B90236CF69}" dt="2025-07-15T04:08:32.925" v="20" actId="20577"/>
      <pc:docMkLst>
        <pc:docMk/>
      </pc:docMkLst>
      <pc:sldChg chg="modSp mod">
        <pc:chgData name="Yuan, Simon1" userId="efbffe2e-92d0-42d8-bf4d-2675e1c83709" providerId="ADAL" clId="{211B10C3-E2A3-4D27-9396-C2B90236CF69}" dt="2025-07-15T04:08:32.925" v="20" actId="20577"/>
        <pc:sldMkLst>
          <pc:docMk/>
          <pc:sldMk cId="3758550830" sldId="2147308769"/>
        </pc:sldMkLst>
        <pc:graphicFrameChg chg="modGraphic">
          <ac:chgData name="Yuan, Simon1" userId="efbffe2e-92d0-42d8-bf4d-2675e1c83709" providerId="ADAL" clId="{211B10C3-E2A3-4D27-9396-C2B90236CF69}" dt="2025-07-15T04:08:32.925" v="20" actId="20577"/>
          <ac:graphicFrameMkLst>
            <pc:docMk/>
            <pc:sldMk cId="3758550830" sldId="2147308769"/>
            <ac:graphicFrameMk id="3" creationId="{48B53232-3958-1078-6343-C717CBE0CABB}"/>
          </ac:graphicFrameMkLst>
        </pc:graphicFrameChg>
      </pc:sldChg>
    </pc:docChg>
  </pc:docChgLst>
  <pc:docChgLst>
    <pc:chgData name="Lin, Nick1" userId="cc71b508-11cb-4905-97e6-62342a650d06" providerId="ADAL" clId="{CD44C9C2-5E74-48C8-BEEC-4BC4BFB56BB1}"/>
    <pc:docChg chg="undo custSel addSld modSld">
      <pc:chgData name="Lin, Nick1" userId="cc71b508-11cb-4905-97e6-62342a650d06" providerId="ADAL" clId="{CD44C9C2-5E74-48C8-BEEC-4BC4BFB56BB1}" dt="2025-07-04T01:31:47.892" v="103" actId="1076"/>
      <pc:docMkLst>
        <pc:docMk/>
      </pc:docMkLst>
      <pc:sldChg chg="modSp mod">
        <pc:chgData name="Lin, Nick1" userId="cc71b508-11cb-4905-97e6-62342a650d06" providerId="ADAL" clId="{CD44C9C2-5E74-48C8-BEEC-4BC4BFB56BB1}" dt="2025-07-04T01:24:57.678" v="19" actId="20577"/>
        <pc:sldMkLst>
          <pc:docMk/>
          <pc:sldMk cId="4129634981" sldId="2147308667"/>
        </pc:sldMkLst>
        <pc:spChg chg="mod">
          <ac:chgData name="Lin, Nick1" userId="cc71b508-11cb-4905-97e6-62342a650d06" providerId="ADAL" clId="{CD44C9C2-5E74-48C8-BEEC-4BC4BFB56BB1}" dt="2025-07-04T01:24:53.702" v="15" actId="20577"/>
          <ac:spMkLst>
            <pc:docMk/>
            <pc:sldMk cId="4129634981" sldId="2147308667"/>
            <ac:spMk id="6" creationId="{3F676008-36C4-7CD9-FB74-D55AB4EA86B2}"/>
          </ac:spMkLst>
        </pc:spChg>
        <pc:spChg chg="mod">
          <ac:chgData name="Lin, Nick1" userId="cc71b508-11cb-4905-97e6-62342a650d06" providerId="ADAL" clId="{CD44C9C2-5E74-48C8-BEEC-4BC4BFB56BB1}" dt="2025-07-04T01:24:57.678" v="19" actId="20577"/>
          <ac:spMkLst>
            <pc:docMk/>
            <pc:sldMk cId="4129634981" sldId="2147308667"/>
            <ac:spMk id="9" creationId="{D7344A79-3C92-4F33-9BB0-220486729C82}"/>
          </ac:spMkLst>
        </pc:spChg>
      </pc:sldChg>
      <pc:sldChg chg="modSp mod">
        <pc:chgData name="Lin, Nick1" userId="cc71b508-11cb-4905-97e6-62342a650d06" providerId="ADAL" clId="{CD44C9C2-5E74-48C8-BEEC-4BC4BFB56BB1}" dt="2025-07-04T01:24:46.511" v="11" actId="20577"/>
        <pc:sldMkLst>
          <pc:docMk/>
          <pc:sldMk cId="4178234722" sldId="2147482772"/>
        </pc:sldMkLst>
        <pc:spChg chg="mod">
          <ac:chgData name="Lin, Nick1" userId="cc71b508-11cb-4905-97e6-62342a650d06" providerId="ADAL" clId="{CD44C9C2-5E74-48C8-BEEC-4BC4BFB56BB1}" dt="2025-07-04T01:24:46.511" v="11" actId="20577"/>
          <ac:spMkLst>
            <pc:docMk/>
            <pc:sldMk cId="4178234722" sldId="2147482772"/>
            <ac:spMk id="10" creationId="{399184D6-52D1-3511-3713-0A9B2405744A}"/>
          </ac:spMkLst>
        </pc:spChg>
      </pc:sldChg>
      <pc:sldChg chg="addSp delSp modSp add mod">
        <pc:chgData name="Lin, Nick1" userId="cc71b508-11cb-4905-97e6-62342a650d06" providerId="ADAL" clId="{CD44C9C2-5E74-48C8-BEEC-4BC4BFB56BB1}" dt="2025-07-04T01:31:47.892" v="103" actId="1076"/>
        <pc:sldMkLst>
          <pc:docMk/>
          <pc:sldMk cId="1026593377" sldId="2147482821"/>
        </pc:sldMkLst>
        <pc:spChg chg="add mod">
          <ac:chgData name="Lin, Nick1" userId="cc71b508-11cb-4905-97e6-62342a650d06" providerId="ADAL" clId="{CD44C9C2-5E74-48C8-BEEC-4BC4BFB56BB1}" dt="2025-07-04T01:29:41.079" v="77" actId="1076"/>
          <ac:spMkLst>
            <pc:docMk/>
            <pc:sldMk cId="1026593377" sldId="2147482821"/>
            <ac:spMk id="4" creationId="{16E8A0F9-3D69-3D7F-A114-2D09503D8F73}"/>
          </ac:spMkLst>
        </pc:spChg>
        <pc:spChg chg="mod">
          <ac:chgData name="Lin, Nick1" userId="cc71b508-11cb-4905-97e6-62342a650d06" providerId="ADAL" clId="{CD44C9C2-5E74-48C8-BEEC-4BC4BFB56BB1}" dt="2025-07-04T01:27:21.864" v="28" actId="20577"/>
          <ac:spMkLst>
            <pc:docMk/>
            <pc:sldMk cId="1026593377" sldId="2147482821"/>
            <ac:spMk id="10" creationId="{0AE45C36-4D48-DF7E-F96A-6662E2A61213}"/>
          </ac:spMkLst>
        </pc:spChg>
        <pc:spChg chg="mod">
          <ac:chgData name="Lin, Nick1" userId="cc71b508-11cb-4905-97e6-62342a650d06" providerId="ADAL" clId="{CD44C9C2-5E74-48C8-BEEC-4BC4BFB56BB1}" dt="2025-07-04T01:29:35.383" v="73" actId="164"/>
          <ac:spMkLst>
            <pc:docMk/>
            <pc:sldMk cId="1026593377" sldId="2147482821"/>
            <ac:spMk id="11" creationId="{0E98007C-34CF-32A1-FDDC-A4E27A44AF4D}"/>
          </ac:spMkLst>
        </pc:spChg>
        <pc:spChg chg="mod">
          <ac:chgData name="Lin, Nick1" userId="cc71b508-11cb-4905-97e6-62342a650d06" providerId="ADAL" clId="{CD44C9C2-5E74-48C8-BEEC-4BC4BFB56BB1}" dt="2025-07-04T01:29:35.383" v="73" actId="164"/>
          <ac:spMkLst>
            <pc:docMk/>
            <pc:sldMk cId="1026593377" sldId="2147482821"/>
            <ac:spMk id="12" creationId="{A824FD04-7D0D-6004-50BB-92940958B849}"/>
          </ac:spMkLst>
        </pc:spChg>
        <pc:spChg chg="mod">
          <ac:chgData name="Lin, Nick1" userId="cc71b508-11cb-4905-97e6-62342a650d06" providerId="ADAL" clId="{CD44C9C2-5E74-48C8-BEEC-4BC4BFB56BB1}" dt="2025-07-04T01:31:14.670" v="98" actId="1076"/>
          <ac:spMkLst>
            <pc:docMk/>
            <pc:sldMk cId="1026593377" sldId="2147482821"/>
            <ac:spMk id="14" creationId="{7FCE0F2B-7425-256C-158B-61C4E4FC6C04}"/>
          </ac:spMkLst>
        </pc:spChg>
        <pc:spChg chg="mod">
          <ac:chgData name="Lin, Nick1" userId="cc71b508-11cb-4905-97e6-62342a650d06" providerId="ADAL" clId="{CD44C9C2-5E74-48C8-BEEC-4BC4BFB56BB1}" dt="2025-07-04T01:29:35.383" v="73" actId="164"/>
          <ac:spMkLst>
            <pc:docMk/>
            <pc:sldMk cId="1026593377" sldId="2147482821"/>
            <ac:spMk id="15" creationId="{E8F5EC56-06E6-32EA-DDE5-1F89376E7788}"/>
          </ac:spMkLst>
        </pc:spChg>
        <pc:spChg chg="add mod">
          <ac:chgData name="Lin, Nick1" userId="cc71b508-11cb-4905-97e6-62342a650d06" providerId="ADAL" clId="{CD44C9C2-5E74-48C8-BEEC-4BC4BFB56BB1}" dt="2025-07-04T01:30:42.832" v="95" actId="1076"/>
          <ac:spMkLst>
            <pc:docMk/>
            <pc:sldMk cId="1026593377" sldId="2147482821"/>
            <ac:spMk id="16" creationId="{1167DBCD-7DB8-1156-9757-011AC96B9EED}"/>
          </ac:spMkLst>
        </pc:spChg>
        <pc:spChg chg="add mod">
          <ac:chgData name="Lin, Nick1" userId="cc71b508-11cb-4905-97e6-62342a650d06" providerId="ADAL" clId="{CD44C9C2-5E74-48C8-BEEC-4BC4BFB56BB1}" dt="2025-07-04T01:31:47.892" v="103" actId="1076"/>
          <ac:spMkLst>
            <pc:docMk/>
            <pc:sldMk cId="1026593377" sldId="2147482821"/>
            <ac:spMk id="22" creationId="{5EECBD4F-E2D1-A212-8924-0902D311F29C}"/>
          </ac:spMkLst>
        </pc:spChg>
        <pc:spChg chg="mod">
          <ac:chgData name="Lin, Nick1" userId="cc71b508-11cb-4905-97e6-62342a650d06" providerId="ADAL" clId="{CD44C9C2-5E74-48C8-BEEC-4BC4BFB56BB1}" dt="2025-07-04T01:31:23.419" v="99" actId="1076"/>
          <ac:spMkLst>
            <pc:docMk/>
            <pc:sldMk cId="1026593377" sldId="2147482821"/>
            <ac:spMk id="30" creationId="{0FAAE936-8063-60B9-9BFF-36D25B3AF678}"/>
          </ac:spMkLst>
        </pc:spChg>
        <pc:grpChg chg="add mod">
          <ac:chgData name="Lin, Nick1" userId="cc71b508-11cb-4905-97e6-62342a650d06" providerId="ADAL" clId="{CD44C9C2-5E74-48C8-BEEC-4BC4BFB56BB1}" dt="2025-07-04T01:29:37.966" v="75" actId="1076"/>
          <ac:grpSpMkLst>
            <pc:docMk/>
            <pc:sldMk cId="1026593377" sldId="2147482821"/>
            <ac:grpSpMk id="8" creationId="{9E792E5A-0A47-4EC2-FB31-C86E0FF5FD57}"/>
          </ac:grpSpMkLst>
        </pc:grpChg>
        <pc:graphicFrameChg chg="mod">
          <ac:chgData name="Lin, Nick1" userId="cc71b508-11cb-4905-97e6-62342a650d06" providerId="ADAL" clId="{CD44C9C2-5E74-48C8-BEEC-4BC4BFB56BB1}" dt="2025-07-04T01:31:23.419" v="99" actId="1076"/>
          <ac:graphicFrameMkLst>
            <pc:docMk/>
            <pc:sldMk cId="1026593377" sldId="2147482821"/>
            <ac:graphicFrameMk id="29" creationId="{55E88CC2-497E-1648-F19A-55F31DD7567F}"/>
          </ac:graphicFrameMkLst>
        </pc:graphicFrameChg>
        <pc:picChg chg="add mod ord">
          <ac:chgData name="Lin, Nick1" userId="cc71b508-11cb-4905-97e6-62342a650d06" providerId="ADAL" clId="{CD44C9C2-5E74-48C8-BEEC-4BC4BFB56BB1}" dt="2025-07-04T01:29:35.383" v="73" actId="164"/>
          <ac:picMkLst>
            <pc:docMk/>
            <pc:sldMk cId="1026593377" sldId="2147482821"/>
            <ac:picMk id="3" creationId="{6C5266C9-592B-CE59-A811-D016D1553374}"/>
          </ac:picMkLst>
        </pc:picChg>
        <pc:picChg chg="add mod">
          <ac:chgData name="Lin, Nick1" userId="cc71b508-11cb-4905-97e6-62342a650d06" providerId="ADAL" clId="{CD44C9C2-5E74-48C8-BEEC-4BC4BFB56BB1}" dt="2025-07-04T01:29:39.352" v="76" actId="1076"/>
          <ac:picMkLst>
            <pc:docMk/>
            <pc:sldMk cId="1026593377" sldId="2147482821"/>
            <ac:picMk id="7" creationId="{6831CE95-001E-0776-3A96-1CAF68FDBC62}"/>
          </ac:picMkLst>
        </pc:picChg>
        <pc:picChg chg="add mod">
          <ac:chgData name="Lin, Nick1" userId="cc71b508-11cb-4905-97e6-62342a650d06" providerId="ADAL" clId="{CD44C9C2-5E74-48C8-BEEC-4BC4BFB56BB1}" dt="2025-07-04T01:30:41.273" v="94" actId="1076"/>
          <ac:picMkLst>
            <pc:docMk/>
            <pc:sldMk cId="1026593377" sldId="2147482821"/>
            <ac:picMk id="13" creationId="{417F51C7-C317-E9AB-5FE5-5D8BDBA84079}"/>
          </ac:picMkLst>
        </pc:picChg>
        <pc:cxnChg chg="add mod">
          <ac:chgData name="Lin, Nick1" userId="cc71b508-11cb-4905-97e6-62342a650d06" providerId="ADAL" clId="{CD44C9C2-5E74-48C8-BEEC-4BC4BFB56BB1}" dt="2025-07-04T01:30:38.112" v="93" actId="1076"/>
          <ac:cxnSpMkLst>
            <pc:docMk/>
            <pc:sldMk cId="1026593377" sldId="2147482821"/>
            <ac:cxnSpMk id="19" creationId="{2E158FE0-2E1E-218A-0C88-8AA62A842B9E}"/>
          </ac:cxnSpMkLst>
        </pc:cxnChg>
        <pc:cxnChg chg="add mod">
          <ac:chgData name="Lin, Nick1" userId="cc71b508-11cb-4905-97e6-62342a650d06" providerId="ADAL" clId="{CD44C9C2-5E74-48C8-BEEC-4BC4BFB56BB1}" dt="2025-07-04T01:31:30.412" v="101" actId="208"/>
          <ac:cxnSpMkLst>
            <pc:docMk/>
            <pc:sldMk cId="1026593377" sldId="2147482821"/>
            <ac:cxnSpMk id="21" creationId="{8911B12D-7E34-78A6-572F-7618D2BB1F6E}"/>
          </ac:cxnSpMkLst>
        </pc:cxnChg>
        <pc:cxnChg chg="add mod">
          <ac:chgData name="Lin, Nick1" userId="cc71b508-11cb-4905-97e6-62342a650d06" providerId="ADAL" clId="{CD44C9C2-5E74-48C8-BEEC-4BC4BFB56BB1}" dt="2025-07-04T01:31:47.892" v="103" actId="1076"/>
          <ac:cxnSpMkLst>
            <pc:docMk/>
            <pc:sldMk cId="1026593377" sldId="2147482821"/>
            <ac:cxnSpMk id="23" creationId="{8899930C-29E9-DE11-DA2D-FECD39CFB9F0}"/>
          </ac:cxnSpMkLst>
        </pc:cxnChg>
      </pc:sldChg>
    </pc:docChg>
  </pc:docChgLst>
  <pc:docChgLst>
    <pc:chgData name="V, Manjunatha" userId="c772894c-683e-4c83-9b1d-1b220293e263" providerId="ADAL" clId="{8F4C881C-9E51-4B4B-80BA-5DC23DB77580}"/>
    <pc:docChg chg="sldOrd">
      <pc:chgData name="V, Manjunatha" userId="c772894c-683e-4c83-9b1d-1b220293e263" providerId="ADAL" clId="{8F4C881C-9E51-4B4B-80BA-5DC23DB77580}" dt="2025-09-08T02:28:59.664" v="0" actId="20578"/>
      <pc:docMkLst>
        <pc:docMk/>
      </pc:docMkLst>
      <pc:sldChg chg="ord">
        <pc:chgData name="V, Manjunatha" userId="c772894c-683e-4c83-9b1d-1b220293e263" providerId="ADAL" clId="{8F4C881C-9E51-4B4B-80BA-5DC23DB77580}" dt="2025-09-08T02:28:59.664" v="0" actId="20578"/>
        <pc:sldMkLst>
          <pc:docMk/>
          <pc:sldMk cId="294696809" sldId="2134096163"/>
        </pc:sldMkLst>
      </pc:sldChg>
    </pc:docChg>
  </pc:docChgLst>
  <pc:docChgLst>
    <pc:chgData name="Liu, Yuan Erh" userId="3379d8c0-6b8d-40f9-8822-170c990ae40f" providerId="ADAL" clId="{926BFF7E-928E-422A-9DA9-F66A43CD93CF}"/>
    <pc:docChg chg="undo custSel addSld delSld modSld sldOrd modSection">
      <pc:chgData name="Liu, Yuan Erh" userId="3379d8c0-6b8d-40f9-8822-170c990ae40f" providerId="ADAL" clId="{926BFF7E-928E-422A-9DA9-F66A43CD93CF}" dt="2025-06-26T09:25:35.931" v="16605" actId="20577"/>
      <pc:docMkLst>
        <pc:docMk/>
      </pc:docMkLst>
      <pc:sldChg chg="addSp delSp modSp mod">
        <pc:chgData name="Liu, Yuan Erh" userId="3379d8c0-6b8d-40f9-8822-170c990ae40f" providerId="ADAL" clId="{926BFF7E-928E-422A-9DA9-F66A43CD93CF}" dt="2025-06-20T07:06:40.817" v="209"/>
        <pc:sldMkLst>
          <pc:docMk/>
          <pc:sldMk cId="3494922465" sldId="420"/>
        </pc:sldMkLst>
      </pc:sldChg>
      <pc:sldChg chg="addSp delSp modSp mod">
        <pc:chgData name="Liu, Yuan Erh" userId="3379d8c0-6b8d-40f9-8822-170c990ae40f" providerId="ADAL" clId="{926BFF7E-928E-422A-9DA9-F66A43CD93CF}" dt="2025-06-26T02:20:34.804" v="16451" actId="113"/>
        <pc:sldMkLst>
          <pc:docMk/>
          <pc:sldMk cId="3618164051" sldId="422"/>
        </pc:sldMkLst>
        <pc:graphicFrameChg chg="add del mod modGraphic">
          <ac:chgData name="Liu, Yuan Erh" userId="3379d8c0-6b8d-40f9-8822-170c990ae40f" providerId="ADAL" clId="{926BFF7E-928E-422A-9DA9-F66A43CD93CF}" dt="2025-06-26T02:20:34.804" v="16451" actId="113"/>
          <ac:graphicFrameMkLst>
            <pc:docMk/>
            <pc:sldMk cId="3618164051" sldId="422"/>
            <ac:graphicFrameMk id="8" creationId="{00000000-0000-0000-0000-000000000000}"/>
          </ac:graphicFrameMkLst>
        </pc:graphicFrameChg>
      </pc:sldChg>
      <pc:sldChg chg="delSp modSp mod">
        <pc:chgData name="Liu, Yuan Erh" userId="3379d8c0-6b8d-40f9-8822-170c990ae40f" providerId="ADAL" clId="{926BFF7E-928E-422A-9DA9-F66A43CD93CF}" dt="2025-06-24T13:35:32.536" v="7850" actId="478"/>
        <pc:sldMkLst>
          <pc:docMk/>
          <pc:sldMk cId="4026766259" sldId="433"/>
        </pc:sldMkLst>
      </pc:sldChg>
      <pc:sldChg chg="modSp mod">
        <pc:chgData name="Liu, Yuan Erh" userId="3379d8c0-6b8d-40f9-8822-170c990ae40f" providerId="ADAL" clId="{926BFF7E-928E-422A-9DA9-F66A43CD93CF}" dt="2025-06-25T08:37:25.130" v="11657" actId="20577"/>
        <pc:sldMkLst>
          <pc:docMk/>
          <pc:sldMk cId="2329518993" sldId="461"/>
        </pc:sldMkLst>
        <pc:spChg chg="mod">
          <ac:chgData name="Liu, Yuan Erh" userId="3379d8c0-6b8d-40f9-8822-170c990ae40f" providerId="ADAL" clId="{926BFF7E-928E-422A-9DA9-F66A43CD93CF}" dt="2025-06-25T08:37:25.130" v="11657" actId="20577"/>
          <ac:spMkLst>
            <pc:docMk/>
            <pc:sldMk cId="2329518993" sldId="461"/>
            <ac:spMk id="2" creationId="{00000000-0000-0000-0000-000000000000}"/>
          </ac:spMkLst>
        </pc:spChg>
      </pc:sldChg>
      <pc:sldChg chg="modSp mod">
        <pc:chgData name="Liu, Yuan Erh" userId="3379d8c0-6b8d-40f9-8822-170c990ae40f" providerId="ADAL" clId="{926BFF7E-928E-422A-9DA9-F66A43CD93CF}" dt="2025-06-23T09:31:59.168" v="2697" actId="20577"/>
        <pc:sldMkLst>
          <pc:docMk/>
          <pc:sldMk cId="1168706420" sldId="473"/>
        </pc:sldMkLst>
        <pc:spChg chg="mod">
          <ac:chgData name="Liu, Yuan Erh" userId="3379d8c0-6b8d-40f9-8822-170c990ae40f" providerId="ADAL" clId="{926BFF7E-928E-422A-9DA9-F66A43CD93CF}" dt="2025-06-23T09:31:59.168" v="2697" actId="20577"/>
          <ac:spMkLst>
            <pc:docMk/>
            <pc:sldMk cId="1168706420" sldId="473"/>
            <ac:spMk id="2" creationId="{00000000-0000-0000-0000-000000000000}"/>
          </ac:spMkLst>
        </pc:spChg>
      </pc:sldChg>
      <pc:sldChg chg="addSp delSp modSp mod">
        <pc:chgData name="Liu, Yuan Erh" userId="3379d8c0-6b8d-40f9-8822-170c990ae40f" providerId="ADAL" clId="{926BFF7E-928E-422A-9DA9-F66A43CD93CF}" dt="2025-06-24T15:52:45.927" v="9218" actId="478"/>
        <pc:sldMkLst>
          <pc:docMk/>
          <pc:sldMk cId="2175317519" sldId="477"/>
        </pc:sldMkLst>
      </pc:sldChg>
      <pc:sldChg chg="add">
        <pc:chgData name="Liu, Yuan Erh" userId="3379d8c0-6b8d-40f9-8822-170c990ae40f" providerId="ADAL" clId="{926BFF7E-928E-422A-9DA9-F66A43CD93CF}" dt="2025-06-25T12:18:48.861" v="13235"/>
        <pc:sldMkLst>
          <pc:docMk/>
          <pc:sldMk cId="385633691" sldId="487"/>
        </pc:sldMkLst>
      </pc:sldChg>
      <pc:sldChg chg="addSp modSp del">
        <pc:chgData name="Liu, Yuan Erh" userId="3379d8c0-6b8d-40f9-8822-170c990ae40f" providerId="ADAL" clId="{926BFF7E-928E-422A-9DA9-F66A43CD93CF}" dt="2025-06-25T12:18:44.725" v="13234" actId="2696"/>
        <pc:sldMkLst>
          <pc:docMk/>
          <pc:sldMk cId="3587521989" sldId="487"/>
        </pc:sldMkLst>
      </pc:sldChg>
      <pc:sldChg chg="addSp delSp modSp mod">
        <pc:chgData name="Liu, Yuan Erh" userId="3379d8c0-6b8d-40f9-8822-170c990ae40f" providerId="ADAL" clId="{926BFF7E-928E-422A-9DA9-F66A43CD93CF}" dt="2025-06-20T06:05:28.541" v="45"/>
        <pc:sldMkLst>
          <pc:docMk/>
          <pc:sldMk cId="2419372195" sldId="509"/>
        </pc:sldMkLst>
      </pc:sldChg>
      <pc:sldChg chg="addSp delSp modSp mod">
        <pc:chgData name="Liu, Yuan Erh" userId="3379d8c0-6b8d-40f9-8822-170c990ae40f" providerId="ADAL" clId="{926BFF7E-928E-422A-9DA9-F66A43CD93CF}" dt="2025-06-25T14:02:26.735" v="13449" actId="20577"/>
        <pc:sldMkLst>
          <pc:docMk/>
          <pc:sldMk cId="440448478" sldId="510"/>
        </pc:sldMkLst>
        <pc:spChg chg="mod">
          <ac:chgData name="Liu, Yuan Erh" userId="3379d8c0-6b8d-40f9-8822-170c990ae40f" providerId="ADAL" clId="{926BFF7E-928E-422A-9DA9-F66A43CD93CF}" dt="2025-06-24T15:30:13.284" v="8677" actId="20577"/>
          <ac:spMkLst>
            <pc:docMk/>
            <pc:sldMk cId="440448478" sldId="510"/>
            <ac:spMk id="5" creationId="{46948F14-94D3-486E-B5C6-5DDD4D470440}"/>
          </ac:spMkLst>
        </pc:spChg>
        <pc:spChg chg="mod">
          <ac:chgData name="Liu, Yuan Erh" userId="3379d8c0-6b8d-40f9-8822-170c990ae40f" providerId="ADAL" clId="{926BFF7E-928E-422A-9DA9-F66A43CD93CF}" dt="2025-06-25T14:02:26.735" v="13449" actId="20577"/>
          <ac:spMkLst>
            <pc:docMk/>
            <pc:sldMk cId="440448478" sldId="510"/>
            <ac:spMk id="6" creationId="{54DCAF9F-7E15-4D38-8C00-8D17A31DB909}"/>
          </ac:spMkLst>
        </pc:spChg>
      </pc:sldChg>
      <pc:sldChg chg="addSp delSp modSp del mod">
        <pc:chgData name="Liu, Yuan Erh" userId="3379d8c0-6b8d-40f9-8822-170c990ae40f" providerId="ADAL" clId="{926BFF7E-928E-422A-9DA9-F66A43CD93CF}" dt="2025-06-24T16:02:19.286" v="9345" actId="2696"/>
        <pc:sldMkLst>
          <pc:docMk/>
          <pc:sldMk cId="1732572194" sldId="549"/>
        </pc:sldMkLst>
      </pc:sldChg>
      <pc:sldChg chg="delSp modSp add mod ord">
        <pc:chgData name="Liu, Yuan Erh" userId="3379d8c0-6b8d-40f9-8822-170c990ae40f" providerId="ADAL" clId="{926BFF7E-928E-422A-9DA9-F66A43CD93CF}" dt="2025-06-25T17:02:40.275" v="16237" actId="20577"/>
        <pc:sldMkLst>
          <pc:docMk/>
          <pc:sldMk cId="3354282446" sldId="549"/>
        </pc:sldMkLst>
        <pc:spChg chg="mod">
          <ac:chgData name="Liu, Yuan Erh" userId="3379d8c0-6b8d-40f9-8822-170c990ae40f" providerId="ADAL" clId="{926BFF7E-928E-422A-9DA9-F66A43CD93CF}" dt="2025-06-25T05:32:11.577" v="11089" actId="1076"/>
          <ac:spMkLst>
            <pc:docMk/>
            <pc:sldMk cId="3354282446" sldId="549"/>
            <ac:spMk id="3" creationId="{27870FF2-8FAE-0131-DD9D-E273C93213F8}"/>
          </ac:spMkLst>
        </pc:spChg>
        <pc:spChg chg="mod">
          <ac:chgData name="Liu, Yuan Erh" userId="3379d8c0-6b8d-40f9-8822-170c990ae40f" providerId="ADAL" clId="{926BFF7E-928E-422A-9DA9-F66A43CD93CF}" dt="2025-06-25T05:32:08.546" v="11086" actId="1076"/>
          <ac:spMkLst>
            <pc:docMk/>
            <pc:sldMk cId="3354282446" sldId="549"/>
            <ac:spMk id="4" creationId="{7547D403-9479-BDDD-494B-6F40AEB14BD1}"/>
          </ac:spMkLst>
        </pc:spChg>
        <pc:spChg chg="mod">
          <ac:chgData name="Liu, Yuan Erh" userId="3379d8c0-6b8d-40f9-8822-170c990ae40f" providerId="ADAL" clId="{926BFF7E-928E-422A-9DA9-F66A43CD93CF}" dt="2025-06-25T17:00:46.134" v="16153" actId="20577"/>
          <ac:spMkLst>
            <pc:docMk/>
            <pc:sldMk cId="3354282446" sldId="549"/>
            <ac:spMk id="5" creationId="{01FEBFDD-6138-4A53-A687-D379FBE706F8}"/>
          </ac:spMkLst>
        </pc:spChg>
        <pc:spChg chg="mod">
          <ac:chgData name="Liu, Yuan Erh" userId="3379d8c0-6b8d-40f9-8822-170c990ae40f" providerId="ADAL" clId="{926BFF7E-928E-422A-9DA9-F66A43CD93CF}" dt="2025-06-25T17:02:40.275" v="16237" actId="20577"/>
          <ac:spMkLst>
            <pc:docMk/>
            <pc:sldMk cId="3354282446" sldId="549"/>
            <ac:spMk id="7" creationId="{00000000-0000-0000-0000-000000000000}"/>
          </ac:spMkLst>
        </pc:spChg>
        <pc:spChg chg="mod">
          <ac:chgData name="Liu, Yuan Erh" userId="3379d8c0-6b8d-40f9-8822-170c990ae40f" providerId="ADAL" clId="{926BFF7E-928E-422A-9DA9-F66A43CD93CF}" dt="2025-06-25T05:32:03.905" v="11082" actId="1076"/>
          <ac:spMkLst>
            <pc:docMk/>
            <pc:sldMk cId="3354282446" sldId="549"/>
            <ac:spMk id="8" creationId="{434DCFA2-23E1-E4C8-3702-39EE3E7F2CF0}"/>
          </ac:spMkLst>
        </pc:spChg>
        <pc:picChg chg="mod">
          <ac:chgData name="Liu, Yuan Erh" userId="3379d8c0-6b8d-40f9-8822-170c990ae40f" providerId="ADAL" clId="{926BFF7E-928E-422A-9DA9-F66A43CD93CF}" dt="2025-06-25T05:32:07.048" v="11085" actId="1076"/>
          <ac:picMkLst>
            <pc:docMk/>
            <pc:sldMk cId="3354282446" sldId="549"/>
            <ac:picMk id="2" creationId="{32BAEC6F-9CC2-D510-E7F2-A0222E60A8FC}"/>
          </ac:picMkLst>
        </pc:picChg>
        <pc:picChg chg="mod">
          <ac:chgData name="Liu, Yuan Erh" userId="3379d8c0-6b8d-40f9-8822-170c990ae40f" providerId="ADAL" clId="{926BFF7E-928E-422A-9DA9-F66A43CD93CF}" dt="2025-06-25T05:31:58.440" v="11079" actId="1076"/>
          <ac:picMkLst>
            <pc:docMk/>
            <pc:sldMk cId="3354282446" sldId="549"/>
            <ac:picMk id="6" creationId="{9D528070-153A-C3A7-D2BB-CB02DAD5CC71}"/>
          </ac:picMkLst>
        </pc:picChg>
        <pc:picChg chg="mod">
          <ac:chgData name="Liu, Yuan Erh" userId="3379d8c0-6b8d-40f9-8822-170c990ae40f" providerId="ADAL" clId="{926BFF7E-928E-422A-9DA9-F66A43CD93CF}" dt="2025-06-25T05:32:09.701" v="11088" actId="1076"/>
          <ac:picMkLst>
            <pc:docMk/>
            <pc:sldMk cId="3354282446" sldId="549"/>
            <ac:picMk id="10" creationId="{DE0046D8-3C86-6C6B-1F23-ACBF95D36C10}"/>
          </ac:picMkLst>
        </pc:picChg>
      </pc:sldChg>
      <pc:sldChg chg="del">
        <pc:chgData name="Liu, Yuan Erh" userId="3379d8c0-6b8d-40f9-8822-170c990ae40f" providerId="ADAL" clId="{926BFF7E-928E-422A-9DA9-F66A43CD93CF}" dt="2025-06-25T04:34:34.105" v="9349" actId="47"/>
        <pc:sldMkLst>
          <pc:docMk/>
          <pc:sldMk cId="2132219415" sldId="551"/>
        </pc:sldMkLst>
      </pc:sldChg>
      <pc:sldChg chg="del">
        <pc:chgData name="Liu, Yuan Erh" userId="3379d8c0-6b8d-40f9-8822-170c990ae40f" providerId="ADAL" clId="{926BFF7E-928E-422A-9DA9-F66A43CD93CF}" dt="2025-06-25T04:34:34.105" v="9349" actId="47"/>
        <pc:sldMkLst>
          <pc:docMk/>
          <pc:sldMk cId="3112733127" sldId="552"/>
        </pc:sldMkLst>
      </pc:sldChg>
      <pc:sldChg chg="delSp mod">
        <pc:chgData name="Liu, Yuan Erh" userId="3379d8c0-6b8d-40f9-8822-170c990ae40f" providerId="ADAL" clId="{926BFF7E-928E-422A-9DA9-F66A43CD93CF}" dt="2025-06-25T07:18:41.259" v="11447" actId="478"/>
        <pc:sldMkLst>
          <pc:docMk/>
          <pc:sldMk cId="880720627" sldId="553"/>
        </pc:sldMkLst>
      </pc:sldChg>
      <pc:sldChg chg="addSp delSp modSp mod">
        <pc:chgData name="Liu, Yuan Erh" userId="3379d8c0-6b8d-40f9-8822-170c990ae40f" providerId="ADAL" clId="{926BFF7E-928E-422A-9DA9-F66A43CD93CF}" dt="2025-06-25T14:07:54.443" v="13703" actId="20577"/>
        <pc:sldMkLst>
          <pc:docMk/>
          <pc:sldMk cId="643648768" sldId="563"/>
        </pc:sldMkLst>
        <pc:spChg chg="mod">
          <ac:chgData name="Liu, Yuan Erh" userId="3379d8c0-6b8d-40f9-8822-170c990ae40f" providerId="ADAL" clId="{926BFF7E-928E-422A-9DA9-F66A43CD93CF}" dt="2025-06-25T14:06:34.715" v="13665" actId="20577"/>
          <ac:spMkLst>
            <pc:docMk/>
            <pc:sldMk cId="643648768" sldId="563"/>
            <ac:spMk id="5" creationId="{660431CD-4D84-4D30-A530-71285A532EEF}"/>
          </ac:spMkLst>
        </pc:spChg>
        <pc:spChg chg="mod">
          <ac:chgData name="Liu, Yuan Erh" userId="3379d8c0-6b8d-40f9-8822-170c990ae40f" providerId="ADAL" clId="{926BFF7E-928E-422A-9DA9-F66A43CD93CF}" dt="2025-06-25T14:07:54.443" v="13703" actId="20577"/>
          <ac:spMkLst>
            <pc:docMk/>
            <pc:sldMk cId="643648768" sldId="563"/>
            <ac:spMk id="6" creationId="{8E863BCB-E7B1-4EC1-A984-8EE7192EEBC7}"/>
          </ac:spMkLst>
        </pc:spChg>
      </pc:sldChg>
      <pc:sldChg chg="add">
        <pc:chgData name="Liu, Yuan Erh" userId="3379d8c0-6b8d-40f9-8822-170c990ae40f" providerId="ADAL" clId="{926BFF7E-928E-422A-9DA9-F66A43CD93CF}" dt="2025-06-25T11:51:32.978" v="13150"/>
        <pc:sldMkLst>
          <pc:docMk/>
          <pc:sldMk cId="3104291458" sldId="630"/>
        </pc:sldMkLst>
      </pc:sldChg>
      <pc:sldChg chg="del">
        <pc:chgData name="Liu, Yuan Erh" userId="3379d8c0-6b8d-40f9-8822-170c990ae40f" providerId="ADAL" clId="{926BFF7E-928E-422A-9DA9-F66A43CD93CF}" dt="2025-06-25T11:51:26.404" v="13149" actId="2696"/>
        <pc:sldMkLst>
          <pc:docMk/>
          <pc:sldMk cId="3618963377" sldId="630"/>
        </pc:sldMkLst>
      </pc:sldChg>
      <pc:sldChg chg="addSp delSp modSp mod">
        <pc:chgData name="Liu, Yuan Erh" userId="3379d8c0-6b8d-40f9-8822-170c990ae40f" providerId="ADAL" clId="{926BFF7E-928E-422A-9DA9-F66A43CD93CF}" dt="2025-06-25T14:00:53.737" v="13436" actId="6549"/>
        <pc:sldMkLst>
          <pc:docMk/>
          <pc:sldMk cId="1934257748" sldId="673"/>
        </pc:sldMkLst>
        <pc:spChg chg="mod">
          <ac:chgData name="Liu, Yuan Erh" userId="3379d8c0-6b8d-40f9-8822-170c990ae40f" providerId="ADAL" clId="{926BFF7E-928E-422A-9DA9-F66A43CD93CF}" dt="2025-06-25T13:59:57.624" v="13399" actId="27636"/>
          <ac:spMkLst>
            <pc:docMk/>
            <pc:sldMk cId="1934257748" sldId="673"/>
            <ac:spMk id="4" creationId="{00000000-0000-0000-0000-000000000000}"/>
          </ac:spMkLst>
        </pc:spChg>
        <pc:spChg chg="mod">
          <ac:chgData name="Liu, Yuan Erh" userId="3379d8c0-6b8d-40f9-8822-170c990ae40f" providerId="ADAL" clId="{926BFF7E-928E-422A-9DA9-F66A43CD93CF}" dt="2025-06-25T14:00:53.737" v="13436" actId="6549"/>
          <ac:spMkLst>
            <pc:docMk/>
            <pc:sldMk cId="1934257748" sldId="673"/>
            <ac:spMk id="5" creationId="{00000000-0000-0000-0000-000000000000}"/>
          </ac:spMkLst>
        </pc:spChg>
      </pc:sldChg>
      <pc:sldChg chg="addSp delSp modSp mod">
        <pc:chgData name="Liu, Yuan Erh" userId="3379d8c0-6b8d-40f9-8822-170c990ae40f" providerId="ADAL" clId="{926BFF7E-928E-422A-9DA9-F66A43CD93CF}" dt="2025-06-24T15:42:56.008" v="8903" actId="478"/>
        <pc:sldMkLst>
          <pc:docMk/>
          <pc:sldMk cId="2119494149" sldId="684"/>
        </pc:sldMkLst>
        <pc:spChg chg="mod">
          <ac:chgData name="Liu, Yuan Erh" userId="3379d8c0-6b8d-40f9-8822-170c990ae40f" providerId="ADAL" clId="{926BFF7E-928E-422A-9DA9-F66A43CD93CF}" dt="2025-06-24T11:10:39.302" v="5599"/>
          <ac:spMkLst>
            <pc:docMk/>
            <pc:sldMk cId="2119494149" sldId="684"/>
            <ac:spMk id="6" creationId="{17E873E4-8D5A-4951-BB9E-830647626A96}"/>
          </ac:spMkLst>
        </pc:spChg>
        <pc:spChg chg="add mod">
          <ac:chgData name="Liu, Yuan Erh" userId="3379d8c0-6b8d-40f9-8822-170c990ae40f" providerId="ADAL" clId="{926BFF7E-928E-422A-9DA9-F66A43CD93CF}" dt="2025-06-24T12:51:26.467" v="6086" actId="1076"/>
          <ac:spMkLst>
            <pc:docMk/>
            <pc:sldMk cId="2119494149" sldId="684"/>
            <ac:spMk id="10" creationId="{7D6960CD-E487-3F70-912E-B0AA995C6060}"/>
          </ac:spMkLst>
        </pc:spChg>
        <pc:graphicFrameChg chg="add mod">
          <ac:chgData name="Liu, Yuan Erh" userId="3379d8c0-6b8d-40f9-8822-170c990ae40f" providerId="ADAL" clId="{926BFF7E-928E-422A-9DA9-F66A43CD93CF}" dt="2025-06-24T11:08:03.287" v="5539" actId="1076"/>
          <ac:graphicFrameMkLst>
            <pc:docMk/>
            <pc:sldMk cId="2119494149" sldId="684"/>
            <ac:graphicFrameMk id="4" creationId="{49456E11-1CA0-CB53-9730-37DA02A3040C}"/>
          </ac:graphicFrameMkLst>
        </pc:graphicFrameChg>
        <pc:graphicFrameChg chg="add mod">
          <ac:chgData name="Liu, Yuan Erh" userId="3379d8c0-6b8d-40f9-8822-170c990ae40f" providerId="ADAL" clId="{926BFF7E-928E-422A-9DA9-F66A43CD93CF}" dt="2025-06-24T11:08:23.248" v="5541" actId="1076"/>
          <ac:graphicFrameMkLst>
            <pc:docMk/>
            <pc:sldMk cId="2119494149" sldId="684"/>
            <ac:graphicFrameMk id="8" creationId="{7736FF8D-6793-E99C-C0DE-AD56D8000326}"/>
          </ac:graphicFrameMkLst>
        </pc:graphicFrameChg>
      </pc:sldChg>
      <pc:sldChg chg="modSp mod">
        <pc:chgData name="Liu, Yuan Erh" userId="3379d8c0-6b8d-40f9-8822-170c990ae40f" providerId="ADAL" clId="{926BFF7E-928E-422A-9DA9-F66A43CD93CF}" dt="2025-06-25T08:07:02.873" v="11570" actId="20577"/>
        <pc:sldMkLst>
          <pc:docMk/>
          <pc:sldMk cId="73146979" sldId="695"/>
        </pc:sldMkLst>
        <pc:spChg chg="mod">
          <ac:chgData name="Liu, Yuan Erh" userId="3379d8c0-6b8d-40f9-8822-170c990ae40f" providerId="ADAL" clId="{926BFF7E-928E-422A-9DA9-F66A43CD93CF}" dt="2025-06-25T08:07:02.873" v="11570" actId="20577"/>
          <ac:spMkLst>
            <pc:docMk/>
            <pc:sldMk cId="73146979" sldId="695"/>
            <ac:spMk id="2" creationId="{00000000-0000-0000-0000-000000000000}"/>
          </ac:spMkLst>
        </pc:spChg>
      </pc:sldChg>
      <pc:sldChg chg="modSp del">
        <pc:chgData name="Liu, Yuan Erh" userId="3379d8c0-6b8d-40f9-8822-170c990ae40f" providerId="ADAL" clId="{926BFF7E-928E-422A-9DA9-F66A43CD93CF}" dt="2025-06-25T04:34:34.105" v="9349" actId="47"/>
        <pc:sldMkLst>
          <pc:docMk/>
          <pc:sldMk cId="2775115202" sldId="708"/>
        </pc:sldMkLst>
      </pc:sldChg>
      <pc:sldChg chg="modSp mod">
        <pc:chgData name="Liu, Yuan Erh" userId="3379d8c0-6b8d-40f9-8822-170c990ae40f" providerId="ADAL" clId="{926BFF7E-928E-422A-9DA9-F66A43CD93CF}" dt="2025-06-25T17:42:49.219" v="16383" actId="20577"/>
        <pc:sldMkLst>
          <pc:docMk/>
          <pc:sldMk cId="3508040291" sldId="890"/>
        </pc:sldMkLst>
        <pc:spChg chg="mod">
          <ac:chgData name="Liu, Yuan Erh" userId="3379d8c0-6b8d-40f9-8822-170c990ae40f" providerId="ADAL" clId="{926BFF7E-928E-422A-9DA9-F66A43CD93CF}" dt="2025-06-24T15:54:24.332" v="9231" actId="20577"/>
          <ac:spMkLst>
            <pc:docMk/>
            <pc:sldMk cId="3508040291" sldId="890"/>
            <ac:spMk id="5" creationId="{43CDB6A8-2E80-451E-A892-18FC52CC43DE}"/>
          </ac:spMkLst>
        </pc:spChg>
        <pc:spChg chg="mod">
          <ac:chgData name="Liu, Yuan Erh" userId="3379d8c0-6b8d-40f9-8822-170c990ae40f" providerId="ADAL" clId="{926BFF7E-928E-422A-9DA9-F66A43CD93CF}" dt="2025-06-25T17:42:49.219" v="16383" actId="20577"/>
          <ac:spMkLst>
            <pc:docMk/>
            <pc:sldMk cId="3508040291" sldId="890"/>
            <ac:spMk id="8" creationId="{D80C3A4D-F4EF-41F5-A1EA-050ED53B974D}"/>
          </ac:spMkLst>
        </pc:spChg>
      </pc:sldChg>
      <pc:sldChg chg="addSp modSp mod ord">
        <pc:chgData name="Liu, Yuan Erh" userId="3379d8c0-6b8d-40f9-8822-170c990ae40f" providerId="ADAL" clId="{926BFF7E-928E-422A-9DA9-F66A43CD93CF}" dt="2025-06-24T13:29:41.247" v="7771" actId="14100"/>
        <pc:sldMkLst>
          <pc:docMk/>
          <pc:sldMk cId="4015660322" sldId="891"/>
        </pc:sldMkLst>
        <pc:spChg chg="mod">
          <ac:chgData name="Liu, Yuan Erh" userId="3379d8c0-6b8d-40f9-8822-170c990ae40f" providerId="ADAL" clId="{926BFF7E-928E-422A-9DA9-F66A43CD93CF}" dt="2025-06-24T13:23:12.788" v="7258" actId="20577"/>
          <ac:spMkLst>
            <pc:docMk/>
            <pc:sldMk cId="4015660322" sldId="891"/>
            <ac:spMk id="6" creationId="{E80CA18D-56B6-4E53-95FB-92AE5D51AC37}"/>
          </ac:spMkLst>
        </pc:spChg>
        <pc:spChg chg="mod">
          <ac:chgData name="Liu, Yuan Erh" userId="3379d8c0-6b8d-40f9-8822-170c990ae40f" providerId="ADAL" clId="{926BFF7E-928E-422A-9DA9-F66A43CD93CF}" dt="2025-06-24T13:28:50.052" v="7760" actId="6549"/>
          <ac:spMkLst>
            <pc:docMk/>
            <pc:sldMk cId="4015660322" sldId="891"/>
            <ac:spMk id="9" creationId="{83935316-5465-41E8-910D-05C2E373BE71}"/>
          </ac:spMkLst>
        </pc:spChg>
        <pc:picChg chg="add mod">
          <ac:chgData name="Liu, Yuan Erh" userId="3379d8c0-6b8d-40f9-8822-170c990ae40f" providerId="ADAL" clId="{926BFF7E-928E-422A-9DA9-F66A43CD93CF}" dt="2025-06-24T13:29:33.728" v="7767" actId="1076"/>
          <ac:picMkLst>
            <pc:docMk/>
            <pc:sldMk cId="4015660322" sldId="891"/>
            <ac:picMk id="4" creationId="{A68D57EF-E443-E3A4-0F04-BA0C7E3C867E}"/>
          </ac:picMkLst>
        </pc:picChg>
        <pc:picChg chg="mod">
          <ac:chgData name="Liu, Yuan Erh" userId="3379d8c0-6b8d-40f9-8822-170c990ae40f" providerId="ADAL" clId="{926BFF7E-928E-422A-9DA9-F66A43CD93CF}" dt="2025-06-24T13:29:41.247" v="7771" actId="14100"/>
          <ac:picMkLst>
            <pc:docMk/>
            <pc:sldMk cId="4015660322" sldId="891"/>
            <ac:picMk id="8" creationId="{2B91782A-5C6C-4E49-A0AF-EC6C5F9B46D1}"/>
          </ac:picMkLst>
        </pc:picChg>
      </pc:sldChg>
      <pc:sldChg chg="addSp modSp mod ord">
        <pc:chgData name="Liu, Yuan Erh" userId="3379d8c0-6b8d-40f9-8822-170c990ae40f" providerId="ADAL" clId="{926BFF7E-928E-422A-9DA9-F66A43CD93CF}" dt="2025-06-25T16:47:47.239" v="15701" actId="20577"/>
        <pc:sldMkLst>
          <pc:docMk/>
          <pc:sldMk cId="1491499286" sldId="892"/>
        </pc:sldMkLst>
        <pc:spChg chg="add mod">
          <ac:chgData name="Liu, Yuan Erh" userId="3379d8c0-6b8d-40f9-8822-170c990ae40f" providerId="ADAL" clId="{926BFF7E-928E-422A-9DA9-F66A43CD93CF}" dt="2025-06-24T13:21:55.653" v="7199" actId="1076"/>
          <ac:spMkLst>
            <pc:docMk/>
            <pc:sldMk cId="1491499286" sldId="892"/>
            <ac:spMk id="3" creationId="{1C6558B7-BAA0-D4B8-109E-3A1C15228641}"/>
          </ac:spMkLst>
        </pc:spChg>
        <pc:spChg chg="mod">
          <ac:chgData name="Liu, Yuan Erh" userId="3379d8c0-6b8d-40f9-8822-170c990ae40f" providerId="ADAL" clId="{926BFF7E-928E-422A-9DA9-F66A43CD93CF}" dt="2025-06-25T16:47:47.239" v="15701" actId="20577"/>
          <ac:spMkLst>
            <pc:docMk/>
            <pc:sldMk cId="1491499286" sldId="892"/>
            <ac:spMk id="4" creationId="{00000000-0000-0000-0000-000000000000}"/>
          </ac:spMkLst>
        </pc:spChg>
        <pc:spChg chg="mod">
          <ac:chgData name="Liu, Yuan Erh" userId="3379d8c0-6b8d-40f9-8822-170c990ae40f" providerId="ADAL" clId="{926BFF7E-928E-422A-9DA9-F66A43CD93CF}" dt="2025-06-24T13:21:17.431" v="7184" actId="20577"/>
          <ac:spMkLst>
            <pc:docMk/>
            <pc:sldMk cId="1491499286" sldId="892"/>
            <ac:spMk id="6" creationId="{70AD1FFB-5228-4EF9-9337-0ECA91DC3708}"/>
          </ac:spMkLst>
        </pc:spChg>
        <pc:spChg chg="add mod">
          <ac:chgData name="Liu, Yuan Erh" userId="3379d8c0-6b8d-40f9-8822-170c990ae40f" providerId="ADAL" clId="{926BFF7E-928E-422A-9DA9-F66A43CD93CF}" dt="2025-06-24T13:22:48.641" v="7245" actId="20577"/>
          <ac:spMkLst>
            <pc:docMk/>
            <pc:sldMk cId="1491499286" sldId="892"/>
            <ac:spMk id="7" creationId="{36A27491-809C-34F6-9B45-3CACD28FCE22}"/>
          </ac:spMkLst>
        </pc:spChg>
        <pc:picChg chg="add mod">
          <ac:chgData name="Liu, Yuan Erh" userId="3379d8c0-6b8d-40f9-8822-170c990ae40f" providerId="ADAL" clId="{926BFF7E-928E-422A-9DA9-F66A43CD93CF}" dt="2025-06-24T13:21:42.360" v="7192" actId="14100"/>
          <ac:picMkLst>
            <pc:docMk/>
            <pc:sldMk cId="1491499286" sldId="892"/>
            <ac:picMk id="2" creationId="{F897A787-9298-18C2-7FA3-A21E0C7D660C}"/>
          </ac:picMkLst>
        </pc:picChg>
        <pc:picChg chg="mod">
          <ac:chgData name="Liu, Yuan Erh" userId="3379d8c0-6b8d-40f9-8822-170c990ae40f" providerId="ADAL" clId="{926BFF7E-928E-422A-9DA9-F66A43CD93CF}" dt="2025-06-24T13:21:49.416" v="7197" actId="1076"/>
          <ac:picMkLst>
            <pc:docMk/>
            <pc:sldMk cId="1491499286" sldId="892"/>
            <ac:picMk id="5" creationId="{00000000-0000-0000-0000-000000000000}"/>
          </ac:picMkLst>
        </pc:picChg>
      </pc:sldChg>
      <pc:sldChg chg="addSp delSp modSp mod ord">
        <pc:chgData name="Liu, Yuan Erh" userId="3379d8c0-6b8d-40f9-8822-170c990ae40f" providerId="ADAL" clId="{926BFF7E-928E-422A-9DA9-F66A43CD93CF}" dt="2025-06-25T16:51:31.103" v="15705" actId="6549"/>
        <pc:sldMkLst>
          <pc:docMk/>
          <pc:sldMk cId="648375168" sldId="893"/>
        </pc:sldMkLst>
        <pc:spChg chg="mod">
          <ac:chgData name="Liu, Yuan Erh" userId="3379d8c0-6b8d-40f9-8822-170c990ae40f" providerId="ADAL" clId="{926BFF7E-928E-422A-9DA9-F66A43CD93CF}" dt="2025-06-25T04:52:22.963" v="9454" actId="20577"/>
          <ac:spMkLst>
            <pc:docMk/>
            <pc:sldMk cId="648375168" sldId="893"/>
            <ac:spMk id="5" creationId="{2AC7B449-9C67-4968-A385-43C56BDED87E}"/>
          </ac:spMkLst>
        </pc:spChg>
        <pc:spChg chg="add del mod">
          <ac:chgData name="Liu, Yuan Erh" userId="3379d8c0-6b8d-40f9-8822-170c990ae40f" providerId="ADAL" clId="{926BFF7E-928E-422A-9DA9-F66A43CD93CF}" dt="2025-06-25T16:51:31.103" v="15705" actId="6549"/>
          <ac:spMkLst>
            <pc:docMk/>
            <pc:sldMk cId="648375168" sldId="893"/>
            <ac:spMk id="11" creationId="{00000000-0000-0000-0000-000000000000}"/>
          </ac:spMkLst>
        </pc:spChg>
      </pc:sldChg>
      <pc:sldChg chg="addSp delSp modSp mod">
        <pc:chgData name="Liu, Yuan Erh" userId="3379d8c0-6b8d-40f9-8822-170c990ae40f" providerId="ADAL" clId="{926BFF7E-928E-422A-9DA9-F66A43CD93CF}" dt="2025-06-24T15:43:07.449" v="8905" actId="478"/>
        <pc:sldMkLst>
          <pc:docMk/>
          <pc:sldMk cId="78183413" sldId="897"/>
        </pc:sldMkLst>
        <pc:graphicFrameChg chg="mod modGraphic">
          <ac:chgData name="Liu, Yuan Erh" userId="3379d8c0-6b8d-40f9-8822-170c990ae40f" providerId="ADAL" clId="{926BFF7E-928E-422A-9DA9-F66A43CD93CF}" dt="2025-06-24T07:12:18.805" v="5483" actId="2165"/>
          <ac:graphicFrameMkLst>
            <pc:docMk/>
            <pc:sldMk cId="78183413" sldId="897"/>
            <ac:graphicFrameMk id="13" creationId="{2C397CA6-CDB5-E820-EA97-76DB6287915B}"/>
          </ac:graphicFrameMkLst>
        </pc:graphicFrameChg>
      </pc:sldChg>
      <pc:sldChg chg="addSp delSp modSp mod ord">
        <pc:chgData name="Liu, Yuan Erh" userId="3379d8c0-6b8d-40f9-8822-170c990ae40f" providerId="ADAL" clId="{926BFF7E-928E-422A-9DA9-F66A43CD93CF}" dt="2025-06-24T15:43:03.876" v="8904" actId="478"/>
        <pc:sldMkLst>
          <pc:docMk/>
          <pc:sldMk cId="491051750" sldId="898"/>
        </pc:sldMkLst>
        <pc:graphicFrameChg chg="mod modGraphic">
          <ac:chgData name="Liu, Yuan Erh" userId="3379d8c0-6b8d-40f9-8822-170c990ae40f" providerId="ADAL" clId="{926BFF7E-928E-422A-9DA9-F66A43CD93CF}" dt="2025-06-24T07:09:41.448" v="5381" actId="20577"/>
          <ac:graphicFrameMkLst>
            <pc:docMk/>
            <pc:sldMk cId="491051750" sldId="898"/>
            <ac:graphicFrameMk id="3" creationId="{E5395B8A-3E73-B0B4-9023-1D0FCC5F8066}"/>
          </ac:graphicFrameMkLst>
        </pc:graphicFrameChg>
      </pc:sldChg>
      <pc:sldChg chg="addSp modSp mod">
        <pc:chgData name="Liu, Yuan Erh" userId="3379d8c0-6b8d-40f9-8822-170c990ae40f" providerId="ADAL" clId="{926BFF7E-928E-422A-9DA9-F66A43CD93CF}" dt="2025-06-26T06:50:20.655" v="16507" actId="6549"/>
        <pc:sldMkLst>
          <pc:docMk/>
          <pc:sldMk cId="2978002772" sldId="903"/>
        </pc:sldMkLst>
        <pc:spChg chg="mod">
          <ac:chgData name="Liu, Yuan Erh" userId="3379d8c0-6b8d-40f9-8822-170c990ae40f" providerId="ADAL" clId="{926BFF7E-928E-422A-9DA9-F66A43CD93CF}" dt="2025-06-26T06:50:20.655" v="16507" actId="6549"/>
          <ac:spMkLst>
            <pc:docMk/>
            <pc:sldMk cId="2978002772" sldId="903"/>
            <ac:spMk id="5" creationId="{30F410D6-F7B1-4FCF-8730-D2BD3BAFABE0}"/>
          </ac:spMkLst>
        </pc:spChg>
      </pc:sldChg>
      <pc:sldChg chg="del">
        <pc:chgData name="Liu, Yuan Erh" userId="3379d8c0-6b8d-40f9-8822-170c990ae40f" providerId="ADAL" clId="{926BFF7E-928E-422A-9DA9-F66A43CD93CF}" dt="2025-06-25T04:33:52.680" v="9348" actId="47"/>
        <pc:sldMkLst>
          <pc:docMk/>
          <pc:sldMk cId="3962735622" sldId="904"/>
        </pc:sldMkLst>
      </pc:sldChg>
      <pc:sldChg chg="modSp mod">
        <pc:chgData name="Liu, Yuan Erh" userId="3379d8c0-6b8d-40f9-8822-170c990ae40f" providerId="ADAL" clId="{926BFF7E-928E-422A-9DA9-F66A43CD93CF}" dt="2025-06-26T06:50:24.688" v="16508" actId="6549"/>
        <pc:sldMkLst>
          <pc:docMk/>
          <pc:sldMk cId="1326542656" sldId="905"/>
        </pc:sldMkLst>
        <pc:spChg chg="mod">
          <ac:chgData name="Liu, Yuan Erh" userId="3379d8c0-6b8d-40f9-8822-170c990ae40f" providerId="ADAL" clId="{926BFF7E-928E-422A-9DA9-F66A43CD93CF}" dt="2025-06-26T06:50:24.688" v="16508" actId="6549"/>
          <ac:spMkLst>
            <pc:docMk/>
            <pc:sldMk cId="1326542656" sldId="905"/>
            <ac:spMk id="7" creationId="{F52919A2-36F6-4765-882D-7C6EEDA5CD65}"/>
          </ac:spMkLst>
        </pc:spChg>
      </pc:sldChg>
      <pc:sldChg chg="modSp mod ord">
        <pc:chgData name="Liu, Yuan Erh" userId="3379d8c0-6b8d-40f9-8822-170c990ae40f" providerId="ADAL" clId="{926BFF7E-928E-422A-9DA9-F66A43CD93CF}" dt="2025-06-25T04:55:12.272" v="9468"/>
        <pc:sldMkLst>
          <pc:docMk/>
          <pc:sldMk cId="3214525756" sldId="908"/>
        </pc:sldMkLst>
        <pc:spChg chg="mod">
          <ac:chgData name="Liu, Yuan Erh" userId="3379d8c0-6b8d-40f9-8822-170c990ae40f" providerId="ADAL" clId="{926BFF7E-928E-422A-9DA9-F66A43CD93CF}" dt="2025-06-24T11:42:20.280" v="6015"/>
          <ac:spMkLst>
            <pc:docMk/>
            <pc:sldMk cId="3214525756" sldId="908"/>
            <ac:spMk id="4" creationId="{00000000-0000-0000-0000-000000000000}"/>
          </ac:spMkLst>
        </pc:spChg>
      </pc:sldChg>
      <pc:sldChg chg="addSp modSp mod">
        <pc:chgData name="Liu, Yuan Erh" userId="3379d8c0-6b8d-40f9-8822-170c990ae40f" providerId="ADAL" clId="{926BFF7E-928E-422A-9DA9-F66A43CD93CF}" dt="2025-06-26T06:51:12.746" v="16510"/>
        <pc:sldMkLst>
          <pc:docMk/>
          <pc:sldMk cId="340962474" sldId="914"/>
        </pc:sldMkLst>
      </pc:sldChg>
      <pc:sldChg chg="del">
        <pc:chgData name="Liu, Yuan Erh" userId="3379d8c0-6b8d-40f9-8822-170c990ae40f" providerId="ADAL" clId="{926BFF7E-928E-422A-9DA9-F66A43CD93CF}" dt="2025-06-25T04:34:34.105" v="9349" actId="47"/>
        <pc:sldMkLst>
          <pc:docMk/>
          <pc:sldMk cId="291192740" sldId="919"/>
        </pc:sldMkLst>
      </pc:sldChg>
      <pc:sldChg chg="addSp delSp modSp mod">
        <pc:chgData name="Liu, Yuan Erh" userId="3379d8c0-6b8d-40f9-8822-170c990ae40f" providerId="ADAL" clId="{926BFF7E-928E-422A-9DA9-F66A43CD93CF}" dt="2025-06-25T07:08:26.571" v="11383" actId="478"/>
        <pc:sldMkLst>
          <pc:docMk/>
          <pc:sldMk cId="1714113908" sldId="944"/>
        </pc:sldMkLst>
      </pc:sldChg>
      <pc:sldChg chg="addSp modSp ord">
        <pc:chgData name="Liu, Yuan Erh" userId="3379d8c0-6b8d-40f9-8822-170c990ae40f" providerId="ADAL" clId="{926BFF7E-928E-422A-9DA9-F66A43CD93CF}" dt="2025-06-20T07:30:30.761" v="447"/>
        <pc:sldMkLst>
          <pc:docMk/>
          <pc:sldMk cId="2366112290" sldId="946"/>
        </pc:sldMkLst>
      </pc:sldChg>
      <pc:sldChg chg="addSp delSp modSp del mod">
        <pc:chgData name="Liu, Yuan Erh" userId="3379d8c0-6b8d-40f9-8822-170c990ae40f" providerId="ADAL" clId="{926BFF7E-928E-422A-9DA9-F66A43CD93CF}" dt="2025-06-25T07:13:11.897" v="11440" actId="478"/>
        <pc:sldMkLst>
          <pc:docMk/>
          <pc:sldMk cId="1495603341" sldId="963"/>
        </pc:sldMkLst>
      </pc:sldChg>
      <pc:sldChg chg="addSp delSp modSp mod">
        <pc:chgData name="Liu, Yuan Erh" userId="3379d8c0-6b8d-40f9-8822-170c990ae40f" providerId="ADAL" clId="{926BFF7E-928E-422A-9DA9-F66A43CD93CF}" dt="2025-06-25T08:17:24.925" v="11635" actId="20577"/>
        <pc:sldMkLst>
          <pc:docMk/>
          <pc:sldMk cId="1889939245" sldId="964"/>
        </pc:sldMkLst>
        <pc:graphicFrameChg chg="mod modGraphic">
          <ac:chgData name="Liu, Yuan Erh" userId="3379d8c0-6b8d-40f9-8822-170c990ae40f" providerId="ADAL" clId="{926BFF7E-928E-422A-9DA9-F66A43CD93CF}" dt="2025-06-25T08:17:24.925" v="11635" actId="20577"/>
          <ac:graphicFrameMkLst>
            <pc:docMk/>
            <pc:sldMk cId="1889939245" sldId="964"/>
            <ac:graphicFrameMk id="14" creationId="{1BB4C507-4ABB-4890-BABC-00E740566048}"/>
          </ac:graphicFrameMkLst>
        </pc:graphicFrameChg>
      </pc:sldChg>
      <pc:sldChg chg="addSp delSp modSp mod">
        <pc:chgData name="Liu, Yuan Erh" userId="3379d8c0-6b8d-40f9-8822-170c990ae40f" providerId="ADAL" clId="{926BFF7E-928E-422A-9DA9-F66A43CD93CF}" dt="2025-06-25T12:15:30.693" v="13194" actId="1076"/>
        <pc:sldMkLst>
          <pc:docMk/>
          <pc:sldMk cId="3771916833" sldId="969"/>
        </pc:sldMkLst>
        <pc:spChg chg="mod">
          <ac:chgData name="Liu, Yuan Erh" userId="3379d8c0-6b8d-40f9-8822-170c990ae40f" providerId="ADAL" clId="{926BFF7E-928E-422A-9DA9-F66A43CD93CF}" dt="2025-06-25T12:15:30.693" v="13194" actId="1076"/>
          <ac:spMkLst>
            <pc:docMk/>
            <pc:sldMk cId="3771916833" sldId="969"/>
            <ac:spMk id="17" creationId="{515C540E-5F59-4C04-AC16-403C00541925}"/>
          </ac:spMkLst>
        </pc:spChg>
        <pc:spChg chg="mod">
          <ac:chgData name="Liu, Yuan Erh" userId="3379d8c0-6b8d-40f9-8822-170c990ae40f" providerId="ADAL" clId="{926BFF7E-928E-422A-9DA9-F66A43CD93CF}" dt="2025-06-25T12:15:14.274" v="13167" actId="1076"/>
          <ac:spMkLst>
            <pc:docMk/>
            <pc:sldMk cId="3771916833" sldId="969"/>
            <ac:spMk id="21" creationId="{CD860C4B-AA79-4A55-9ECB-63FD1729A9E2}"/>
          </ac:spMkLst>
        </pc:spChg>
      </pc:sldChg>
      <pc:sldChg chg="delSp modSp mod">
        <pc:chgData name="Liu, Yuan Erh" userId="3379d8c0-6b8d-40f9-8822-170c990ae40f" providerId="ADAL" clId="{926BFF7E-928E-422A-9DA9-F66A43CD93CF}" dt="2025-06-25T08:22:41.562" v="11639" actId="207"/>
        <pc:sldMkLst>
          <pc:docMk/>
          <pc:sldMk cId="3990120851" sldId="971"/>
        </pc:sldMkLst>
        <pc:spChg chg="mod">
          <ac:chgData name="Liu, Yuan Erh" userId="3379d8c0-6b8d-40f9-8822-170c990ae40f" providerId="ADAL" clId="{926BFF7E-928E-422A-9DA9-F66A43CD93CF}" dt="2025-06-23T09:31:37.481" v="2683" actId="20577"/>
          <ac:spMkLst>
            <pc:docMk/>
            <pc:sldMk cId="3990120851" sldId="971"/>
            <ac:spMk id="6" creationId="{BB89393B-A179-4EAE-97D8-61A9F066BF31}"/>
          </ac:spMkLst>
        </pc:spChg>
        <pc:graphicFrameChg chg="mod modGraphic">
          <ac:chgData name="Liu, Yuan Erh" userId="3379d8c0-6b8d-40f9-8822-170c990ae40f" providerId="ADAL" clId="{926BFF7E-928E-422A-9DA9-F66A43CD93CF}" dt="2025-06-25T08:22:41.562" v="11639" actId="207"/>
          <ac:graphicFrameMkLst>
            <pc:docMk/>
            <pc:sldMk cId="3990120851" sldId="971"/>
            <ac:graphicFrameMk id="5" creationId="{5ECCFCBC-F074-4960-8536-248CEB8D09A8}"/>
          </ac:graphicFrameMkLst>
        </pc:graphicFrameChg>
      </pc:sldChg>
      <pc:sldChg chg="del">
        <pc:chgData name="Liu, Yuan Erh" userId="3379d8c0-6b8d-40f9-8822-170c990ae40f" providerId="ADAL" clId="{926BFF7E-928E-422A-9DA9-F66A43CD93CF}" dt="2025-06-23T09:32:16.987" v="2698" actId="47"/>
        <pc:sldMkLst>
          <pc:docMk/>
          <pc:sldMk cId="314769141" sldId="973"/>
        </pc:sldMkLst>
      </pc:sldChg>
      <pc:sldChg chg="addSp modSp">
        <pc:chgData name="Liu, Yuan Erh" userId="3379d8c0-6b8d-40f9-8822-170c990ae40f" providerId="ADAL" clId="{926BFF7E-928E-422A-9DA9-F66A43CD93CF}" dt="2025-06-20T07:29:03.854" v="433"/>
        <pc:sldMkLst>
          <pc:docMk/>
          <pc:sldMk cId="652074050" sldId="987"/>
        </pc:sldMkLst>
      </pc:sldChg>
      <pc:sldChg chg="addSp delSp modSp mod">
        <pc:chgData name="Liu, Yuan Erh" userId="3379d8c0-6b8d-40f9-8822-170c990ae40f" providerId="ADAL" clId="{926BFF7E-928E-422A-9DA9-F66A43CD93CF}" dt="2025-06-20T06:05:33.580" v="47"/>
        <pc:sldMkLst>
          <pc:docMk/>
          <pc:sldMk cId="465574163" sldId="4223"/>
        </pc:sldMkLst>
      </pc:sldChg>
      <pc:sldChg chg="addSp delSp modSp mod">
        <pc:chgData name="Liu, Yuan Erh" userId="3379d8c0-6b8d-40f9-8822-170c990ae40f" providerId="ADAL" clId="{926BFF7E-928E-422A-9DA9-F66A43CD93CF}" dt="2025-06-23T09:15:32.477" v="2613" actId="1076"/>
        <pc:sldMkLst>
          <pc:docMk/>
          <pc:sldMk cId="2720983225" sldId="2147308605"/>
        </pc:sldMkLst>
        <pc:spChg chg="mod">
          <ac:chgData name="Liu, Yuan Erh" userId="3379d8c0-6b8d-40f9-8822-170c990ae40f" providerId="ADAL" clId="{926BFF7E-928E-422A-9DA9-F66A43CD93CF}" dt="2025-06-23T09:14:40.330" v="2609" actId="20577"/>
          <ac:spMkLst>
            <pc:docMk/>
            <pc:sldMk cId="2720983225" sldId="2147308605"/>
            <ac:spMk id="13" creationId="{FB3BAA7E-ADE0-43E9-990C-2468B3ECCF37}"/>
          </ac:spMkLst>
        </pc:spChg>
      </pc:sldChg>
      <pc:sldChg chg="del">
        <pc:chgData name="Liu, Yuan Erh" userId="3379d8c0-6b8d-40f9-8822-170c990ae40f" providerId="ADAL" clId="{926BFF7E-928E-422A-9DA9-F66A43CD93CF}" dt="2025-06-20T07:08:01.248" v="225" actId="47"/>
        <pc:sldMkLst>
          <pc:docMk/>
          <pc:sldMk cId="134932927" sldId="2147308606"/>
        </pc:sldMkLst>
      </pc:sldChg>
      <pc:sldChg chg="addSp modSp mod">
        <pc:chgData name="Liu, Yuan Erh" userId="3379d8c0-6b8d-40f9-8822-170c990ae40f" providerId="ADAL" clId="{926BFF7E-928E-422A-9DA9-F66A43CD93CF}" dt="2025-06-25T12:23:34.511" v="13368" actId="207"/>
        <pc:sldMkLst>
          <pc:docMk/>
          <pc:sldMk cId="569046616" sldId="2147308607"/>
        </pc:sldMkLst>
        <pc:spChg chg="add mod">
          <ac:chgData name="Liu, Yuan Erh" userId="3379d8c0-6b8d-40f9-8822-170c990ae40f" providerId="ADAL" clId="{926BFF7E-928E-422A-9DA9-F66A43CD93CF}" dt="2025-06-25T12:23:21.950" v="13367" actId="20577"/>
          <ac:spMkLst>
            <pc:docMk/>
            <pc:sldMk cId="569046616" sldId="2147308607"/>
            <ac:spMk id="2" creationId="{6B126135-DC77-F3D7-B4AF-9B41B0A3C93F}"/>
          </ac:spMkLst>
        </pc:spChg>
        <pc:spChg chg="mod">
          <ac:chgData name="Liu, Yuan Erh" userId="3379d8c0-6b8d-40f9-8822-170c990ae40f" providerId="ADAL" clId="{926BFF7E-928E-422A-9DA9-F66A43CD93CF}" dt="2025-06-25T12:21:27.715" v="13236" actId="1076"/>
          <ac:spMkLst>
            <pc:docMk/>
            <pc:sldMk cId="569046616" sldId="2147308607"/>
            <ac:spMk id="3" creationId="{00000000-0000-0000-0000-000000000000}"/>
          </ac:spMkLst>
        </pc:spChg>
        <pc:spChg chg="mod">
          <ac:chgData name="Liu, Yuan Erh" userId="3379d8c0-6b8d-40f9-8822-170c990ae40f" providerId="ADAL" clId="{926BFF7E-928E-422A-9DA9-F66A43CD93CF}" dt="2025-06-25T07:38:14.197" v="11475" actId="1076"/>
          <ac:spMkLst>
            <pc:docMk/>
            <pc:sldMk cId="569046616" sldId="2147308607"/>
            <ac:spMk id="4" creationId="{9CA8635A-736D-4CD8-9C13-F12D9E07174B}"/>
          </ac:spMkLst>
        </pc:spChg>
        <pc:graphicFrameChg chg="mod modGraphic">
          <ac:chgData name="Liu, Yuan Erh" userId="3379d8c0-6b8d-40f9-8822-170c990ae40f" providerId="ADAL" clId="{926BFF7E-928E-422A-9DA9-F66A43CD93CF}" dt="2025-06-25T12:23:34.511" v="13368" actId="207"/>
          <ac:graphicFrameMkLst>
            <pc:docMk/>
            <pc:sldMk cId="569046616" sldId="2147308607"/>
            <ac:graphicFrameMk id="8" creationId="{00000000-0000-0000-0000-000000000000}"/>
          </ac:graphicFrameMkLst>
        </pc:graphicFrameChg>
      </pc:sldChg>
      <pc:sldChg chg="addSp delSp modSp mod setBg">
        <pc:chgData name="Liu, Yuan Erh" userId="3379d8c0-6b8d-40f9-8822-170c990ae40f" providerId="ADAL" clId="{926BFF7E-928E-422A-9DA9-F66A43CD93CF}" dt="2025-06-26T02:31:04.204" v="16469" actId="478"/>
        <pc:sldMkLst>
          <pc:docMk/>
          <pc:sldMk cId="1896092036" sldId="2147308615"/>
        </pc:sldMkLst>
        <pc:spChg chg="add mod">
          <ac:chgData name="Liu, Yuan Erh" userId="3379d8c0-6b8d-40f9-8822-170c990ae40f" providerId="ADAL" clId="{926BFF7E-928E-422A-9DA9-F66A43CD93CF}" dt="2025-06-25T15:33:04.713" v="14901" actId="207"/>
          <ac:spMkLst>
            <pc:docMk/>
            <pc:sldMk cId="1896092036" sldId="2147308615"/>
            <ac:spMk id="16" creationId="{BDADB7D3-C493-D8ED-C270-FDC3539BE5D9}"/>
          </ac:spMkLst>
        </pc:spChg>
        <pc:spChg chg="add mod">
          <ac:chgData name="Liu, Yuan Erh" userId="3379d8c0-6b8d-40f9-8822-170c990ae40f" providerId="ADAL" clId="{926BFF7E-928E-422A-9DA9-F66A43CD93CF}" dt="2025-06-25T15:48:34.940" v="15308" actId="1076"/>
          <ac:spMkLst>
            <pc:docMk/>
            <pc:sldMk cId="1896092036" sldId="2147308615"/>
            <ac:spMk id="17" creationId="{0509D886-D13D-5A05-7A9D-B729762053F0}"/>
          </ac:spMkLst>
        </pc:spChg>
        <pc:spChg chg="add mod">
          <ac:chgData name="Liu, Yuan Erh" userId="3379d8c0-6b8d-40f9-8822-170c990ae40f" providerId="ADAL" clId="{926BFF7E-928E-422A-9DA9-F66A43CD93CF}" dt="2025-06-25T15:16:49.631" v="14549" actId="14100"/>
          <ac:spMkLst>
            <pc:docMk/>
            <pc:sldMk cId="1896092036" sldId="2147308615"/>
            <ac:spMk id="30" creationId="{5F6BE680-F112-2EFA-1895-1DBF7DFAE77C}"/>
          </ac:spMkLst>
        </pc:spChg>
        <pc:spChg chg="add mod">
          <ac:chgData name="Liu, Yuan Erh" userId="3379d8c0-6b8d-40f9-8822-170c990ae40f" providerId="ADAL" clId="{926BFF7E-928E-422A-9DA9-F66A43CD93CF}" dt="2025-06-25T15:13:50.923" v="14403" actId="1076"/>
          <ac:spMkLst>
            <pc:docMk/>
            <pc:sldMk cId="1896092036" sldId="2147308615"/>
            <ac:spMk id="37" creationId="{EED7F3F6-9539-B116-1760-8F1D34CFAB0E}"/>
          </ac:spMkLst>
        </pc:spChg>
        <pc:spChg chg="add mod">
          <ac:chgData name="Liu, Yuan Erh" userId="3379d8c0-6b8d-40f9-8822-170c990ae40f" providerId="ADAL" clId="{926BFF7E-928E-422A-9DA9-F66A43CD93CF}" dt="2025-06-25T15:48:58.193" v="15310" actId="14100"/>
          <ac:spMkLst>
            <pc:docMk/>
            <pc:sldMk cId="1896092036" sldId="2147308615"/>
            <ac:spMk id="55" creationId="{D0063679-C643-14FA-FFEC-1D4CDE74B559}"/>
          </ac:spMkLst>
        </pc:spChg>
        <pc:spChg chg="add mod">
          <ac:chgData name="Liu, Yuan Erh" userId="3379d8c0-6b8d-40f9-8822-170c990ae40f" providerId="ADAL" clId="{926BFF7E-928E-422A-9DA9-F66A43CD93CF}" dt="2025-06-25T15:10:56.253" v="14218" actId="1076"/>
          <ac:spMkLst>
            <pc:docMk/>
            <pc:sldMk cId="1896092036" sldId="2147308615"/>
            <ac:spMk id="56" creationId="{32B4C9D8-F2F6-3681-6847-36F38F82D3D6}"/>
          </ac:spMkLst>
        </pc:spChg>
        <pc:spChg chg="add mod">
          <ac:chgData name="Liu, Yuan Erh" userId="3379d8c0-6b8d-40f9-8822-170c990ae40f" providerId="ADAL" clId="{926BFF7E-928E-422A-9DA9-F66A43CD93CF}" dt="2025-06-25T15:13:22.481" v="14398" actId="207"/>
          <ac:spMkLst>
            <pc:docMk/>
            <pc:sldMk cId="1896092036" sldId="2147308615"/>
            <ac:spMk id="57" creationId="{1805DDDB-6849-1684-7820-EE7DAA216B7B}"/>
          </ac:spMkLst>
        </pc:spChg>
        <pc:spChg chg="add mod">
          <ac:chgData name="Liu, Yuan Erh" userId="3379d8c0-6b8d-40f9-8822-170c990ae40f" providerId="ADAL" clId="{926BFF7E-928E-422A-9DA9-F66A43CD93CF}" dt="2025-06-25T15:13:39.625" v="14402" actId="207"/>
          <ac:spMkLst>
            <pc:docMk/>
            <pc:sldMk cId="1896092036" sldId="2147308615"/>
            <ac:spMk id="58" creationId="{650286ED-BF40-4F08-BC29-C94C17BC628D}"/>
          </ac:spMkLst>
        </pc:spChg>
        <pc:spChg chg="add mod">
          <ac:chgData name="Liu, Yuan Erh" userId="3379d8c0-6b8d-40f9-8822-170c990ae40f" providerId="ADAL" clId="{926BFF7E-928E-422A-9DA9-F66A43CD93CF}" dt="2025-06-25T15:41:40.412" v="15199" actId="1076"/>
          <ac:spMkLst>
            <pc:docMk/>
            <pc:sldMk cId="1896092036" sldId="2147308615"/>
            <ac:spMk id="59" creationId="{8D485A02-1C48-2257-E67E-3CB676EFABC7}"/>
          </ac:spMkLst>
        </pc:spChg>
        <pc:spChg chg="add del mod">
          <ac:chgData name="Liu, Yuan Erh" userId="3379d8c0-6b8d-40f9-8822-170c990ae40f" providerId="ADAL" clId="{926BFF7E-928E-422A-9DA9-F66A43CD93CF}" dt="2025-06-25T15:41:30.219" v="15198" actId="21"/>
          <ac:spMkLst>
            <pc:docMk/>
            <pc:sldMk cId="1896092036" sldId="2147308615"/>
            <ac:spMk id="62" creationId="{00E1E22A-02C9-589E-3934-2801A3C7D53D}"/>
          </ac:spMkLst>
        </pc:spChg>
        <pc:spChg chg="add mod">
          <ac:chgData name="Liu, Yuan Erh" userId="3379d8c0-6b8d-40f9-8822-170c990ae40f" providerId="ADAL" clId="{926BFF7E-928E-422A-9DA9-F66A43CD93CF}" dt="2025-06-25T15:16:39.687" v="14548" actId="14100"/>
          <ac:spMkLst>
            <pc:docMk/>
            <pc:sldMk cId="1896092036" sldId="2147308615"/>
            <ac:spMk id="63" creationId="{B00A8802-40D2-E7B2-B3B0-CA6A0FD11AB3}"/>
          </ac:spMkLst>
        </pc:spChg>
        <pc:spChg chg="add mod">
          <ac:chgData name="Liu, Yuan Erh" userId="3379d8c0-6b8d-40f9-8822-170c990ae40f" providerId="ADAL" clId="{926BFF7E-928E-422A-9DA9-F66A43CD93CF}" dt="2025-06-25T15:33:55.227" v="14956" actId="14100"/>
          <ac:spMkLst>
            <pc:docMk/>
            <pc:sldMk cId="1896092036" sldId="2147308615"/>
            <ac:spMk id="128" creationId="{1C3A4E2E-0F53-4066-C21E-279B6573D27C}"/>
          </ac:spMkLst>
        </pc:spChg>
        <pc:spChg chg="add mod">
          <ac:chgData name="Liu, Yuan Erh" userId="3379d8c0-6b8d-40f9-8822-170c990ae40f" providerId="ADAL" clId="{926BFF7E-928E-422A-9DA9-F66A43CD93CF}" dt="2025-06-25T15:33:01.772" v="14899" actId="207"/>
          <ac:spMkLst>
            <pc:docMk/>
            <pc:sldMk cId="1896092036" sldId="2147308615"/>
            <ac:spMk id="129" creationId="{ADDE0375-04C8-F0B7-6F6B-773537F3ED95}"/>
          </ac:spMkLst>
        </pc:spChg>
        <pc:spChg chg="add mod">
          <ac:chgData name="Liu, Yuan Erh" userId="3379d8c0-6b8d-40f9-8822-170c990ae40f" providerId="ADAL" clId="{926BFF7E-928E-422A-9DA9-F66A43CD93CF}" dt="2025-06-25T15:21:47.765" v="14775" actId="1076"/>
          <ac:spMkLst>
            <pc:docMk/>
            <pc:sldMk cId="1896092036" sldId="2147308615"/>
            <ac:spMk id="131" creationId="{44ECFB57-8BEB-36B0-5ECA-450AE5767793}"/>
          </ac:spMkLst>
        </pc:spChg>
        <pc:spChg chg="add mod">
          <ac:chgData name="Liu, Yuan Erh" userId="3379d8c0-6b8d-40f9-8822-170c990ae40f" providerId="ADAL" clId="{926BFF7E-928E-422A-9DA9-F66A43CD93CF}" dt="2025-06-25T15:36:39.925" v="14991" actId="1076"/>
          <ac:spMkLst>
            <pc:docMk/>
            <pc:sldMk cId="1896092036" sldId="2147308615"/>
            <ac:spMk id="139" creationId="{96F4F8A0-CCC0-8B7D-C86C-130DE8EB1FA7}"/>
          </ac:spMkLst>
        </pc:spChg>
        <pc:spChg chg="add mod">
          <ac:chgData name="Liu, Yuan Erh" userId="3379d8c0-6b8d-40f9-8822-170c990ae40f" providerId="ADAL" clId="{926BFF7E-928E-422A-9DA9-F66A43CD93CF}" dt="2025-06-25T15:29:55.351" v="14807" actId="208"/>
          <ac:spMkLst>
            <pc:docMk/>
            <pc:sldMk cId="1896092036" sldId="2147308615"/>
            <ac:spMk id="140" creationId="{45BC0B2F-F517-D8D6-9C6A-A0CC7E33BF7F}"/>
          </ac:spMkLst>
        </pc:spChg>
        <pc:spChg chg="add mod">
          <ac:chgData name="Liu, Yuan Erh" userId="3379d8c0-6b8d-40f9-8822-170c990ae40f" providerId="ADAL" clId="{926BFF7E-928E-422A-9DA9-F66A43CD93CF}" dt="2025-06-25T15:40:47.735" v="15189" actId="1076"/>
          <ac:spMkLst>
            <pc:docMk/>
            <pc:sldMk cId="1896092036" sldId="2147308615"/>
            <ac:spMk id="141" creationId="{2797D505-3134-9224-91A9-BC9F110F6734}"/>
          </ac:spMkLst>
        </pc:spChg>
        <pc:spChg chg="add mod">
          <ac:chgData name="Liu, Yuan Erh" userId="3379d8c0-6b8d-40f9-8822-170c990ae40f" providerId="ADAL" clId="{926BFF7E-928E-422A-9DA9-F66A43CD93CF}" dt="2025-06-25T15:34:04.061" v="14959" actId="14100"/>
          <ac:spMkLst>
            <pc:docMk/>
            <pc:sldMk cId="1896092036" sldId="2147308615"/>
            <ac:spMk id="146" creationId="{1E270889-BA4F-AC8A-8F63-056A62223CB0}"/>
          </ac:spMkLst>
        </pc:spChg>
        <pc:spChg chg="add mod">
          <ac:chgData name="Liu, Yuan Erh" userId="3379d8c0-6b8d-40f9-8822-170c990ae40f" providerId="ADAL" clId="{926BFF7E-928E-422A-9DA9-F66A43CD93CF}" dt="2025-06-25T15:34:36.381" v="14979" actId="1076"/>
          <ac:spMkLst>
            <pc:docMk/>
            <pc:sldMk cId="1896092036" sldId="2147308615"/>
            <ac:spMk id="148" creationId="{36333BCC-C84E-7781-B135-CF6A3C62619F}"/>
          </ac:spMkLst>
        </pc:spChg>
        <pc:spChg chg="add mod">
          <ac:chgData name="Liu, Yuan Erh" userId="3379d8c0-6b8d-40f9-8822-170c990ae40f" providerId="ADAL" clId="{926BFF7E-928E-422A-9DA9-F66A43CD93CF}" dt="2025-06-25T15:34:42.635" v="14981" actId="1076"/>
          <ac:spMkLst>
            <pc:docMk/>
            <pc:sldMk cId="1896092036" sldId="2147308615"/>
            <ac:spMk id="150" creationId="{4EAB37C4-2F82-2B27-3546-083C9D5B2A8C}"/>
          </ac:spMkLst>
        </pc:spChg>
        <pc:spChg chg="add mod">
          <ac:chgData name="Liu, Yuan Erh" userId="3379d8c0-6b8d-40f9-8822-170c990ae40f" providerId="ADAL" clId="{926BFF7E-928E-422A-9DA9-F66A43CD93CF}" dt="2025-06-25T15:35:42.380" v="14984" actId="14100"/>
          <ac:spMkLst>
            <pc:docMk/>
            <pc:sldMk cId="1896092036" sldId="2147308615"/>
            <ac:spMk id="151" creationId="{8BB63A80-8D2F-EBD6-B763-C1E22260131A}"/>
          </ac:spMkLst>
        </pc:spChg>
        <pc:spChg chg="add mod">
          <ac:chgData name="Liu, Yuan Erh" userId="3379d8c0-6b8d-40f9-8822-170c990ae40f" providerId="ADAL" clId="{926BFF7E-928E-422A-9DA9-F66A43CD93CF}" dt="2025-06-26T02:28:57.171" v="16458" actId="1076"/>
          <ac:spMkLst>
            <pc:docMk/>
            <pc:sldMk cId="1896092036" sldId="2147308615"/>
            <ac:spMk id="152" creationId="{24F915D8-38E8-5ECD-9BA1-3911C4DDB590}"/>
          </ac:spMkLst>
        </pc:spChg>
        <pc:spChg chg="add mod">
          <ac:chgData name="Liu, Yuan Erh" userId="3379d8c0-6b8d-40f9-8822-170c990ae40f" providerId="ADAL" clId="{926BFF7E-928E-422A-9DA9-F66A43CD93CF}" dt="2025-06-25T15:37:24.107" v="15018" actId="14100"/>
          <ac:spMkLst>
            <pc:docMk/>
            <pc:sldMk cId="1896092036" sldId="2147308615"/>
            <ac:spMk id="153" creationId="{C1332F08-A38C-F6FB-DF1A-C21F66A02061}"/>
          </ac:spMkLst>
        </pc:spChg>
        <pc:spChg chg="mod">
          <ac:chgData name="Liu, Yuan Erh" userId="3379d8c0-6b8d-40f9-8822-170c990ae40f" providerId="ADAL" clId="{926BFF7E-928E-422A-9DA9-F66A43CD93CF}" dt="2025-06-25T14:10:29.931" v="13776" actId="20577"/>
          <ac:spMkLst>
            <pc:docMk/>
            <pc:sldMk cId="1896092036" sldId="2147308615"/>
            <ac:spMk id="157" creationId="{BF31BE34-4361-4E51-A9D2-3921902575AE}"/>
          </ac:spMkLst>
        </pc:spChg>
        <pc:spChg chg="add mod">
          <ac:chgData name="Liu, Yuan Erh" userId="3379d8c0-6b8d-40f9-8822-170c990ae40f" providerId="ADAL" clId="{926BFF7E-928E-422A-9DA9-F66A43CD93CF}" dt="2025-06-25T15:38:54.472" v="15157" actId="1582"/>
          <ac:spMkLst>
            <pc:docMk/>
            <pc:sldMk cId="1896092036" sldId="2147308615"/>
            <ac:spMk id="158" creationId="{FAEFE4E1-6B01-9E90-5BEB-7090BD68B6EC}"/>
          </ac:spMkLst>
        </pc:spChg>
        <pc:spChg chg="add mod">
          <ac:chgData name="Liu, Yuan Erh" userId="3379d8c0-6b8d-40f9-8822-170c990ae40f" providerId="ADAL" clId="{926BFF7E-928E-422A-9DA9-F66A43CD93CF}" dt="2025-06-25T15:40:19.278" v="15188" actId="1076"/>
          <ac:spMkLst>
            <pc:docMk/>
            <pc:sldMk cId="1896092036" sldId="2147308615"/>
            <ac:spMk id="164" creationId="{87768AA4-FFA6-D53C-BACC-B98EFD900835}"/>
          </ac:spMkLst>
        </pc:spChg>
        <pc:spChg chg="add mod">
          <ac:chgData name="Liu, Yuan Erh" userId="3379d8c0-6b8d-40f9-8822-170c990ae40f" providerId="ADAL" clId="{926BFF7E-928E-422A-9DA9-F66A43CD93CF}" dt="2025-06-25T15:44:17.676" v="15215" actId="1076"/>
          <ac:spMkLst>
            <pc:docMk/>
            <pc:sldMk cId="1896092036" sldId="2147308615"/>
            <ac:spMk id="166" creationId="{6747C9DA-B342-3B0F-5590-8F9DE380B960}"/>
          </ac:spMkLst>
        </pc:spChg>
        <pc:spChg chg="add mod">
          <ac:chgData name="Liu, Yuan Erh" userId="3379d8c0-6b8d-40f9-8822-170c990ae40f" providerId="ADAL" clId="{926BFF7E-928E-422A-9DA9-F66A43CD93CF}" dt="2025-06-25T15:44:31.977" v="15230" actId="14100"/>
          <ac:spMkLst>
            <pc:docMk/>
            <pc:sldMk cId="1896092036" sldId="2147308615"/>
            <ac:spMk id="167" creationId="{FD7BAD34-94EF-F90E-31B6-A56033016E4E}"/>
          </ac:spMkLst>
        </pc:spChg>
        <pc:spChg chg="add mod">
          <ac:chgData name="Liu, Yuan Erh" userId="3379d8c0-6b8d-40f9-8822-170c990ae40f" providerId="ADAL" clId="{926BFF7E-928E-422A-9DA9-F66A43CD93CF}" dt="2025-06-25T15:45:03.095" v="15252" actId="1076"/>
          <ac:spMkLst>
            <pc:docMk/>
            <pc:sldMk cId="1896092036" sldId="2147308615"/>
            <ac:spMk id="168" creationId="{106A19BC-8B57-32BF-484B-34E3C73C8889}"/>
          </ac:spMkLst>
        </pc:spChg>
        <pc:spChg chg="add mod">
          <ac:chgData name="Liu, Yuan Erh" userId="3379d8c0-6b8d-40f9-8822-170c990ae40f" providerId="ADAL" clId="{926BFF7E-928E-422A-9DA9-F66A43CD93CF}" dt="2025-06-25T15:44:56.824" v="15251" actId="1076"/>
          <ac:spMkLst>
            <pc:docMk/>
            <pc:sldMk cId="1896092036" sldId="2147308615"/>
            <ac:spMk id="169" creationId="{E5023038-804A-8247-C938-7A0DF50803C3}"/>
          </ac:spMkLst>
        </pc:spChg>
        <pc:spChg chg="add mod">
          <ac:chgData name="Liu, Yuan Erh" userId="3379d8c0-6b8d-40f9-8822-170c990ae40f" providerId="ADAL" clId="{926BFF7E-928E-422A-9DA9-F66A43CD93CF}" dt="2025-06-25T17:41:43.652" v="16362" actId="20577"/>
          <ac:spMkLst>
            <pc:docMk/>
            <pc:sldMk cId="1896092036" sldId="2147308615"/>
            <ac:spMk id="172" creationId="{4D1BA075-F12A-871D-4DC7-5D7A270463BE}"/>
          </ac:spMkLst>
        </pc:spChg>
        <pc:spChg chg="add mod">
          <ac:chgData name="Liu, Yuan Erh" userId="3379d8c0-6b8d-40f9-8822-170c990ae40f" providerId="ADAL" clId="{926BFF7E-928E-422A-9DA9-F66A43CD93CF}" dt="2025-06-25T15:46:36.723" v="15306" actId="1076"/>
          <ac:spMkLst>
            <pc:docMk/>
            <pc:sldMk cId="1896092036" sldId="2147308615"/>
            <ac:spMk id="180" creationId="{C38300BF-61CB-638C-1E15-6F2CDF501FDA}"/>
          </ac:spMkLst>
        </pc:spChg>
        <pc:spChg chg="add mod">
          <ac:chgData name="Liu, Yuan Erh" userId="3379d8c0-6b8d-40f9-8822-170c990ae40f" providerId="ADAL" clId="{926BFF7E-928E-422A-9DA9-F66A43CD93CF}" dt="2025-06-25T15:46:30.882" v="15305" actId="14100"/>
          <ac:spMkLst>
            <pc:docMk/>
            <pc:sldMk cId="1896092036" sldId="2147308615"/>
            <ac:spMk id="182" creationId="{126C5C97-4E6C-4C12-6C0A-8338DA2FB0E2}"/>
          </ac:spMkLst>
        </pc:spChg>
        <pc:picChg chg="mod">
          <ac:chgData name="Liu, Yuan Erh" userId="3379d8c0-6b8d-40f9-8822-170c990ae40f" providerId="ADAL" clId="{926BFF7E-928E-422A-9DA9-F66A43CD93CF}" dt="2025-06-26T02:30:41.137" v="16465" actId="1076"/>
          <ac:picMkLst>
            <pc:docMk/>
            <pc:sldMk cId="1896092036" sldId="2147308615"/>
            <ac:picMk id="4" creationId="{F3F8D6DF-DF4B-94CF-924D-DBB40CB2F598}"/>
          </ac:picMkLst>
        </pc:picChg>
      </pc:sldChg>
      <pc:sldChg chg="addSp delSp modSp mod">
        <pc:chgData name="Liu, Yuan Erh" userId="3379d8c0-6b8d-40f9-8822-170c990ae40f" providerId="ADAL" clId="{926BFF7E-928E-422A-9DA9-F66A43CD93CF}" dt="2025-06-25T07:04:14.319" v="11351" actId="478"/>
        <pc:sldMkLst>
          <pc:docMk/>
          <pc:sldMk cId="3940759913" sldId="2147308616"/>
        </pc:sldMkLst>
      </pc:sldChg>
      <pc:sldChg chg="addSp delSp modSp del mod">
        <pc:chgData name="Liu, Yuan Erh" userId="3379d8c0-6b8d-40f9-8822-170c990ae40f" providerId="ADAL" clId="{926BFF7E-928E-422A-9DA9-F66A43CD93CF}" dt="2025-06-25T08:23:50.718" v="11640" actId="2696"/>
        <pc:sldMkLst>
          <pc:docMk/>
          <pc:sldMk cId="3626423370" sldId="2147308617"/>
        </pc:sldMkLst>
      </pc:sldChg>
      <pc:sldChg chg="addSp delSp modSp mod">
        <pc:chgData name="Liu, Yuan Erh" userId="3379d8c0-6b8d-40f9-8822-170c990ae40f" providerId="ADAL" clId="{926BFF7E-928E-422A-9DA9-F66A43CD93CF}" dt="2025-06-24T15:29:10.029" v="8671" actId="478"/>
        <pc:sldMkLst>
          <pc:docMk/>
          <pc:sldMk cId="325235823" sldId="2147308624"/>
        </pc:sldMkLst>
      </pc:sldChg>
      <pc:sldChg chg="modSp mod ord">
        <pc:chgData name="Liu, Yuan Erh" userId="3379d8c0-6b8d-40f9-8822-170c990ae40f" providerId="ADAL" clId="{926BFF7E-928E-422A-9DA9-F66A43CD93CF}" dt="2025-06-24T15:47:06.198" v="9026"/>
        <pc:sldMkLst>
          <pc:docMk/>
          <pc:sldMk cId="1704421282" sldId="2147308642"/>
        </pc:sldMkLst>
        <pc:spChg chg="mod">
          <ac:chgData name="Liu, Yuan Erh" userId="3379d8c0-6b8d-40f9-8822-170c990ae40f" providerId="ADAL" clId="{926BFF7E-928E-422A-9DA9-F66A43CD93CF}" dt="2025-06-24T15:16:38.375" v="8614" actId="1076"/>
          <ac:spMkLst>
            <pc:docMk/>
            <pc:sldMk cId="1704421282" sldId="2147308642"/>
            <ac:spMk id="2" creationId="{56BF3471-620A-4CE5-9465-A94F6F0367F5}"/>
          </ac:spMkLst>
        </pc:spChg>
        <pc:spChg chg="mod">
          <ac:chgData name="Liu, Yuan Erh" userId="3379d8c0-6b8d-40f9-8822-170c990ae40f" providerId="ADAL" clId="{926BFF7E-928E-422A-9DA9-F66A43CD93CF}" dt="2025-06-24T15:16:45.404" v="8616" actId="14100"/>
          <ac:spMkLst>
            <pc:docMk/>
            <pc:sldMk cId="1704421282" sldId="2147308642"/>
            <ac:spMk id="3" creationId="{C05DEA3C-F93B-40AF-BD4D-920C3BFC1627}"/>
          </ac:spMkLst>
        </pc:spChg>
        <pc:spChg chg="mod">
          <ac:chgData name="Liu, Yuan Erh" userId="3379d8c0-6b8d-40f9-8822-170c990ae40f" providerId="ADAL" clId="{926BFF7E-928E-422A-9DA9-F66A43CD93CF}" dt="2025-06-24T13:30:46.824" v="7795" actId="20577"/>
          <ac:spMkLst>
            <pc:docMk/>
            <pc:sldMk cId="1704421282" sldId="2147308642"/>
            <ac:spMk id="9" creationId="{E72748CF-EA1D-4D31-A3AC-1F49E86CA838}"/>
          </ac:spMkLst>
        </pc:spChg>
        <pc:spChg chg="mod">
          <ac:chgData name="Liu, Yuan Erh" userId="3379d8c0-6b8d-40f9-8822-170c990ae40f" providerId="ADAL" clId="{926BFF7E-928E-422A-9DA9-F66A43CD93CF}" dt="2025-06-24T15:15:48.725" v="8610" actId="20577"/>
          <ac:spMkLst>
            <pc:docMk/>
            <pc:sldMk cId="1704421282" sldId="2147308642"/>
            <ac:spMk id="10" creationId="{00000000-0000-0000-0000-000000000000}"/>
          </ac:spMkLst>
        </pc:spChg>
        <pc:graphicFrameChg chg="mod">
          <ac:chgData name="Liu, Yuan Erh" userId="3379d8c0-6b8d-40f9-8822-170c990ae40f" providerId="ADAL" clId="{926BFF7E-928E-422A-9DA9-F66A43CD93CF}" dt="2025-06-24T15:16:32.847" v="8613" actId="1076"/>
          <ac:graphicFrameMkLst>
            <pc:docMk/>
            <pc:sldMk cId="1704421282" sldId="2147308642"/>
            <ac:graphicFrameMk id="7" creationId="{00000000-0000-0000-0000-000000000000}"/>
          </ac:graphicFrameMkLst>
        </pc:graphicFrameChg>
        <pc:graphicFrameChg chg="mod">
          <ac:chgData name="Liu, Yuan Erh" userId="3379d8c0-6b8d-40f9-8822-170c990ae40f" providerId="ADAL" clId="{926BFF7E-928E-422A-9DA9-F66A43CD93CF}" dt="2025-06-24T15:16:30.312" v="8612" actId="1076"/>
          <ac:graphicFrameMkLst>
            <pc:docMk/>
            <pc:sldMk cId="1704421282" sldId="2147308642"/>
            <ac:graphicFrameMk id="8" creationId="{00000000-0000-0000-0000-000000000000}"/>
          </ac:graphicFrameMkLst>
        </pc:graphicFrameChg>
        <pc:picChg chg="mod">
          <ac:chgData name="Liu, Yuan Erh" userId="3379d8c0-6b8d-40f9-8822-170c990ae40f" providerId="ADAL" clId="{926BFF7E-928E-422A-9DA9-F66A43CD93CF}" dt="2025-06-24T15:16:27.306" v="8611" actId="1076"/>
          <ac:picMkLst>
            <pc:docMk/>
            <pc:sldMk cId="1704421282" sldId="2147308642"/>
            <ac:picMk id="6" creationId="{00000000-0000-0000-0000-000000000000}"/>
          </ac:picMkLst>
        </pc:picChg>
      </pc:sldChg>
      <pc:sldChg chg="del">
        <pc:chgData name="Liu, Yuan Erh" userId="3379d8c0-6b8d-40f9-8822-170c990ae40f" providerId="ADAL" clId="{926BFF7E-928E-422A-9DA9-F66A43CD93CF}" dt="2025-06-23T09:49:08.586" v="2710" actId="47"/>
        <pc:sldMkLst>
          <pc:docMk/>
          <pc:sldMk cId="236201618" sldId="2147308643"/>
        </pc:sldMkLst>
      </pc:sldChg>
      <pc:sldChg chg="addSp delSp modSp del mod">
        <pc:chgData name="Liu, Yuan Erh" userId="3379d8c0-6b8d-40f9-8822-170c990ae40f" providerId="ADAL" clId="{926BFF7E-928E-422A-9DA9-F66A43CD93CF}" dt="2025-06-25T12:18:44.725" v="13234" actId="2696"/>
        <pc:sldMkLst>
          <pc:docMk/>
          <pc:sldMk cId="2821770719" sldId="2147308647"/>
        </pc:sldMkLst>
      </pc:sldChg>
      <pc:sldChg chg="add">
        <pc:chgData name="Liu, Yuan Erh" userId="3379d8c0-6b8d-40f9-8822-170c990ae40f" providerId="ADAL" clId="{926BFF7E-928E-422A-9DA9-F66A43CD93CF}" dt="2025-06-25T12:18:48.861" v="13235"/>
        <pc:sldMkLst>
          <pc:docMk/>
          <pc:sldMk cId="4181422763" sldId="2147308647"/>
        </pc:sldMkLst>
      </pc:sldChg>
      <pc:sldChg chg="addSp modSp add mod">
        <pc:chgData name="Liu, Yuan Erh" userId="3379d8c0-6b8d-40f9-8822-170c990ae40f" providerId="ADAL" clId="{926BFF7E-928E-422A-9DA9-F66A43CD93CF}" dt="2025-06-25T16:40:36.605" v="15658" actId="5793"/>
        <pc:sldMkLst>
          <pc:docMk/>
          <pc:sldMk cId="153051049" sldId="2147308648"/>
        </pc:sldMkLst>
        <pc:spChg chg="add mod">
          <ac:chgData name="Liu, Yuan Erh" userId="3379d8c0-6b8d-40f9-8822-170c990ae40f" providerId="ADAL" clId="{926BFF7E-928E-422A-9DA9-F66A43CD93CF}" dt="2025-06-25T16:40:36.605" v="15658" actId="5793"/>
          <ac:spMkLst>
            <pc:docMk/>
            <pc:sldMk cId="153051049" sldId="2147308648"/>
            <ac:spMk id="2" creationId="{2B1D4C29-53E1-9C05-B13B-414DAA4D186A}"/>
          </ac:spMkLst>
        </pc:spChg>
      </pc:sldChg>
      <pc:sldChg chg="addSp delSp modSp del mod">
        <pc:chgData name="Liu, Yuan Erh" userId="3379d8c0-6b8d-40f9-8822-170c990ae40f" providerId="ADAL" clId="{926BFF7E-928E-422A-9DA9-F66A43CD93CF}" dt="2025-06-25T12:18:44.725" v="13234" actId="2696"/>
        <pc:sldMkLst>
          <pc:docMk/>
          <pc:sldMk cId="2888785890" sldId="2147308648"/>
        </pc:sldMkLst>
      </pc:sldChg>
      <pc:sldChg chg="addSp delSp modSp del mod">
        <pc:chgData name="Liu, Yuan Erh" userId="3379d8c0-6b8d-40f9-8822-170c990ae40f" providerId="ADAL" clId="{926BFF7E-928E-422A-9DA9-F66A43CD93CF}" dt="2025-06-20T07:31:39.915" v="458" actId="47"/>
        <pc:sldMkLst>
          <pc:docMk/>
          <pc:sldMk cId="965588322" sldId="2147308651"/>
        </pc:sldMkLst>
      </pc:sldChg>
      <pc:sldChg chg="delSp modSp mod ord">
        <pc:chgData name="Liu, Yuan Erh" userId="3379d8c0-6b8d-40f9-8822-170c990ae40f" providerId="ADAL" clId="{926BFF7E-928E-422A-9DA9-F66A43CD93CF}" dt="2025-06-25T07:11:40.842" v="11433"/>
        <pc:sldMkLst>
          <pc:docMk/>
          <pc:sldMk cId="870790813" sldId="2147308653"/>
        </pc:sldMkLst>
        <pc:spChg chg="mod">
          <ac:chgData name="Liu, Yuan Erh" userId="3379d8c0-6b8d-40f9-8822-170c990ae40f" providerId="ADAL" clId="{926BFF7E-928E-422A-9DA9-F66A43CD93CF}" dt="2025-06-25T07:11:38.374" v="11431" actId="20577"/>
          <ac:spMkLst>
            <pc:docMk/>
            <pc:sldMk cId="870790813" sldId="2147308653"/>
            <ac:spMk id="10" creationId="{D0A68F5D-E189-4792-9080-730674A9B821}"/>
          </ac:spMkLst>
        </pc:spChg>
      </pc:sldChg>
      <pc:sldChg chg="delSp modSp mod">
        <pc:chgData name="Liu, Yuan Erh" userId="3379d8c0-6b8d-40f9-8822-170c990ae40f" providerId="ADAL" clId="{926BFF7E-928E-422A-9DA9-F66A43CD93CF}" dt="2025-06-25T14:04:27.820" v="13457" actId="20577"/>
        <pc:sldMkLst>
          <pc:docMk/>
          <pc:sldMk cId="2499599330" sldId="2147308657"/>
        </pc:sldMkLst>
        <pc:spChg chg="mod">
          <ac:chgData name="Liu, Yuan Erh" userId="3379d8c0-6b8d-40f9-8822-170c990ae40f" providerId="ADAL" clId="{926BFF7E-928E-422A-9DA9-F66A43CD93CF}" dt="2025-06-25T14:04:27.820" v="13457" actId="20577"/>
          <ac:spMkLst>
            <pc:docMk/>
            <pc:sldMk cId="2499599330" sldId="2147308657"/>
            <ac:spMk id="6" creationId="{46340927-7155-4157-BD95-75939CB9AD87}"/>
          </ac:spMkLst>
        </pc:spChg>
      </pc:sldChg>
      <pc:sldChg chg="delSp modSp mod">
        <pc:chgData name="Liu, Yuan Erh" userId="3379d8c0-6b8d-40f9-8822-170c990ae40f" providerId="ADAL" clId="{926BFF7E-928E-422A-9DA9-F66A43CD93CF}" dt="2025-06-25T14:06:16.702" v="13646" actId="20577"/>
        <pc:sldMkLst>
          <pc:docMk/>
          <pc:sldMk cId="1919078880" sldId="2147308658"/>
        </pc:sldMkLst>
        <pc:spChg chg="mod">
          <ac:chgData name="Liu, Yuan Erh" userId="3379d8c0-6b8d-40f9-8822-170c990ae40f" providerId="ADAL" clId="{926BFF7E-928E-422A-9DA9-F66A43CD93CF}" dt="2025-06-25T14:06:16.702" v="13646" actId="20577"/>
          <ac:spMkLst>
            <pc:docMk/>
            <pc:sldMk cId="1919078880" sldId="2147308658"/>
            <ac:spMk id="6" creationId="{46340927-7155-4157-BD95-75939CB9AD87}"/>
          </ac:spMkLst>
        </pc:spChg>
      </pc:sldChg>
      <pc:sldChg chg="delSp modSp mod ord">
        <pc:chgData name="Liu, Yuan Erh" userId="3379d8c0-6b8d-40f9-8822-170c990ae40f" providerId="ADAL" clId="{926BFF7E-928E-422A-9DA9-F66A43CD93CF}" dt="2025-06-25T17:04:37.176" v="16312" actId="20577"/>
        <pc:sldMkLst>
          <pc:docMk/>
          <pc:sldMk cId="3325910492" sldId="2147308665"/>
        </pc:sldMkLst>
        <pc:spChg chg="mod">
          <ac:chgData name="Liu, Yuan Erh" userId="3379d8c0-6b8d-40f9-8822-170c990ae40f" providerId="ADAL" clId="{926BFF7E-928E-422A-9DA9-F66A43CD93CF}" dt="2025-06-25T17:04:37.176" v="16312" actId="20577"/>
          <ac:spMkLst>
            <pc:docMk/>
            <pc:sldMk cId="3325910492" sldId="2147308665"/>
            <ac:spMk id="4" creationId="{00000000-0000-0000-0000-000000000000}"/>
          </ac:spMkLst>
        </pc:spChg>
      </pc:sldChg>
      <pc:sldChg chg="addSp delSp modSp del mod">
        <pc:chgData name="Liu, Yuan Erh" userId="3379d8c0-6b8d-40f9-8822-170c990ae40f" providerId="ADAL" clId="{926BFF7E-928E-422A-9DA9-F66A43CD93CF}" dt="2025-06-24T14:38:39.354" v="8413" actId="47"/>
        <pc:sldMkLst>
          <pc:docMk/>
          <pc:sldMk cId="1636048068" sldId="2147308666"/>
        </pc:sldMkLst>
      </pc:sldChg>
      <pc:sldChg chg="delSp modSp mod ord">
        <pc:chgData name="Liu, Yuan Erh" userId="3379d8c0-6b8d-40f9-8822-170c990ae40f" providerId="ADAL" clId="{926BFF7E-928E-422A-9DA9-F66A43CD93CF}" dt="2025-06-25T11:26:06.257" v="12626" actId="20577"/>
        <pc:sldMkLst>
          <pc:docMk/>
          <pc:sldMk cId="4129634981" sldId="2147308667"/>
        </pc:sldMkLst>
        <pc:spChg chg="mod">
          <ac:chgData name="Liu, Yuan Erh" userId="3379d8c0-6b8d-40f9-8822-170c990ae40f" providerId="ADAL" clId="{926BFF7E-928E-422A-9DA9-F66A43CD93CF}" dt="2025-06-25T11:25:46.666" v="12609" actId="1076"/>
          <ac:spMkLst>
            <pc:docMk/>
            <pc:sldMk cId="4129634981" sldId="2147308667"/>
            <ac:spMk id="6" creationId="{3F676008-36C4-7CD9-FB74-D55AB4EA86B2}"/>
          </ac:spMkLst>
        </pc:spChg>
        <pc:spChg chg="mod">
          <ac:chgData name="Liu, Yuan Erh" userId="3379d8c0-6b8d-40f9-8822-170c990ae40f" providerId="ADAL" clId="{926BFF7E-928E-422A-9DA9-F66A43CD93CF}" dt="2025-06-25T11:26:06.257" v="12626" actId="20577"/>
          <ac:spMkLst>
            <pc:docMk/>
            <pc:sldMk cId="4129634981" sldId="2147308667"/>
            <ac:spMk id="9" creationId="{D7344A79-3C92-4F33-9BB0-220486729C82}"/>
          </ac:spMkLst>
        </pc:spChg>
      </pc:sldChg>
      <pc:sldChg chg="addSp delSp modSp mod">
        <pc:chgData name="Liu, Yuan Erh" userId="3379d8c0-6b8d-40f9-8822-170c990ae40f" providerId="ADAL" clId="{926BFF7E-928E-422A-9DA9-F66A43CD93CF}" dt="2025-06-25T11:46:12.927" v="13146" actId="6549"/>
        <pc:sldMkLst>
          <pc:docMk/>
          <pc:sldMk cId="3096374874" sldId="2147308669"/>
        </pc:sldMkLst>
        <pc:spChg chg="mod">
          <ac:chgData name="Liu, Yuan Erh" userId="3379d8c0-6b8d-40f9-8822-170c990ae40f" providerId="ADAL" clId="{926BFF7E-928E-422A-9DA9-F66A43CD93CF}" dt="2025-06-25T11:32:59.540" v="12784" actId="20577"/>
          <ac:spMkLst>
            <pc:docMk/>
            <pc:sldMk cId="3096374874" sldId="2147308669"/>
            <ac:spMk id="3" creationId="{00000000-0000-0000-0000-000000000000}"/>
          </ac:spMkLst>
        </pc:spChg>
        <pc:spChg chg="add mod">
          <ac:chgData name="Liu, Yuan Erh" userId="3379d8c0-6b8d-40f9-8822-170c990ae40f" providerId="ADAL" clId="{926BFF7E-928E-422A-9DA9-F66A43CD93CF}" dt="2025-06-25T11:42:37.651" v="12957" actId="164"/>
          <ac:spMkLst>
            <pc:docMk/>
            <pc:sldMk cId="3096374874" sldId="2147308669"/>
            <ac:spMk id="4" creationId="{BD5A5C2E-1B83-C727-D878-AF65E2D3109E}"/>
          </ac:spMkLst>
        </pc:spChg>
        <pc:spChg chg="mod">
          <ac:chgData name="Liu, Yuan Erh" userId="3379d8c0-6b8d-40f9-8822-170c990ae40f" providerId="ADAL" clId="{926BFF7E-928E-422A-9DA9-F66A43CD93CF}" dt="2025-06-25T11:46:12.927" v="13146" actId="6549"/>
          <ac:spMkLst>
            <pc:docMk/>
            <pc:sldMk cId="3096374874" sldId="2147308669"/>
            <ac:spMk id="8" creationId="{4D188BB8-638D-4951-94BB-D2B2D9AEBF83}"/>
          </ac:spMkLst>
        </pc:spChg>
        <pc:grpChg chg="add mod">
          <ac:chgData name="Liu, Yuan Erh" userId="3379d8c0-6b8d-40f9-8822-170c990ae40f" providerId="ADAL" clId="{926BFF7E-928E-422A-9DA9-F66A43CD93CF}" dt="2025-06-25T11:42:37.651" v="12957" actId="164"/>
          <ac:grpSpMkLst>
            <pc:docMk/>
            <pc:sldMk cId="3096374874" sldId="2147308669"/>
            <ac:grpSpMk id="11" creationId="{473CA368-5103-BB12-0FC8-103E592E5A5C}"/>
          </ac:grpSpMkLst>
        </pc:grpChg>
        <pc:graphicFrameChg chg="modGraphic">
          <ac:chgData name="Liu, Yuan Erh" userId="3379d8c0-6b8d-40f9-8822-170c990ae40f" providerId="ADAL" clId="{926BFF7E-928E-422A-9DA9-F66A43CD93CF}" dt="2025-06-25T11:35:12.637" v="12834" actId="20577"/>
          <ac:graphicFrameMkLst>
            <pc:docMk/>
            <pc:sldMk cId="3096374874" sldId="2147308669"/>
            <ac:graphicFrameMk id="15" creationId="{08506DEA-8C2A-9A74-54C4-8FEB7BFE8EB6}"/>
          </ac:graphicFrameMkLst>
        </pc:graphicFrameChg>
        <pc:picChg chg="mod">
          <ac:chgData name="Liu, Yuan Erh" userId="3379d8c0-6b8d-40f9-8822-170c990ae40f" providerId="ADAL" clId="{926BFF7E-928E-422A-9DA9-F66A43CD93CF}" dt="2025-06-25T11:42:37.651" v="12957" actId="164"/>
          <ac:picMkLst>
            <pc:docMk/>
            <pc:sldMk cId="3096374874" sldId="2147308669"/>
            <ac:picMk id="6" creationId="{C797EDD5-F311-CA7D-3696-F47CB011B773}"/>
          </ac:picMkLst>
        </pc:picChg>
        <pc:picChg chg="mod">
          <ac:chgData name="Liu, Yuan Erh" userId="3379d8c0-6b8d-40f9-8822-170c990ae40f" providerId="ADAL" clId="{926BFF7E-928E-422A-9DA9-F66A43CD93CF}" dt="2025-06-25T11:42:37.651" v="12957" actId="164"/>
          <ac:picMkLst>
            <pc:docMk/>
            <pc:sldMk cId="3096374874" sldId="2147308669"/>
            <ac:picMk id="7" creationId="{23268567-E6E9-57EF-F7BA-5BE2DFE2C74E}"/>
          </ac:picMkLst>
        </pc:picChg>
        <pc:picChg chg="mod">
          <ac:chgData name="Liu, Yuan Erh" userId="3379d8c0-6b8d-40f9-8822-170c990ae40f" providerId="ADAL" clId="{926BFF7E-928E-422A-9DA9-F66A43CD93CF}" dt="2025-06-25T11:42:37.651" v="12957" actId="164"/>
          <ac:picMkLst>
            <pc:docMk/>
            <pc:sldMk cId="3096374874" sldId="2147308669"/>
            <ac:picMk id="10" creationId="{935F3BA6-46D7-97F4-86EB-6FC6E23EC164}"/>
          </ac:picMkLst>
        </pc:picChg>
      </pc:sldChg>
      <pc:sldChg chg="del">
        <pc:chgData name="Liu, Yuan Erh" userId="3379d8c0-6b8d-40f9-8822-170c990ae40f" providerId="ADAL" clId="{926BFF7E-928E-422A-9DA9-F66A43CD93CF}" dt="2025-06-25T11:51:26.404" v="13149" actId="2696"/>
        <pc:sldMkLst>
          <pc:docMk/>
          <pc:sldMk cId="1964447008" sldId="2147308675"/>
        </pc:sldMkLst>
      </pc:sldChg>
      <pc:sldChg chg="add">
        <pc:chgData name="Liu, Yuan Erh" userId="3379d8c0-6b8d-40f9-8822-170c990ae40f" providerId="ADAL" clId="{926BFF7E-928E-422A-9DA9-F66A43CD93CF}" dt="2025-06-25T11:51:32.978" v="13150"/>
        <pc:sldMkLst>
          <pc:docMk/>
          <pc:sldMk cId="4238607969" sldId="2147308675"/>
        </pc:sldMkLst>
      </pc:sldChg>
      <pc:sldChg chg="del">
        <pc:chgData name="Liu, Yuan Erh" userId="3379d8c0-6b8d-40f9-8822-170c990ae40f" providerId="ADAL" clId="{926BFF7E-928E-422A-9DA9-F66A43CD93CF}" dt="2025-06-25T11:51:26.404" v="13149" actId="2696"/>
        <pc:sldMkLst>
          <pc:docMk/>
          <pc:sldMk cId="986796264" sldId="2147308679"/>
        </pc:sldMkLst>
      </pc:sldChg>
      <pc:sldChg chg="add">
        <pc:chgData name="Liu, Yuan Erh" userId="3379d8c0-6b8d-40f9-8822-170c990ae40f" providerId="ADAL" clId="{926BFF7E-928E-422A-9DA9-F66A43CD93CF}" dt="2025-06-25T11:51:32.978" v="13150"/>
        <pc:sldMkLst>
          <pc:docMk/>
          <pc:sldMk cId="2407306322" sldId="2147308679"/>
        </pc:sldMkLst>
      </pc:sldChg>
      <pc:sldChg chg="del">
        <pc:chgData name="Liu, Yuan Erh" userId="3379d8c0-6b8d-40f9-8822-170c990ae40f" providerId="ADAL" clId="{926BFF7E-928E-422A-9DA9-F66A43CD93CF}" dt="2025-06-25T11:51:26.404" v="13149" actId="2696"/>
        <pc:sldMkLst>
          <pc:docMk/>
          <pc:sldMk cId="1035024566" sldId="2147308681"/>
        </pc:sldMkLst>
      </pc:sldChg>
      <pc:sldChg chg="add">
        <pc:chgData name="Liu, Yuan Erh" userId="3379d8c0-6b8d-40f9-8822-170c990ae40f" providerId="ADAL" clId="{926BFF7E-928E-422A-9DA9-F66A43CD93CF}" dt="2025-06-25T11:51:32.978" v="13150"/>
        <pc:sldMkLst>
          <pc:docMk/>
          <pc:sldMk cId="1706366663" sldId="2147308681"/>
        </pc:sldMkLst>
      </pc:sldChg>
      <pc:sldChg chg="add">
        <pc:chgData name="Liu, Yuan Erh" userId="3379d8c0-6b8d-40f9-8822-170c990ae40f" providerId="ADAL" clId="{926BFF7E-928E-422A-9DA9-F66A43CD93CF}" dt="2025-06-25T11:51:32.978" v="13150"/>
        <pc:sldMkLst>
          <pc:docMk/>
          <pc:sldMk cId="2866057849" sldId="2147308682"/>
        </pc:sldMkLst>
      </pc:sldChg>
      <pc:sldChg chg="del">
        <pc:chgData name="Liu, Yuan Erh" userId="3379d8c0-6b8d-40f9-8822-170c990ae40f" providerId="ADAL" clId="{926BFF7E-928E-422A-9DA9-F66A43CD93CF}" dt="2025-06-25T11:51:26.404" v="13149" actId="2696"/>
        <pc:sldMkLst>
          <pc:docMk/>
          <pc:sldMk cId="3205883267" sldId="2147308682"/>
        </pc:sldMkLst>
      </pc:sldChg>
      <pc:sldChg chg="del ord">
        <pc:chgData name="Liu, Yuan Erh" userId="3379d8c0-6b8d-40f9-8822-170c990ae40f" providerId="ADAL" clId="{926BFF7E-928E-422A-9DA9-F66A43CD93CF}" dt="2025-06-25T11:51:26.404" v="13149" actId="2696"/>
        <pc:sldMkLst>
          <pc:docMk/>
          <pc:sldMk cId="3683849411" sldId="2147308683"/>
        </pc:sldMkLst>
      </pc:sldChg>
      <pc:sldChg chg="add">
        <pc:chgData name="Liu, Yuan Erh" userId="3379d8c0-6b8d-40f9-8822-170c990ae40f" providerId="ADAL" clId="{926BFF7E-928E-422A-9DA9-F66A43CD93CF}" dt="2025-06-25T11:51:32.978" v="13150"/>
        <pc:sldMkLst>
          <pc:docMk/>
          <pc:sldMk cId="4146094496" sldId="2147308683"/>
        </pc:sldMkLst>
      </pc:sldChg>
      <pc:sldChg chg="modSp mod">
        <pc:chgData name="Liu, Yuan Erh" userId="3379d8c0-6b8d-40f9-8822-170c990ae40f" providerId="ADAL" clId="{926BFF7E-928E-422A-9DA9-F66A43CD93CF}" dt="2025-06-20T07:45:47.592" v="479" actId="13926"/>
        <pc:sldMkLst>
          <pc:docMk/>
          <pc:sldMk cId="3236637403" sldId="2147308684"/>
        </pc:sldMkLst>
      </pc:sldChg>
      <pc:sldChg chg="modSp del mod">
        <pc:chgData name="Liu, Yuan Erh" userId="3379d8c0-6b8d-40f9-8822-170c990ae40f" providerId="ADAL" clId="{926BFF7E-928E-422A-9DA9-F66A43CD93CF}" dt="2025-06-25T11:51:26.404" v="13149" actId="2696"/>
        <pc:sldMkLst>
          <pc:docMk/>
          <pc:sldMk cId="2295055204" sldId="2147308685"/>
        </pc:sldMkLst>
      </pc:sldChg>
      <pc:sldChg chg="add">
        <pc:chgData name="Liu, Yuan Erh" userId="3379d8c0-6b8d-40f9-8822-170c990ae40f" providerId="ADAL" clId="{926BFF7E-928E-422A-9DA9-F66A43CD93CF}" dt="2025-06-25T11:51:32.978" v="13150"/>
        <pc:sldMkLst>
          <pc:docMk/>
          <pc:sldMk cId="3459704388" sldId="2147308685"/>
        </pc:sldMkLst>
      </pc:sldChg>
      <pc:sldChg chg="addSp delSp modSp mod ord">
        <pc:chgData name="Liu, Yuan Erh" userId="3379d8c0-6b8d-40f9-8822-170c990ae40f" providerId="ADAL" clId="{926BFF7E-928E-422A-9DA9-F66A43CD93CF}" dt="2025-06-25T17:41:10.468" v="16350" actId="1076"/>
        <pc:sldMkLst>
          <pc:docMk/>
          <pc:sldMk cId="2954010789" sldId="2147308688"/>
        </pc:sldMkLst>
        <pc:graphicFrameChg chg="add mod">
          <ac:chgData name="Liu, Yuan Erh" userId="3379d8c0-6b8d-40f9-8822-170c990ae40f" providerId="ADAL" clId="{926BFF7E-928E-422A-9DA9-F66A43CD93CF}" dt="2025-06-25T17:41:10.468" v="16350" actId="1076"/>
          <ac:graphicFrameMkLst>
            <pc:docMk/>
            <pc:sldMk cId="2954010789" sldId="2147308688"/>
            <ac:graphicFrameMk id="5" creationId="{8152C60E-FB37-4EC2-F029-BCAFAD608050}"/>
          </ac:graphicFrameMkLst>
        </pc:graphicFrameChg>
        <pc:graphicFrameChg chg="add mod">
          <ac:chgData name="Liu, Yuan Erh" userId="3379d8c0-6b8d-40f9-8822-170c990ae40f" providerId="ADAL" clId="{926BFF7E-928E-422A-9DA9-F66A43CD93CF}" dt="2025-06-25T17:41:01.781" v="16349" actId="1076"/>
          <ac:graphicFrameMkLst>
            <pc:docMk/>
            <pc:sldMk cId="2954010789" sldId="2147308688"/>
            <ac:graphicFrameMk id="6" creationId="{442EAEF9-5391-29B3-50DA-CB6916145576}"/>
          </ac:graphicFrameMkLst>
        </pc:graphicFrameChg>
        <pc:graphicFrameChg chg="mod modGraphic">
          <ac:chgData name="Liu, Yuan Erh" userId="3379d8c0-6b8d-40f9-8822-170c990ae40f" providerId="ADAL" clId="{926BFF7E-928E-422A-9DA9-F66A43CD93CF}" dt="2025-06-24T11:21:35.685" v="5644" actId="14734"/>
          <ac:graphicFrameMkLst>
            <pc:docMk/>
            <pc:sldMk cId="2954010789" sldId="2147308688"/>
            <ac:graphicFrameMk id="12" creationId="{F44F4700-A161-4F29-B5B0-1EF0324D488D}"/>
          </ac:graphicFrameMkLst>
        </pc:graphicFrameChg>
      </pc:sldChg>
      <pc:sldChg chg="addSp delSp modSp mod">
        <pc:chgData name="Liu, Yuan Erh" userId="3379d8c0-6b8d-40f9-8822-170c990ae40f" providerId="ADAL" clId="{926BFF7E-928E-422A-9DA9-F66A43CD93CF}" dt="2025-06-25T17:12:53.887" v="16335" actId="207"/>
        <pc:sldMkLst>
          <pc:docMk/>
          <pc:sldMk cId="3510698411" sldId="2147308689"/>
        </pc:sldMkLst>
        <pc:spChg chg="mod">
          <ac:chgData name="Liu, Yuan Erh" userId="3379d8c0-6b8d-40f9-8822-170c990ae40f" providerId="ADAL" clId="{926BFF7E-928E-422A-9DA9-F66A43CD93CF}" dt="2025-06-24T11:11:06.541" v="5626" actId="6549"/>
          <ac:spMkLst>
            <pc:docMk/>
            <pc:sldMk cId="3510698411" sldId="2147308689"/>
            <ac:spMk id="5" creationId="{0D089542-82C9-43CE-B3C3-57BB5E79AF8F}"/>
          </ac:spMkLst>
        </pc:spChg>
        <pc:spChg chg="add mod">
          <ac:chgData name="Liu, Yuan Erh" userId="3379d8c0-6b8d-40f9-8822-170c990ae40f" providerId="ADAL" clId="{926BFF7E-928E-422A-9DA9-F66A43CD93CF}" dt="2025-06-24T12:51:21.462" v="6084" actId="1076"/>
          <ac:spMkLst>
            <pc:docMk/>
            <pc:sldMk cId="3510698411" sldId="2147308689"/>
            <ac:spMk id="6" creationId="{ED3C8DA1-AA90-4ABB-0FF8-B37A7B799158}"/>
          </ac:spMkLst>
        </pc:spChg>
        <pc:graphicFrameChg chg="add mod modGraphic">
          <ac:chgData name="Liu, Yuan Erh" userId="3379d8c0-6b8d-40f9-8822-170c990ae40f" providerId="ADAL" clId="{926BFF7E-928E-422A-9DA9-F66A43CD93CF}" dt="2025-06-25T17:12:53.887" v="16335" actId="207"/>
          <ac:graphicFrameMkLst>
            <pc:docMk/>
            <pc:sldMk cId="3510698411" sldId="2147308689"/>
            <ac:graphicFrameMk id="2" creationId="{0C259815-4938-4E1A-6250-D6D08CE3C4A0}"/>
          </ac:graphicFrameMkLst>
        </pc:graphicFrameChg>
      </pc:sldChg>
      <pc:sldChg chg="addSp delSp modSp mod">
        <pc:chgData name="Liu, Yuan Erh" userId="3379d8c0-6b8d-40f9-8822-170c990ae40f" providerId="ADAL" clId="{926BFF7E-928E-422A-9DA9-F66A43CD93CF}" dt="2025-06-24T15:43:16.127" v="8908" actId="478"/>
        <pc:sldMkLst>
          <pc:docMk/>
          <pc:sldMk cId="3394187259" sldId="2147308694"/>
        </pc:sldMkLst>
        <pc:spChg chg="mod">
          <ac:chgData name="Liu, Yuan Erh" userId="3379d8c0-6b8d-40f9-8822-170c990ae40f" providerId="ADAL" clId="{926BFF7E-928E-422A-9DA9-F66A43CD93CF}" dt="2025-06-24T06:29:16.144" v="4592" actId="20577"/>
          <ac:spMkLst>
            <pc:docMk/>
            <pc:sldMk cId="3394187259" sldId="2147308694"/>
            <ac:spMk id="4" creationId="{00000000-0000-0000-0000-000000000000}"/>
          </ac:spMkLst>
        </pc:spChg>
        <pc:graphicFrameChg chg="add del mod modGraphic">
          <ac:chgData name="Liu, Yuan Erh" userId="3379d8c0-6b8d-40f9-8822-170c990ae40f" providerId="ADAL" clId="{926BFF7E-928E-422A-9DA9-F66A43CD93CF}" dt="2025-06-24T06:58:32.411" v="5010"/>
          <ac:graphicFrameMkLst>
            <pc:docMk/>
            <pc:sldMk cId="3394187259" sldId="2147308694"/>
            <ac:graphicFrameMk id="3" creationId="{E5395B8A-3E73-B0B4-9023-1D0FCC5F8066}"/>
          </ac:graphicFrameMkLst>
        </pc:graphicFrameChg>
      </pc:sldChg>
      <pc:sldChg chg="addSp delSp modSp mod">
        <pc:chgData name="Liu, Yuan Erh" userId="3379d8c0-6b8d-40f9-8822-170c990ae40f" providerId="ADAL" clId="{926BFF7E-928E-422A-9DA9-F66A43CD93CF}" dt="2025-06-24T15:43:13.905" v="8907" actId="478"/>
        <pc:sldMkLst>
          <pc:docMk/>
          <pc:sldMk cId="3471629078" sldId="2147308695"/>
        </pc:sldMkLst>
        <pc:spChg chg="mod">
          <ac:chgData name="Liu, Yuan Erh" userId="3379d8c0-6b8d-40f9-8822-170c990ae40f" providerId="ADAL" clId="{926BFF7E-928E-422A-9DA9-F66A43CD93CF}" dt="2025-06-24T06:31:47.163" v="4604"/>
          <ac:spMkLst>
            <pc:docMk/>
            <pc:sldMk cId="3471629078" sldId="2147308695"/>
            <ac:spMk id="4" creationId="{00000000-0000-0000-0000-000000000000}"/>
          </ac:spMkLst>
        </pc:spChg>
        <pc:graphicFrameChg chg="mod modGraphic">
          <ac:chgData name="Liu, Yuan Erh" userId="3379d8c0-6b8d-40f9-8822-170c990ae40f" providerId="ADAL" clId="{926BFF7E-928E-422A-9DA9-F66A43CD93CF}" dt="2025-06-24T06:58:11.088" v="4999" actId="20577"/>
          <ac:graphicFrameMkLst>
            <pc:docMk/>
            <pc:sldMk cId="3471629078" sldId="2147308695"/>
            <ac:graphicFrameMk id="3" creationId="{E5395B8A-3E73-B0B4-9023-1D0FCC5F8066}"/>
          </ac:graphicFrameMkLst>
        </pc:graphicFrameChg>
      </pc:sldChg>
      <pc:sldChg chg="addSp delSp modSp mod">
        <pc:chgData name="Liu, Yuan Erh" userId="3379d8c0-6b8d-40f9-8822-170c990ae40f" providerId="ADAL" clId="{926BFF7E-928E-422A-9DA9-F66A43CD93CF}" dt="2025-06-24T15:43:10.992" v="8906" actId="478"/>
        <pc:sldMkLst>
          <pc:docMk/>
          <pc:sldMk cId="684379487" sldId="2147308696"/>
        </pc:sldMkLst>
        <pc:spChg chg="mod">
          <ac:chgData name="Liu, Yuan Erh" userId="3379d8c0-6b8d-40f9-8822-170c990ae40f" providerId="ADAL" clId="{926BFF7E-928E-422A-9DA9-F66A43CD93CF}" dt="2025-06-24T06:31:50.256" v="4605"/>
          <ac:spMkLst>
            <pc:docMk/>
            <pc:sldMk cId="684379487" sldId="2147308696"/>
            <ac:spMk id="4" creationId="{00000000-0000-0000-0000-000000000000}"/>
          </ac:spMkLst>
        </pc:spChg>
        <pc:graphicFrameChg chg="mod modGraphic">
          <ac:chgData name="Liu, Yuan Erh" userId="3379d8c0-6b8d-40f9-8822-170c990ae40f" providerId="ADAL" clId="{926BFF7E-928E-422A-9DA9-F66A43CD93CF}" dt="2025-06-24T06:57:49.887" v="4991" actId="2165"/>
          <ac:graphicFrameMkLst>
            <pc:docMk/>
            <pc:sldMk cId="684379487" sldId="2147308696"/>
            <ac:graphicFrameMk id="3" creationId="{E5395B8A-3E73-B0B4-9023-1D0FCC5F8066}"/>
          </ac:graphicFrameMkLst>
        </pc:graphicFrameChg>
      </pc:sldChg>
      <pc:sldChg chg="addSp delSp modSp mod ord">
        <pc:chgData name="Liu, Yuan Erh" userId="3379d8c0-6b8d-40f9-8822-170c990ae40f" providerId="ADAL" clId="{926BFF7E-928E-422A-9DA9-F66A43CD93CF}" dt="2025-06-25T17:14:09.517" v="16340" actId="113"/>
        <pc:sldMkLst>
          <pc:docMk/>
          <pc:sldMk cId="947718679" sldId="2147308697"/>
        </pc:sldMkLst>
        <pc:spChg chg="mod">
          <ac:chgData name="Liu, Yuan Erh" userId="3379d8c0-6b8d-40f9-8822-170c990ae40f" providerId="ADAL" clId="{926BFF7E-928E-422A-9DA9-F66A43CD93CF}" dt="2025-06-24T11:10:27.335" v="5596"/>
          <ac:spMkLst>
            <pc:docMk/>
            <pc:sldMk cId="947718679" sldId="2147308697"/>
            <ac:spMk id="8" creationId="{DBD564F2-82E9-4E81-8573-743E3B321AFC}"/>
          </ac:spMkLst>
        </pc:spChg>
        <pc:spChg chg="mod">
          <ac:chgData name="Liu, Yuan Erh" userId="3379d8c0-6b8d-40f9-8822-170c990ae40f" providerId="ADAL" clId="{926BFF7E-928E-422A-9DA9-F66A43CD93CF}" dt="2025-06-24T11:05:21.246" v="5515" actId="1076"/>
          <ac:spMkLst>
            <pc:docMk/>
            <pc:sldMk cId="947718679" sldId="2147308697"/>
            <ac:spMk id="9" creationId="{62D02BF3-3B20-4716-BC39-217F3B129FA4}"/>
          </ac:spMkLst>
        </pc:spChg>
        <pc:graphicFrameChg chg="add mod modGraphic">
          <ac:chgData name="Liu, Yuan Erh" userId="3379d8c0-6b8d-40f9-8822-170c990ae40f" providerId="ADAL" clId="{926BFF7E-928E-422A-9DA9-F66A43CD93CF}" dt="2025-06-25T17:14:09.517" v="16340" actId="113"/>
          <ac:graphicFrameMkLst>
            <pc:docMk/>
            <pc:sldMk cId="947718679" sldId="2147308697"/>
            <ac:graphicFrameMk id="3" creationId="{E823C75A-0021-8E86-CB57-8EF5DDFE1BBF}"/>
          </ac:graphicFrameMkLst>
        </pc:graphicFrameChg>
      </pc:sldChg>
      <pc:sldChg chg="delSp modSp mod">
        <pc:chgData name="Liu, Yuan Erh" userId="3379d8c0-6b8d-40f9-8822-170c990ae40f" providerId="ADAL" clId="{926BFF7E-928E-422A-9DA9-F66A43CD93CF}" dt="2025-06-26T09:25:35.931" v="16605" actId="20577"/>
        <pc:sldMkLst>
          <pc:docMk/>
          <pc:sldMk cId="2487839190" sldId="2147308698"/>
        </pc:sldMkLst>
        <pc:spChg chg="mod">
          <ac:chgData name="Liu, Yuan Erh" userId="3379d8c0-6b8d-40f9-8822-170c990ae40f" providerId="ADAL" clId="{926BFF7E-928E-422A-9DA9-F66A43CD93CF}" dt="2025-06-26T09:25:35.931" v="16605" actId="20577"/>
          <ac:spMkLst>
            <pc:docMk/>
            <pc:sldMk cId="2487839190" sldId="2147308698"/>
            <ac:spMk id="4" creationId="{00000000-0000-0000-0000-000000000000}"/>
          </ac:spMkLst>
        </pc:spChg>
        <pc:spChg chg="mod">
          <ac:chgData name="Liu, Yuan Erh" userId="3379d8c0-6b8d-40f9-8822-170c990ae40f" providerId="ADAL" clId="{926BFF7E-928E-422A-9DA9-F66A43CD93CF}" dt="2025-06-23T08:32:38.732" v="2022" actId="14100"/>
          <ac:spMkLst>
            <pc:docMk/>
            <pc:sldMk cId="2487839190" sldId="2147308698"/>
            <ac:spMk id="6" creationId="{00000000-0000-0000-0000-000000000000}"/>
          </ac:spMkLst>
        </pc:spChg>
        <pc:spChg chg="mod">
          <ac:chgData name="Liu, Yuan Erh" userId="3379d8c0-6b8d-40f9-8822-170c990ae40f" providerId="ADAL" clId="{926BFF7E-928E-422A-9DA9-F66A43CD93CF}" dt="2025-06-25T14:09:43.623" v="13755" actId="20577"/>
          <ac:spMkLst>
            <pc:docMk/>
            <pc:sldMk cId="2487839190" sldId="2147308698"/>
            <ac:spMk id="8" creationId="{00000000-0000-0000-0000-000000000000}"/>
          </ac:spMkLst>
        </pc:spChg>
      </pc:sldChg>
      <pc:sldChg chg="addSp delSp modSp del mod">
        <pc:chgData name="Liu, Yuan Erh" userId="3379d8c0-6b8d-40f9-8822-170c990ae40f" providerId="ADAL" clId="{926BFF7E-928E-422A-9DA9-F66A43CD93CF}" dt="2025-06-25T07:38:45.388" v="11478" actId="47"/>
        <pc:sldMkLst>
          <pc:docMk/>
          <pc:sldMk cId="4014616882" sldId="2147308699"/>
        </pc:sldMkLst>
      </pc:sldChg>
      <pc:sldChg chg="del">
        <pc:chgData name="Liu, Yuan Erh" userId="3379d8c0-6b8d-40f9-8822-170c990ae40f" providerId="ADAL" clId="{926BFF7E-928E-422A-9DA9-F66A43CD93CF}" dt="2025-06-25T11:51:26.404" v="13149" actId="2696"/>
        <pc:sldMkLst>
          <pc:docMk/>
          <pc:sldMk cId="877445834" sldId="2147308700"/>
        </pc:sldMkLst>
      </pc:sldChg>
      <pc:sldChg chg="add">
        <pc:chgData name="Liu, Yuan Erh" userId="3379d8c0-6b8d-40f9-8822-170c990ae40f" providerId="ADAL" clId="{926BFF7E-928E-422A-9DA9-F66A43CD93CF}" dt="2025-06-25T11:51:32.978" v="13150"/>
        <pc:sldMkLst>
          <pc:docMk/>
          <pc:sldMk cId="3835980324" sldId="2147308700"/>
        </pc:sldMkLst>
      </pc:sldChg>
      <pc:sldChg chg="addSp delSp modSp mod">
        <pc:chgData name="Liu, Yuan Erh" userId="3379d8c0-6b8d-40f9-8822-170c990ae40f" providerId="ADAL" clId="{926BFF7E-928E-422A-9DA9-F66A43CD93CF}" dt="2025-06-25T08:16:28.835" v="11631" actId="20577"/>
        <pc:sldMkLst>
          <pc:docMk/>
          <pc:sldMk cId="3944948701" sldId="2147308703"/>
        </pc:sldMkLst>
        <pc:spChg chg="mod">
          <ac:chgData name="Liu, Yuan Erh" userId="3379d8c0-6b8d-40f9-8822-170c990ae40f" providerId="ADAL" clId="{926BFF7E-928E-422A-9DA9-F66A43CD93CF}" dt="2025-06-25T08:16:28.835" v="11631" actId="20577"/>
          <ac:spMkLst>
            <pc:docMk/>
            <pc:sldMk cId="3944948701" sldId="2147308703"/>
            <ac:spMk id="11" creationId="{B8CD3A0D-B38B-4855-AFF9-E3E54AE2AE90}"/>
          </ac:spMkLst>
        </pc:spChg>
        <pc:spChg chg="mod">
          <ac:chgData name="Liu, Yuan Erh" userId="3379d8c0-6b8d-40f9-8822-170c990ae40f" providerId="ADAL" clId="{926BFF7E-928E-422A-9DA9-F66A43CD93CF}" dt="2025-06-23T09:08:21.750" v="2587" actId="20577"/>
          <ac:spMkLst>
            <pc:docMk/>
            <pc:sldMk cId="3944948701" sldId="2147308703"/>
            <ac:spMk id="13" creationId="{FB3BAA7E-ADE0-43E9-990C-2468B3ECCF37}"/>
          </ac:spMkLst>
        </pc:spChg>
      </pc:sldChg>
      <pc:sldChg chg="modSp mod">
        <pc:chgData name="Liu, Yuan Erh" userId="3379d8c0-6b8d-40f9-8822-170c990ae40f" providerId="ADAL" clId="{926BFF7E-928E-422A-9DA9-F66A43CD93CF}" dt="2025-06-25T08:15:43.662" v="11630" actId="20577"/>
        <pc:sldMkLst>
          <pc:docMk/>
          <pc:sldMk cId="2098175766" sldId="2147308704"/>
        </pc:sldMkLst>
        <pc:graphicFrameChg chg="modGraphic">
          <ac:chgData name="Liu, Yuan Erh" userId="3379d8c0-6b8d-40f9-8822-170c990ae40f" providerId="ADAL" clId="{926BFF7E-928E-422A-9DA9-F66A43CD93CF}" dt="2025-06-25T08:15:36.485" v="11627" actId="20577"/>
          <ac:graphicFrameMkLst>
            <pc:docMk/>
            <pc:sldMk cId="2098175766" sldId="2147308704"/>
            <ac:graphicFrameMk id="5" creationId="{00000000-0000-0000-0000-000000000000}"/>
          </ac:graphicFrameMkLst>
        </pc:graphicFrameChg>
        <pc:graphicFrameChg chg="mod modGraphic">
          <ac:chgData name="Liu, Yuan Erh" userId="3379d8c0-6b8d-40f9-8822-170c990ae40f" providerId="ADAL" clId="{926BFF7E-928E-422A-9DA9-F66A43CD93CF}" dt="2025-06-25T08:15:43.662" v="11630" actId="20577"/>
          <ac:graphicFrameMkLst>
            <pc:docMk/>
            <pc:sldMk cId="2098175766" sldId="2147308704"/>
            <ac:graphicFrameMk id="6" creationId="{E9B80E00-E7F0-440A-9019-66AF5E832305}"/>
          </ac:graphicFrameMkLst>
        </pc:graphicFrameChg>
        <pc:graphicFrameChg chg="mod modGraphic">
          <ac:chgData name="Liu, Yuan Erh" userId="3379d8c0-6b8d-40f9-8822-170c990ae40f" providerId="ADAL" clId="{926BFF7E-928E-422A-9DA9-F66A43CD93CF}" dt="2025-06-25T08:15:26.380" v="11607" actId="20577"/>
          <ac:graphicFrameMkLst>
            <pc:docMk/>
            <pc:sldMk cId="2098175766" sldId="2147308704"/>
            <ac:graphicFrameMk id="13" creationId="{68B23204-5072-449F-BBC7-4F943FB75BF6}"/>
          </ac:graphicFrameMkLst>
        </pc:graphicFrameChg>
      </pc:sldChg>
      <pc:sldChg chg="modSp mod">
        <pc:chgData name="Liu, Yuan Erh" userId="3379d8c0-6b8d-40f9-8822-170c990ae40f" providerId="ADAL" clId="{926BFF7E-928E-422A-9DA9-F66A43CD93CF}" dt="2025-06-20T07:42:27.896" v="478" actId="13926"/>
        <pc:sldMkLst>
          <pc:docMk/>
          <pc:sldMk cId="4055346636" sldId="2147308708"/>
        </pc:sldMkLst>
      </pc:sldChg>
      <pc:sldChg chg="add">
        <pc:chgData name="Liu, Yuan Erh" userId="3379d8c0-6b8d-40f9-8822-170c990ae40f" providerId="ADAL" clId="{926BFF7E-928E-422A-9DA9-F66A43CD93CF}" dt="2025-06-25T11:51:32.978" v="13150"/>
        <pc:sldMkLst>
          <pc:docMk/>
          <pc:sldMk cId="1037984420" sldId="2147308710"/>
        </pc:sldMkLst>
      </pc:sldChg>
      <pc:sldChg chg="del">
        <pc:chgData name="Liu, Yuan Erh" userId="3379d8c0-6b8d-40f9-8822-170c990ae40f" providerId="ADAL" clId="{926BFF7E-928E-422A-9DA9-F66A43CD93CF}" dt="2025-06-25T11:51:26.404" v="13149" actId="2696"/>
        <pc:sldMkLst>
          <pc:docMk/>
          <pc:sldMk cId="4067646841" sldId="2147308710"/>
        </pc:sldMkLst>
      </pc:sldChg>
      <pc:sldChg chg="addSp modSp">
        <pc:chgData name="Liu, Yuan Erh" userId="3379d8c0-6b8d-40f9-8822-170c990ae40f" providerId="ADAL" clId="{926BFF7E-928E-422A-9DA9-F66A43CD93CF}" dt="2025-06-20T07:29:07.775" v="434"/>
        <pc:sldMkLst>
          <pc:docMk/>
          <pc:sldMk cId="2848239255" sldId="2147308712"/>
        </pc:sldMkLst>
      </pc:sldChg>
      <pc:sldChg chg="addSp delSp modSp mod">
        <pc:chgData name="Liu, Yuan Erh" userId="3379d8c0-6b8d-40f9-8822-170c990ae40f" providerId="ADAL" clId="{926BFF7E-928E-422A-9DA9-F66A43CD93CF}" dt="2025-06-23T09:14:20.748" v="2608" actId="20577"/>
        <pc:sldMkLst>
          <pc:docMk/>
          <pc:sldMk cId="695392668" sldId="2147308715"/>
        </pc:sldMkLst>
      </pc:sldChg>
      <pc:sldChg chg="del">
        <pc:chgData name="Liu, Yuan Erh" userId="3379d8c0-6b8d-40f9-8822-170c990ae40f" providerId="ADAL" clId="{926BFF7E-928E-422A-9DA9-F66A43CD93CF}" dt="2025-06-25T04:34:34.105" v="9349" actId="47"/>
        <pc:sldMkLst>
          <pc:docMk/>
          <pc:sldMk cId="1151052367" sldId="2147308716"/>
        </pc:sldMkLst>
      </pc:sldChg>
      <pc:sldChg chg="addSp delSp modSp del mod">
        <pc:chgData name="Liu, Yuan Erh" userId="3379d8c0-6b8d-40f9-8822-170c990ae40f" providerId="ADAL" clId="{926BFF7E-928E-422A-9DA9-F66A43CD93CF}" dt="2025-06-23T09:32:24.214" v="2699" actId="47"/>
        <pc:sldMkLst>
          <pc:docMk/>
          <pc:sldMk cId="2105175159" sldId="2147308717"/>
        </pc:sldMkLst>
      </pc:sldChg>
      <pc:sldChg chg="addSp delSp modSp mod">
        <pc:chgData name="Liu, Yuan Erh" userId="3379d8c0-6b8d-40f9-8822-170c990ae40f" providerId="ADAL" clId="{926BFF7E-928E-422A-9DA9-F66A43CD93CF}" dt="2025-06-25T16:10:04.626" v="15323" actId="1076"/>
        <pc:sldMkLst>
          <pc:docMk/>
          <pc:sldMk cId="1676520716" sldId="2147308719"/>
        </pc:sldMkLst>
        <pc:spChg chg="mod">
          <ac:chgData name="Liu, Yuan Erh" userId="3379d8c0-6b8d-40f9-8822-170c990ae40f" providerId="ADAL" clId="{926BFF7E-928E-422A-9DA9-F66A43CD93CF}" dt="2025-06-24T14:29:45.119" v="8361" actId="20577"/>
          <ac:spMkLst>
            <pc:docMk/>
            <pc:sldMk cId="1676520716" sldId="2147308719"/>
            <ac:spMk id="5" creationId="{00000000-0000-0000-0000-000000000000}"/>
          </ac:spMkLst>
        </pc:spChg>
        <pc:spChg chg="mod">
          <ac:chgData name="Liu, Yuan Erh" userId="3379d8c0-6b8d-40f9-8822-170c990ae40f" providerId="ADAL" clId="{926BFF7E-928E-422A-9DA9-F66A43CD93CF}" dt="2025-06-23T07:19:57.216" v="812" actId="20577"/>
          <ac:spMkLst>
            <pc:docMk/>
            <pc:sldMk cId="1676520716" sldId="2147308719"/>
            <ac:spMk id="8" creationId="{086FD0BB-747B-4718-9B55-34149E82F64E}"/>
          </ac:spMkLst>
        </pc:spChg>
        <pc:picChg chg="add mod">
          <ac:chgData name="Liu, Yuan Erh" userId="3379d8c0-6b8d-40f9-8822-170c990ae40f" providerId="ADAL" clId="{926BFF7E-928E-422A-9DA9-F66A43CD93CF}" dt="2025-06-25T16:10:04.626" v="15323" actId="1076"/>
          <ac:picMkLst>
            <pc:docMk/>
            <pc:sldMk cId="1676520716" sldId="2147308719"/>
            <ac:picMk id="3" creationId="{E96062D9-339E-B0F2-51C5-5F4040FBF852}"/>
          </ac:picMkLst>
        </pc:picChg>
      </pc:sldChg>
      <pc:sldChg chg="del">
        <pc:chgData name="Liu, Yuan Erh" userId="3379d8c0-6b8d-40f9-8822-170c990ae40f" providerId="ADAL" clId="{926BFF7E-928E-422A-9DA9-F66A43CD93CF}" dt="2025-06-20T07:10:50.925" v="248" actId="47"/>
        <pc:sldMkLst>
          <pc:docMk/>
          <pc:sldMk cId="1283765368" sldId="2147308720"/>
        </pc:sldMkLst>
      </pc:sldChg>
      <pc:sldChg chg="del">
        <pc:chgData name="Liu, Yuan Erh" userId="3379d8c0-6b8d-40f9-8822-170c990ae40f" providerId="ADAL" clId="{926BFF7E-928E-422A-9DA9-F66A43CD93CF}" dt="2025-06-20T07:11:46.142" v="261" actId="47"/>
        <pc:sldMkLst>
          <pc:docMk/>
          <pc:sldMk cId="3775913085" sldId="2147308721"/>
        </pc:sldMkLst>
      </pc:sldChg>
      <pc:sldChg chg="del">
        <pc:chgData name="Liu, Yuan Erh" userId="3379d8c0-6b8d-40f9-8822-170c990ae40f" providerId="ADAL" clId="{926BFF7E-928E-422A-9DA9-F66A43CD93CF}" dt="2025-06-20T07:11:01.398" v="249" actId="47"/>
        <pc:sldMkLst>
          <pc:docMk/>
          <pc:sldMk cId="3429546701" sldId="2147308723"/>
        </pc:sldMkLst>
      </pc:sldChg>
      <pc:sldChg chg="add">
        <pc:chgData name="Liu, Yuan Erh" userId="3379d8c0-6b8d-40f9-8822-170c990ae40f" providerId="ADAL" clId="{926BFF7E-928E-422A-9DA9-F66A43CD93CF}" dt="2025-06-25T11:51:32.978" v="13150"/>
        <pc:sldMkLst>
          <pc:docMk/>
          <pc:sldMk cId="3046501169" sldId="2147308724"/>
        </pc:sldMkLst>
      </pc:sldChg>
      <pc:sldChg chg="modSp del mod">
        <pc:chgData name="Liu, Yuan Erh" userId="3379d8c0-6b8d-40f9-8822-170c990ae40f" providerId="ADAL" clId="{926BFF7E-928E-422A-9DA9-F66A43CD93CF}" dt="2025-06-25T11:51:26.404" v="13149" actId="2696"/>
        <pc:sldMkLst>
          <pc:docMk/>
          <pc:sldMk cId="3154734787" sldId="2147308724"/>
        </pc:sldMkLst>
      </pc:sldChg>
      <pc:sldChg chg="del">
        <pc:chgData name="Liu, Yuan Erh" userId="3379d8c0-6b8d-40f9-8822-170c990ae40f" providerId="ADAL" clId="{926BFF7E-928E-422A-9DA9-F66A43CD93CF}" dt="2025-06-24T13:30:33.167" v="7788" actId="47"/>
        <pc:sldMkLst>
          <pc:docMk/>
          <pc:sldMk cId="3973022760" sldId="2147308725"/>
        </pc:sldMkLst>
      </pc:sldChg>
      <pc:sldChg chg="addSp modSp mod">
        <pc:chgData name="Liu, Yuan Erh" userId="3379d8c0-6b8d-40f9-8822-170c990ae40f" providerId="ADAL" clId="{926BFF7E-928E-422A-9DA9-F66A43CD93CF}" dt="2025-06-20T07:28:02.288" v="426" actId="20577"/>
        <pc:sldMkLst>
          <pc:docMk/>
          <pc:sldMk cId="2013673898" sldId="2147308726"/>
        </pc:sldMkLst>
      </pc:sldChg>
      <pc:sldChg chg="addSp modSp mod">
        <pc:chgData name="Liu, Yuan Erh" userId="3379d8c0-6b8d-40f9-8822-170c990ae40f" providerId="ADAL" clId="{926BFF7E-928E-422A-9DA9-F66A43CD93CF}" dt="2025-06-24T14:48:53.496" v="8443" actId="20577"/>
        <pc:sldMkLst>
          <pc:docMk/>
          <pc:sldMk cId="1799581789" sldId="2147308727"/>
        </pc:sldMkLst>
        <pc:graphicFrameChg chg="modGraphic">
          <ac:chgData name="Liu, Yuan Erh" userId="3379d8c0-6b8d-40f9-8822-170c990ae40f" providerId="ADAL" clId="{926BFF7E-928E-422A-9DA9-F66A43CD93CF}" dt="2025-06-24T14:48:53.496" v="8443" actId="20577"/>
          <ac:graphicFrameMkLst>
            <pc:docMk/>
            <pc:sldMk cId="1799581789" sldId="2147308727"/>
            <ac:graphicFrameMk id="6" creationId="{95E5C331-864C-7C29-BB42-24A3FD52AD2C}"/>
          </ac:graphicFrameMkLst>
        </pc:graphicFrameChg>
      </pc:sldChg>
      <pc:sldChg chg="addSp delSp modSp mod">
        <pc:chgData name="Liu, Yuan Erh" userId="3379d8c0-6b8d-40f9-8822-170c990ae40f" providerId="ADAL" clId="{926BFF7E-928E-422A-9DA9-F66A43CD93CF}" dt="2025-06-24T14:52:24.750" v="8469" actId="20577"/>
        <pc:sldMkLst>
          <pc:docMk/>
          <pc:sldMk cId="2930085911" sldId="2147308728"/>
        </pc:sldMkLst>
        <pc:spChg chg="mod">
          <ac:chgData name="Liu, Yuan Erh" userId="3379d8c0-6b8d-40f9-8822-170c990ae40f" providerId="ADAL" clId="{926BFF7E-928E-422A-9DA9-F66A43CD93CF}" dt="2025-06-24T05:29:17.597" v="3453" actId="20577"/>
          <ac:spMkLst>
            <pc:docMk/>
            <pc:sldMk cId="2930085911" sldId="2147308728"/>
            <ac:spMk id="6" creationId="{5ADEB129-647D-48BF-9E0C-52D1C201DEC2}"/>
          </ac:spMkLst>
        </pc:spChg>
        <pc:spChg chg="mod">
          <ac:chgData name="Liu, Yuan Erh" userId="3379d8c0-6b8d-40f9-8822-170c990ae40f" providerId="ADAL" clId="{926BFF7E-928E-422A-9DA9-F66A43CD93CF}" dt="2025-06-24T14:52:24.750" v="8469" actId="20577"/>
          <ac:spMkLst>
            <pc:docMk/>
            <pc:sldMk cId="2930085911" sldId="2147308728"/>
            <ac:spMk id="9" creationId="{BF2D7F5E-970E-481A-8066-AC9D84D2A675}"/>
          </ac:spMkLst>
        </pc:spChg>
        <pc:graphicFrameChg chg="add mod modGraphic">
          <ac:chgData name="Liu, Yuan Erh" userId="3379d8c0-6b8d-40f9-8822-170c990ae40f" providerId="ADAL" clId="{926BFF7E-928E-422A-9DA9-F66A43CD93CF}" dt="2025-06-24T06:15:05.606" v="4494" actId="207"/>
          <ac:graphicFrameMkLst>
            <pc:docMk/>
            <pc:sldMk cId="2930085911" sldId="2147308728"/>
            <ac:graphicFrameMk id="8" creationId="{4E8AC63A-02BB-C2E1-F25C-C3F168319DD1}"/>
          </ac:graphicFrameMkLst>
        </pc:graphicFrameChg>
      </pc:sldChg>
      <pc:sldChg chg="addSp delSp modSp mod">
        <pc:chgData name="Liu, Yuan Erh" userId="3379d8c0-6b8d-40f9-8822-170c990ae40f" providerId="ADAL" clId="{926BFF7E-928E-422A-9DA9-F66A43CD93CF}" dt="2025-06-24T14:52:49.566" v="8470" actId="20577"/>
        <pc:sldMkLst>
          <pc:docMk/>
          <pc:sldMk cId="2177839129" sldId="2147308729"/>
        </pc:sldMkLst>
        <pc:spChg chg="mod">
          <ac:chgData name="Liu, Yuan Erh" userId="3379d8c0-6b8d-40f9-8822-170c990ae40f" providerId="ADAL" clId="{926BFF7E-928E-422A-9DA9-F66A43CD93CF}" dt="2025-06-24T14:52:49.566" v="8470" actId="20577"/>
          <ac:spMkLst>
            <pc:docMk/>
            <pc:sldMk cId="2177839129" sldId="2147308729"/>
            <ac:spMk id="9" creationId="{BF2D7F5E-970E-481A-8066-AC9D84D2A675}"/>
          </ac:spMkLst>
        </pc:spChg>
        <pc:graphicFrameChg chg="add del mod modGraphic">
          <ac:chgData name="Liu, Yuan Erh" userId="3379d8c0-6b8d-40f9-8822-170c990ae40f" providerId="ADAL" clId="{926BFF7E-928E-422A-9DA9-F66A43CD93CF}" dt="2025-06-24T06:17:48.247" v="4568" actId="113"/>
          <ac:graphicFrameMkLst>
            <pc:docMk/>
            <pc:sldMk cId="2177839129" sldId="2147308729"/>
            <ac:graphicFrameMk id="3" creationId="{248FCBC6-F95B-4F42-8531-AB85DD23ADA2}"/>
          </ac:graphicFrameMkLst>
        </pc:graphicFrameChg>
      </pc:sldChg>
      <pc:sldChg chg="addSp delSp modSp mod">
        <pc:chgData name="Liu, Yuan Erh" userId="3379d8c0-6b8d-40f9-8822-170c990ae40f" providerId="ADAL" clId="{926BFF7E-928E-422A-9DA9-F66A43CD93CF}" dt="2025-06-25T12:16:04.872" v="13233" actId="1076"/>
        <pc:sldMkLst>
          <pc:docMk/>
          <pc:sldMk cId="4118327213" sldId="2147308730"/>
        </pc:sldMkLst>
        <pc:spChg chg="mod">
          <ac:chgData name="Liu, Yuan Erh" userId="3379d8c0-6b8d-40f9-8822-170c990ae40f" providerId="ADAL" clId="{926BFF7E-928E-422A-9DA9-F66A43CD93CF}" dt="2025-06-25T12:16:04.872" v="13233" actId="1076"/>
          <ac:spMkLst>
            <pc:docMk/>
            <pc:sldMk cId="4118327213" sldId="2147308730"/>
            <ac:spMk id="22" creationId="{DCC05111-47C8-E8B5-1121-0E73D38FE8AE}"/>
          </ac:spMkLst>
        </pc:spChg>
        <pc:spChg chg="mod">
          <ac:chgData name="Liu, Yuan Erh" userId="3379d8c0-6b8d-40f9-8822-170c990ae40f" providerId="ADAL" clId="{926BFF7E-928E-422A-9DA9-F66A43CD93CF}" dt="2025-06-25T12:15:54.414" v="13211" actId="1076"/>
          <ac:spMkLst>
            <pc:docMk/>
            <pc:sldMk cId="4118327213" sldId="2147308730"/>
            <ac:spMk id="29" creationId="{5A4E1327-BBB0-9F8B-7F7E-324BAEDDE3DB}"/>
          </ac:spMkLst>
        </pc:spChg>
      </pc:sldChg>
      <pc:sldChg chg="addSp modSp">
        <pc:chgData name="Liu, Yuan Erh" userId="3379d8c0-6b8d-40f9-8822-170c990ae40f" providerId="ADAL" clId="{926BFF7E-928E-422A-9DA9-F66A43CD93CF}" dt="2025-06-20T07:29:10.298" v="435"/>
        <pc:sldMkLst>
          <pc:docMk/>
          <pc:sldMk cId="950274173" sldId="2147308731"/>
        </pc:sldMkLst>
      </pc:sldChg>
      <pc:sldChg chg="addSp modSp">
        <pc:chgData name="Liu, Yuan Erh" userId="3379d8c0-6b8d-40f9-8822-170c990ae40f" providerId="ADAL" clId="{926BFF7E-928E-422A-9DA9-F66A43CD93CF}" dt="2025-06-20T07:29:12.914" v="436"/>
        <pc:sldMkLst>
          <pc:docMk/>
          <pc:sldMk cId="975913067" sldId="2147308732"/>
        </pc:sldMkLst>
      </pc:sldChg>
      <pc:sldChg chg="modSp mod">
        <pc:chgData name="Liu, Yuan Erh" userId="3379d8c0-6b8d-40f9-8822-170c990ae40f" providerId="ADAL" clId="{926BFF7E-928E-422A-9DA9-F66A43CD93CF}" dt="2025-06-20T07:29:21.344" v="437" actId="20577"/>
        <pc:sldMkLst>
          <pc:docMk/>
          <pc:sldMk cId="1328412999" sldId="2147308733"/>
        </pc:sldMkLst>
        <pc:spChg chg="mod">
          <ac:chgData name="Liu, Yuan Erh" userId="3379d8c0-6b8d-40f9-8822-170c990ae40f" providerId="ADAL" clId="{926BFF7E-928E-422A-9DA9-F66A43CD93CF}" dt="2025-06-20T07:29:21.344" v="437" actId="20577"/>
          <ac:spMkLst>
            <pc:docMk/>
            <pc:sldMk cId="1328412999" sldId="2147308733"/>
            <ac:spMk id="7" creationId="{8C2EFC5B-1E0C-4798-BBBC-BB45250351BC}"/>
          </ac:spMkLst>
        </pc:spChg>
      </pc:sldChg>
      <pc:sldChg chg="addSp delSp modSp mod">
        <pc:chgData name="Liu, Yuan Erh" userId="3379d8c0-6b8d-40f9-8822-170c990ae40f" providerId="ADAL" clId="{926BFF7E-928E-422A-9DA9-F66A43CD93CF}" dt="2025-06-25T07:08:31.863" v="11385" actId="478"/>
        <pc:sldMkLst>
          <pc:docMk/>
          <pc:sldMk cId="1518586699" sldId="2147308734"/>
        </pc:sldMkLst>
      </pc:sldChg>
      <pc:sldChg chg="addSp modSp">
        <pc:chgData name="Liu, Yuan Erh" userId="3379d8c0-6b8d-40f9-8822-170c990ae40f" providerId="ADAL" clId="{926BFF7E-928E-422A-9DA9-F66A43CD93CF}" dt="2025-06-20T07:29:46.351" v="444"/>
        <pc:sldMkLst>
          <pc:docMk/>
          <pc:sldMk cId="1796929455" sldId="2147308735"/>
        </pc:sldMkLst>
      </pc:sldChg>
      <pc:sldChg chg="addSp delSp modSp mod">
        <pc:chgData name="Liu, Yuan Erh" userId="3379d8c0-6b8d-40f9-8822-170c990ae40f" providerId="ADAL" clId="{926BFF7E-928E-422A-9DA9-F66A43CD93CF}" dt="2025-06-25T16:47:00.731" v="15690" actId="207"/>
        <pc:sldMkLst>
          <pc:docMk/>
          <pc:sldMk cId="1301803855" sldId="2147308736"/>
        </pc:sldMkLst>
        <pc:spChg chg="mod">
          <ac:chgData name="Liu, Yuan Erh" userId="3379d8c0-6b8d-40f9-8822-170c990ae40f" providerId="ADAL" clId="{926BFF7E-928E-422A-9DA9-F66A43CD93CF}" dt="2025-06-24T15:44:05.002" v="8909" actId="6549"/>
          <ac:spMkLst>
            <pc:docMk/>
            <pc:sldMk cId="1301803855" sldId="2147308736"/>
            <ac:spMk id="2" creationId="{B4E2FD2E-56B7-443E-805E-B656FB49E679}"/>
          </ac:spMkLst>
        </pc:spChg>
        <pc:spChg chg="mod">
          <ac:chgData name="Liu, Yuan Erh" userId="3379d8c0-6b8d-40f9-8822-170c990ae40f" providerId="ADAL" clId="{926BFF7E-928E-422A-9DA9-F66A43CD93CF}" dt="2025-06-23T08:24:48.747" v="1956" actId="6549"/>
          <ac:spMkLst>
            <pc:docMk/>
            <pc:sldMk cId="1301803855" sldId="2147308736"/>
            <ac:spMk id="4" creationId="{00D46D91-353B-45B8-A90E-D08A1A509B40}"/>
          </ac:spMkLst>
        </pc:spChg>
        <pc:graphicFrameChg chg="add mod modGraphic">
          <ac:chgData name="Liu, Yuan Erh" userId="3379d8c0-6b8d-40f9-8822-170c990ae40f" providerId="ADAL" clId="{926BFF7E-928E-422A-9DA9-F66A43CD93CF}" dt="2025-06-25T16:47:00.731" v="15690" actId="207"/>
          <ac:graphicFrameMkLst>
            <pc:docMk/>
            <pc:sldMk cId="1301803855" sldId="2147308736"/>
            <ac:graphicFrameMk id="3" creationId="{98BB0CC8-63BA-92D9-2EA4-701C82C1E69E}"/>
          </ac:graphicFrameMkLst>
        </pc:graphicFrameChg>
      </pc:sldChg>
      <pc:sldChg chg="del">
        <pc:chgData name="Liu, Yuan Erh" userId="3379d8c0-6b8d-40f9-8822-170c990ae40f" providerId="ADAL" clId="{926BFF7E-928E-422A-9DA9-F66A43CD93CF}" dt="2025-06-25T04:34:34.105" v="9349" actId="47"/>
        <pc:sldMkLst>
          <pc:docMk/>
          <pc:sldMk cId="918831839" sldId="2147308737"/>
        </pc:sldMkLst>
      </pc:sldChg>
      <pc:sldChg chg="addSp delSp modSp mod ord">
        <pc:chgData name="Liu, Yuan Erh" userId="3379d8c0-6b8d-40f9-8822-170c990ae40f" providerId="ADAL" clId="{926BFF7E-928E-422A-9DA9-F66A43CD93CF}" dt="2025-06-25T16:58:22.234" v="16035" actId="20577"/>
        <pc:sldMkLst>
          <pc:docMk/>
          <pc:sldMk cId="1886939333" sldId="2147308738"/>
        </pc:sldMkLst>
        <pc:spChg chg="mod">
          <ac:chgData name="Liu, Yuan Erh" userId="3379d8c0-6b8d-40f9-8822-170c990ae40f" providerId="ADAL" clId="{926BFF7E-928E-422A-9DA9-F66A43CD93CF}" dt="2025-06-25T16:58:22.234" v="16035" actId="20577"/>
          <ac:spMkLst>
            <pc:docMk/>
            <pc:sldMk cId="1886939333" sldId="2147308738"/>
            <ac:spMk id="3" creationId="{00000000-0000-0000-0000-000000000000}"/>
          </ac:spMkLst>
        </pc:spChg>
        <pc:spChg chg="mod">
          <ac:chgData name="Liu, Yuan Erh" userId="3379d8c0-6b8d-40f9-8822-170c990ae40f" providerId="ADAL" clId="{926BFF7E-928E-422A-9DA9-F66A43CD93CF}" dt="2025-06-24T11:43:21.975" v="6027" actId="20577"/>
          <ac:spMkLst>
            <pc:docMk/>
            <pc:sldMk cId="1886939333" sldId="2147308738"/>
            <ac:spMk id="6" creationId="{0B8D8E43-F833-48B6-A704-33B275269187}"/>
          </ac:spMkLst>
        </pc:spChg>
        <pc:spChg chg="mod">
          <ac:chgData name="Liu, Yuan Erh" userId="3379d8c0-6b8d-40f9-8822-170c990ae40f" providerId="ADAL" clId="{926BFF7E-928E-422A-9DA9-F66A43CD93CF}" dt="2025-06-25T06:30:58.259" v="11341" actId="688"/>
          <ac:spMkLst>
            <pc:docMk/>
            <pc:sldMk cId="1886939333" sldId="2147308738"/>
            <ac:spMk id="10" creationId="{9BE79FDC-0416-4812-916E-A46E06CCF409}"/>
          </ac:spMkLst>
        </pc:spChg>
        <pc:picChg chg="add mod ord">
          <ac:chgData name="Liu, Yuan Erh" userId="3379d8c0-6b8d-40f9-8822-170c990ae40f" providerId="ADAL" clId="{926BFF7E-928E-422A-9DA9-F66A43CD93CF}" dt="2025-06-25T06:29:08.599" v="11303" actId="167"/>
          <ac:picMkLst>
            <pc:docMk/>
            <pc:sldMk cId="1886939333" sldId="2147308738"/>
            <ac:picMk id="5" creationId="{D97EFCDA-00D3-C9D2-77D0-25500849A7F1}"/>
          </ac:picMkLst>
        </pc:picChg>
      </pc:sldChg>
      <pc:sldChg chg="del">
        <pc:chgData name="Liu, Yuan Erh" userId="3379d8c0-6b8d-40f9-8822-170c990ae40f" providerId="ADAL" clId="{926BFF7E-928E-422A-9DA9-F66A43CD93CF}" dt="2025-06-20T07:31:37.420" v="457" actId="47"/>
        <pc:sldMkLst>
          <pc:docMk/>
          <pc:sldMk cId="631194197" sldId="2147308739"/>
        </pc:sldMkLst>
      </pc:sldChg>
      <pc:sldChg chg="addSp delSp modSp mod">
        <pc:chgData name="Liu, Yuan Erh" userId="3379d8c0-6b8d-40f9-8822-170c990ae40f" providerId="ADAL" clId="{926BFF7E-928E-422A-9DA9-F66A43CD93CF}" dt="2025-06-20T07:06:33.995" v="207"/>
        <pc:sldMkLst>
          <pc:docMk/>
          <pc:sldMk cId="396777958" sldId="2147308741"/>
        </pc:sldMkLst>
      </pc:sldChg>
      <pc:sldChg chg="modSp mod">
        <pc:chgData name="Liu, Yuan Erh" userId="3379d8c0-6b8d-40f9-8822-170c990ae40f" providerId="ADAL" clId="{926BFF7E-928E-422A-9DA9-F66A43CD93CF}" dt="2025-06-20T07:06:28.381" v="205" actId="20577"/>
        <pc:sldMkLst>
          <pc:docMk/>
          <pc:sldMk cId="2662506209" sldId="2147308742"/>
        </pc:sldMkLst>
      </pc:sldChg>
      <pc:sldChg chg="modSp mod">
        <pc:chgData name="Liu, Yuan Erh" userId="3379d8c0-6b8d-40f9-8822-170c990ae40f" providerId="ADAL" clId="{926BFF7E-928E-422A-9DA9-F66A43CD93CF}" dt="2025-06-25T14:01:33.860" v="13437" actId="20577"/>
        <pc:sldMkLst>
          <pc:docMk/>
          <pc:sldMk cId="3734114964" sldId="2147308746"/>
        </pc:sldMkLst>
        <pc:spChg chg="mod">
          <ac:chgData name="Liu, Yuan Erh" userId="3379d8c0-6b8d-40f9-8822-170c990ae40f" providerId="ADAL" clId="{926BFF7E-928E-422A-9DA9-F66A43CD93CF}" dt="2025-06-25T14:01:33.860" v="13437" actId="20577"/>
          <ac:spMkLst>
            <pc:docMk/>
            <pc:sldMk cId="3734114964" sldId="2147308746"/>
            <ac:spMk id="2" creationId="{00000000-0000-0000-0000-000000000000}"/>
          </ac:spMkLst>
        </pc:spChg>
      </pc:sldChg>
      <pc:sldChg chg="del">
        <pc:chgData name="Liu, Yuan Erh" userId="3379d8c0-6b8d-40f9-8822-170c990ae40f" providerId="ADAL" clId="{926BFF7E-928E-422A-9DA9-F66A43CD93CF}" dt="2025-06-25T11:51:26.404" v="13149" actId="2696"/>
        <pc:sldMkLst>
          <pc:docMk/>
          <pc:sldMk cId="868745911" sldId="2147308751"/>
        </pc:sldMkLst>
      </pc:sldChg>
      <pc:sldChg chg="add">
        <pc:chgData name="Liu, Yuan Erh" userId="3379d8c0-6b8d-40f9-8822-170c990ae40f" providerId="ADAL" clId="{926BFF7E-928E-422A-9DA9-F66A43CD93CF}" dt="2025-06-25T11:51:32.978" v="13150"/>
        <pc:sldMkLst>
          <pc:docMk/>
          <pc:sldMk cId="1105252439" sldId="2147308751"/>
        </pc:sldMkLst>
      </pc:sldChg>
      <pc:sldChg chg="addSp delSp modSp mod">
        <pc:chgData name="Liu, Yuan Erh" userId="3379d8c0-6b8d-40f9-8822-170c990ae40f" providerId="ADAL" clId="{926BFF7E-928E-422A-9DA9-F66A43CD93CF}" dt="2025-06-24T14:51:18.283" v="8445" actId="1076"/>
        <pc:sldMkLst>
          <pc:docMk/>
          <pc:sldMk cId="169852538" sldId="2147308753"/>
        </pc:sldMkLst>
        <pc:spChg chg="add mod">
          <ac:chgData name="Liu, Yuan Erh" userId="3379d8c0-6b8d-40f9-8822-170c990ae40f" providerId="ADAL" clId="{926BFF7E-928E-422A-9DA9-F66A43CD93CF}" dt="2025-06-24T14:50:39.473" v="8444" actId="20577"/>
          <ac:spMkLst>
            <pc:docMk/>
            <pc:sldMk cId="169852538" sldId="2147308753"/>
            <ac:spMk id="5" creationId="{B0A07A5C-7861-DD28-4025-2403E578F6E2}"/>
          </ac:spMkLst>
        </pc:spChg>
        <pc:spChg chg="add mod">
          <ac:chgData name="Liu, Yuan Erh" userId="3379d8c0-6b8d-40f9-8822-170c990ae40f" providerId="ADAL" clId="{926BFF7E-928E-422A-9DA9-F66A43CD93CF}" dt="2025-06-24T06:14:48.297" v="4493" actId="20577"/>
          <ac:spMkLst>
            <pc:docMk/>
            <pc:sldMk cId="169852538" sldId="2147308753"/>
            <ac:spMk id="13" creationId="{D10CBC3A-C3F4-B36C-8138-0F7BEDC32643}"/>
          </ac:spMkLst>
        </pc:spChg>
        <pc:spChg chg="add mod">
          <ac:chgData name="Liu, Yuan Erh" userId="3379d8c0-6b8d-40f9-8822-170c990ae40f" providerId="ADAL" clId="{926BFF7E-928E-422A-9DA9-F66A43CD93CF}" dt="2025-06-24T04:06:26.648" v="3330" actId="164"/>
          <ac:spMkLst>
            <pc:docMk/>
            <pc:sldMk cId="169852538" sldId="2147308753"/>
            <ac:spMk id="19" creationId="{B7CFCE04-002D-C98E-40C1-9448315F018C}"/>
          </ac:spMkLst>
        </pc:spChg>
        <pc:spChg chg="add mod">
          <ac:chgData name="Liu, Yuan Erh" userId="3379d8c0-6b8d-40f9-8822-170c990ae40f" providerId="ADAL" clId="{926BFF7E-928E-422A-9DA9-F66A43CD93CF}" dt="2025-06-24T04:06:26.648" v="3330" actId="164"/>
          <ac:spMkLst>
            <pc:docMk/>
            <pc:sldMk cId="169852538" sldId="2147308753"/>
            <ac:spMk id="20" creationId="{98C65126-EFC2-005F-B587-2C9FC8F84FC6}"/>
          </ac:spMkLst>
        </pc:spChg>
        <pc:grpChg chg="add mod">
          <ac:chgData name="Liu, Yuan Erh" userId="3379d8c0-6b8d-40f9-8822-170c990ae40f" providerId="ADAL" clId="{926BFF7E-928E-422A-9DA9-F66A43CD93CF}" dt="2025-06-24T14:51:18.283" v="8445" actId="1076"/>
          <ac:grpSpMkLst>
            <pc:docMk/>
            <pc:sldMk cId="169852538" sldId="2147308753"/>
            <ac:grpSpMk id="23" creationId="{DB4391AB-0BB3-FBA2-9DCD-BD73289DDC2A}"/>
          </ac:grpSpMkLst>
        </pc:grpChg>
        <pc:picChg chg="add mod ord">
          <ac:chgData name="Liu, Yuan Erh" userId="3379d8c0-6b8d-40f9-8822-170c990ae40f" providerId="ADAL" clId="{926BFF7E-928E-422A-9DA9-F66A43CD93CF}" dt="2025-06-24T04:06:26.648" v="3330" actId="164"/>
          <ac:picMkLst>
            <pc:docMk/>
            <pc:sldMk cId="169852538" sldId="2147308753"/>
            <ac:picMk id="22" creationId="{A7D9B4A7-3E70-A009-AB58-0D59559315D8}"/>
          </ac:picMkLst>
        </pc:picChg>
      </pc:sldChg>
      <pc:sldChg chg="addSp delSp modSp mod">
        <pc:chgData name="Liu, Yuan Erh" userId="3379d8c0-6b8d-40f9-8822-170c990ae40f" providerId="ADAL" clId="{926BFF7E-928E-422A-9DA9-F66A43CD93CF}" dt="2025-06-25T07:10:58.248" v="11428" actId="478"/>
        <pc:sldMkLst>
          <pc:docMk/>
          <pc:sldMk cId="3623827734" sldId="2147308755"/>
        </pc:sldMkLst>
      </pc:sldChg>
      <pc:sldChg chg="addSp delSp modSp mod">
        <pc:chgData name="Liu, Yuan Erh" userId="3379d8c0-6b8d-40f9-8822-170c990ae40f" providerId="ADAL" clId="{926BFF7E-928E-422A-9DA9-F66A43CD93CF}" dt="2025-06-25T17:45:09.419" v="16447" actId="1076"/>
        <pc:sldMkLst>
          <pc:docMk/>
          <pc:sldMk cId="673412168" sldId="2147308757"/>
        </pc:sldMkLst>
        <pc:spChg chg="mod">
          <ac:chgData name="Liu, Yuan Erh" userId="3379d8c0-6b8d-40f9-8822-170c990ae40f" providerId="ADAL" clId="{926BFF7E-928E-422A-9DA9-F66A43CD93CF}" dt="2025-06-24T13:51:35.335" v="7937" actId="207"/>
          <ac:spMkLst>
            <pc:docMk/>
            <pc:sldMk cId="673412168" sldId="2147308757"/>
            <ac:spMk id="166" creationId="{8AF435D9-8723-BA7D-FC73-B54BF8BA5CA0}"/>
          </ac:spMkLst>
        </pc:spChg>
        <pc:spChg chg="mod">
          <ac:chgData name="Liu, Yuan Erh" userId="3379d8c0-6b8d-40f9-8822-170c990ae40f" providerId="ADAL" clId="{926BFF7E-928E-422A-9DA9-F66A43CD93CF}" dt="2025-06-24T13:54:48.752" v="7941" actId="1076"/>
          <ac:spMkLst>
            <pc:docMk/>
            <pc:sldMk cId="673412168" sldId="2147308757"/>
            <ac:spMk id="218" creationId="{78A52863-576E-D08E-73E2-68EE408A61E6}"/>
          </ac:spMkLst>
        </pc:spChg>
        <pc:spChg chg="mod">
          <ac:chgData name="Liu, Yuan Erh" userId="3379d8c0-6b8d-40f9-8822-170c990ae40f" providerId="ADAL" clId="{926BFF7E-928E-422A-9DA9-F66A43CD93CF}" dt="2025-06-25T17:43:53.391" v="16402" actId="20577"/>
          <ac:spMkLst>
            <pc:docMk/>
            <pc:sldMk cId="673412168" sldId="2147308757"/>
            <ac:spMk id="344" creationId="{CCC19FF1-35B1-32DA-D553-660044C7F7E1}"/>
          </ac:spMkLst>
        </pc:spChg>
        <pc:spChg chg="add mod">
          <ac:chgData name="Liu, Yuan Erh" userId="3379d8c0-6b8d-40f9-8822-170c990ae40f" providerId="ADAL" clId="{926BFF7E-928E-422A-9DA9-F66A43CD93CF}" dt="2025-06-25T17:45:09.419" v="16447" actId="1076"/>
          <ac:spMkLst>
            <pc:docMk/>
            <pc:sldMk cId="673412168" sldId="2147308757"/>
            <ac:spMk id="402" creationId="{B573B102-AF01-17E7-BCD0-16206003D4F6}"/>
          </ac:spMkLst>
        </pc:spChg>
      </pc:sldChg>
      <pc:sldChg chg="addSp delSp modSp mod">
        <pc:chgData name="Liu, Yuan Erh" userId="3379d8c0-6b8d-40f9-8822-170c990ae40f" providerId="ADAL" clId="{926BFF7E-928E-422A-9DA9-F66A43CD93CF}" dt="2025-06-24T13:54:30.670" v="7940" actId="478"/>
        <pc:sldMkLst>
          <pc:docMk/>
          <pc:sldMk cId="1052283170" sldId="2147308760"/>
        </pc:sldMkLst>
      </pc:sldChg>
      <pc:sldChg chg="addSp delSp modSp mod">
        <pc:chgData name="Liu, Yuan Erh" userId="3379d8c0-6b8d-40f9-8822-170c990ae40f" providerId="ADAL" clId="{926BFF7E-928E-422A-9DA9-F66A43CD93CF}" dt="2025-06-20T06:08:42.951" v="137"/>
        <pc:sldMkLst>
          <pc:docMk/>
          <pc:sldMk cId="1531404377" sldId="2147308762"/>
        </pc:sldMkLst>
      </pc:sldChg>
      <pc:sldChg chg="delSp modSp mod">
        <pc:chgData name="Liu, Yuan Erh" userId="3379d8c0-6b8d-40f9-8822-170c990ae40f" providerId="ADAL" clId="{926BFF7E-928E-422A-9DA9-F66A43CD93CF}" dt="2025-06-25T17:44:27.386" v="16446" actId="1076"/>
        <pc:sldMkLst>
          <pc:docMk/>
          <pc:sldMk cId="3349273155" sldId="2147308763"/>
        </pc:sldMkLst>
        <pc:spChg chg="mod">
          <ac:chgData name="Liu, Yuan Erh" userId="3379d8c0-6b8d-40f9-8822-170c990ae40f" providerId="ADAL" clId="{926BFF7E-928E-422A-9DA9-F66A43CD93CF}" dt="2025-06-25T17:44:27.386" v="16446" actId="1076"/>
          <ac:spMkLst>
            <pc:docMk/>
            <pc:sldMk cId="3349273155" sldId="2147308763"/>
            <ac:spMk id="292" creationId="{19C6430B-C341-509E-CC6A-AEC79A8A4C7D}"/>
          </ac:spMkLst>
        </pc:spChg>
      </pc:sldChg>
      <pc:sldChg chg="addSp delSp modSp mod">
        <pc:chgData name="Liu, Yuan Erh" userId="3379d8c0-6b8d-40f9-8822-170c990ae40f" providerId="ADAL" clId="{926BFF7E-928E-422A-9DA9-F66A43CD93CF}" dt="2025-06-25T17:45:25.022" v="16448" actId="1076"/>
        <pc:sldMkLst>
          <pc:docMk/>
          <pc:sldMk cId="1404670064" sldId="2147308764"/>
        </pc:sldMkLst>
        <pc:spChg chg="add mod">
          <ac:chgData name="Liu, Yuan Erh" userId="3379d8c0-6b8d-40f9-8822-170c990ae40f" providerId="ADAL" clId="{926BFF7E-928E-422A-9DA9-F66A43CD93CF}" dt="2025-06-25T17:45:25.022" v="16448" actId="1076"/>
          <ac:spMkLst>
            <pc:docMk/>
            <pc:sldMk cId="1404670064" sldId="2147308764"/>
            <ac:spMk id="5" creationId="{D93484AC-E734-416C-51D0-0BD5C88AFC87}"/>
          </ac:spMkLst>
        </pc:spChg>
        <pc:spChg chg="mod">
          <ac:chgData name="Liu, Yuan Erh" userId="3379d8c0-6b8d-40f9-8822-170c990ae40f" providerId="ADAL" clId="{926BFF7E-928E-422A-9DA9-F66A43CD93CF}" dt="2025-06-25T17:43:33.201" v="16399" actId="20577"/>
          <ac:spMkLst>
            <pc:docMk/>
            <pc:sldMk cId="1404670064" sldId="2147308764"/>
            <ac:spMk id="430" creationId="{9C976E00-B326-648A-83A5-F038DF85628A}"/>
          </ac:spMkLst>
        </pc:spChg>
        <pc:spChg chg="mod">
          <ac:chgData name="Liu, Yuan Erh" userId="3379d8c0-6b8d-40f9-8822-170c990ae40f" providerId="ADAL" clId="{926BFF7E-928E-422A-9DA9-F66A43CD93CF}" dt="2025-06-23T09:01:10.635" v="2565" actId="6549"/>
          <ac:spMkLst>
            <pc:docMk/>
            <pc:sldMk cId="1404670064" sldId="2147308764"/>
            <ac:spMk id="443" creationId="{07137BF8-F44B-A7F5-C9C6-173D90177542}"/>
          </ac:spMkLst>
        </pc:spChg>
      </pc:sldChg>
      <pc:sldChg chg="addSp delSp modSp mod">
        <pc:chgData name="Liu, Yuan Erh" userId="3379d8c0-6b8d-40f9-8822-170c990ae40f" providerId="ADAL" clId="{926BFF7E-928E-422A-9DA9-F66A43CD93CF}" dt="2025-06-25T07:04:22.265" v="11353" actId="478"/>
        <pc:sldMkLst>
          <pc:docMk/>
          <pc:sldMk cId="1097676332" sldId="2147308765"/>
        </pc:sldMkLst>
      </pc:sldChg>
      <pc:sldChg chg="addSp modSp del">
        <pc:chgData name="Liu, Yuan Erh" userId="3379d8c0-6b8d-40f9-8822-170c990ae40f" providerId="ADAL" clId="{926BFF7E-928E-422A-9DA9-F66A43CD93CF}" dt="2025-06-20T07:20:25.898" v="420" actId="47"/>
        <pc:sldMkLst>
          <pc:docMk/>
          <pc:sldMk cId="2071175967" sldId="2147308766"/>
        </pc:sldMkLst>
      </pc:sldChg>
      <pc:sldChg chg="addSp delSp modSp mod">
        <pc:chgData name="Liu, Yuan Erh" userId="3379d8c0-6b8d-40f9-8822-170c990ae40f" providerId="ADAL" clId="{926BFF7E-928E-422A-9DA9-F66A43CD93CF}" dt="2025-06-25T16:22:03.285" v="15330" actId="20577"/>
        <pc:sldMkLst>
          <pc:docMk/>
          <pc:sldMk cId="1463983167" sldId="2147308767"/>
        </pc:sldMkLst>
        <pc:spChg chg="mod">
          <ac:chgData name="Liu, Yuan Erh" userId="3379d8c0-6b8d-40f9-8822-170c990ae40f" providerId="ADAL" clId="{926BFF7E-928E-422A-9DA9-F66A43CD93CF}" dt="2025-06-24T13:34:58.601" v="7849" actId="20577"/>
          <ac:spMkLst>
            <pc:docMk/>
            <pc:sldMk cId="1463983167" sldId="2147308767"/>
            <ac:spMk id="2" creationId="{DB66D629-3E26-924E-94B7-18A4F47B83EF}"/>
          </ac:spMkLst>
        </pc:spChg>
        <pc:graphicFrameChg chg="mod modGraphic">
          <ac:chgData name="Liu, Yuan Erh" userId="3379d8c0-6b8d-40f9-8822-170c990ae40f" providerId="ADAL" clId="{926BFF7E-928E-422A-9DA9-F66A43CD93CF}" dt="2025-06-25T16:22:03.285" v="15330" actId="20577"/>
          <ac:graphicFrameMkLst>
            <pc:docMk/>
            <pc:sldMk cId="1463983167" sldId="2147308767"/>
            <ac:graphicFrameMk id="11" creationId="{03EA92B8-86A3-5BB1-7E32-E8CE74D8977C}"/>
          </ac:graphicFrameMkLst>
        </pc:graphicFrameChg>
      </pc:sldChg>
      <pc:sldChg chg="del">
        <pc:chgData name="Liu, Yuan Erh" userId="3379d8c0-6b8d-40f9-8822-170c990ae40f" providerId="ADAL" clId="{926BFF7E-928E-422A-9DA9-F66A43CD93CF}" dt="2025-06-20T07:09:49.190" v="245" actId="47"/>
        <pc:sldMkLst>
          <pc:docMk/>
          <pc:sldMk cId="636095459" sldId="2147308768"/>
        </pc:sldMkLst>
      </pc:sldChg>
      <pc:sldChg chg="addSp delSp modSp mod">
        <pc:chgData name="Liu, Yuan Erh" userId="3379d8c0-6b8d-40f9-8822-170c990ae40f" providerId="ADAL" clId="{926BFF7E-928E-422A-9DA9-F66A43CD93CF}" dt="2025-06-25T17:10:20.796" v="16333"/>
        <pc:sldMkLst>
          <pc:docMk/>
          <pc:sldMk cId="3758550830" sldId="2147308769"/>
        </pc:sldMkLst>
        <pc:spChg chg="mod">
          <ac:chgData name="Liu, Yuan Erh" userId="3379d8c0-6b8d-40f9-8822-170c990ae40f" providerId="ADAL" clId="{926BFF7E-928E-422A-9DA9-F66A43CD93CF}" dt="2025-06-24T11:10:22.201" v="5594" actId="20577"/>
          <ac:spMkLst>
            <pc:docMk/>
            <pc:sldMk cId="3758550830" sldId="2147308769"/>
            <ac:spMk id="8" creationId="{DBD564F2-82E9-4E81-8573-743E3B321AFC}"/>
          </ac:spMkLst>
        </pc:spChg>
        <pc:spChg chg="mod">
          <ac:chgData name="Liu, Yuan Erh" userId="3379d8c0-6b8d-40f9-8822-170c990ae40f" providerId="ADAL" clId="{926BFF7E-928E-422A-9DA9-F66A43CD93CF}" dt="2025-06-24T15:41:25.838" v="8759" actId="1076"/>
          <ac:spMkLst>
            <pc:docMk/>
            <pc:sldMk cId="3758550830" sldId="2147308769"/>
            <ac:spMk id="9" creationId="{62D02BF3-3B20-4716-BC39-217F3B129FA4}"/>
          </ac:spMkLst>
        </pc:spChg>
        <pc:spChg chg="add mod">
          <ac:chgData name="Liu, Yuan Erh" userId="3379d8c0-6b8d-40f9-8822-170c990ae40f" providerId="ADAL" clId="{926BFF7E-928E-422A-9DA9-F66A43CD93CF}" dt="2025-06-24T15:42:44.845" v="8900" actId="1076"/>
          <ac:spMkLst>
            <pc:docMk/>
            <pc:sldMk cId="3758550830" sldId="2147308769"/>
            <ac:spMk id="13" creationId="{2C6EFA8A-8605-D201-D478-A05349B861B9}"/>
          </ac:spMkLst>
        </pc:spChg>
        <pc:graphicFrameChg chg="add mod modGraphic">
          <ac:chgData name="Liu, Yuan Erh" userId="3379d8c0-6b8d-40f9-8822-170c990ae40f" providerId="ADAL" clId="{926BFF7E-928E-422A-9DA9-F66A43CD93CF}" dt="2025-06-25T17:09:14.249" v="16330" actId="14734"/>
          <ac:graphicFrameMkLst>
            <pc:docMk/>
            <pc:sldMk cId="3758550830" sldId="2147308769"/>
            <ac:graphicFrameMk id="3" creationId="{48B53232-3958-1078-6343-C717CBE0CABB}"/>
          </ac:graphicFrameMkLst>
        </pc:graphicFrameChg>
        <pc:graphicFrameChg chg="add mod">
          <ac:chgData name="Liu, Yuan Erh" userId="3379d8c0-6b8d-40f9-8822-170c990ae40f" providerId="ADAL" clId="{926BFF7E-928E-422A-9DA9-F66A43CD93CF}" dt="2025-06-25T17:10:20.796" v="16333"/>
          <ac:graphicFrameMkLst>
            <pc:docMk/>
            <pc:sldMk cId="3758550830" sldId="2147308769"/>
            <ac:graphicFrameMk id="7" creationId="{F2D1CF7E-83CC-CFD2-6256-CD113596979D}"/>
          </ac:graphicFrameMkLst>
        </pc:graphicFrameChg>
      </pc:sldChg>
      <pc:sldChg chg="modSp mod ord">
        <pc:chgData name="Liu, Yuan Erh" userId="3379d8c0-6b8d-40f9-8822-170c990ae40f" providerId="ADAL" clId="{926BFF7E-928E-422A-9DA9-F66A43CD93CF}" dt="2025-06-25T11:50:45.654" v="13148"/>
        <pc:sldMkLst>
          <pc:docMk/>
          <pc:sldMk cId="1674901605" sldId="2147308770"/>
        </pc:sldMkLst>
        <pc:spChg chg="mod">
          <ac:chgData name="Liu, Yuan Erh" userId="3379d8c0-6b8d-40f9-8822-170c990ae40f" providerId="ADAL" clId="{926BFF7E-928E-422A-9DA9-F66A43CD93CF}" dt="2025-06-25T08:04:17.458" v="11567" actId="20577"/>
          <ac:spMkLst>
            <pc:docMk/>
            <pc:sldMk cId="1674901605" sldId="2147308770"/>
            <ac:spMk id="2" creationId="{00000000-0000-0000-0000-000000000000}"/>
          </ac:spMkLst>
        </pc:spChg>
      </pc:sldChg>
      <pc:sldChg chg="del">
        <pc:chgData name="Liu, Yuan Erh" userId="3379d8c0-6b8d-40f9-8822-170c990ae40f" providerId="ADAL" clId="{926BFF7E-928E-422A-9DA9-F66A43CD93CF}" dt="2025-06-20T06:11:05.753" v="146" actId="47"/>
        <pc:sldMkLst>
          <pc:docMk/>
          <pc:sldMk cId="4249240997" sldId="2147308771"/>
        </pc:sldMkLst>
      </pc:sldChg>
      <pc:sldChg chg="addSp delSp modSp mod ord">
        <pc:chgData name="Liu, Yuan Erh" userId="3379d8c0-6b8d-40f9-8822-170c990ae40f" providerId="ADAL" clId="{926BFF7E-928E-422A-9DA9-F66A43CD93CF}" dt="2025-06-25T11:50:45.654" v="13148"/>
        <pc:sldMkLst>
          <pc:docMk/>
          <pc:sldMk cId="2203248852" sldId="2147308772"/>
        </pc:sldMkLst>
        <pc:spChg chg="mod">
          <ac:chgData name="Liu, Yuan Erh" userId="3379d8c0-6b8d-40f9-8822-170c990ae40f" providerId="ADAL" clId="{926BFF7E-928E-422A-9DA9-F66A43CD93CF}" dt="2025-06-24T15:13:29.663" v="8593" actId="20577"/>
          <ac:spMkLst>
            <pc:docMk/>
            <pc:sldMk cId="2203248852" sldId="2147308772"/>
            <ac:spMk id="3" creationId="{00000000-0000-0000-0000-000000000000}"/>
          </ac:spMkLst>
        </pc:spChg>
      </pc:sldChg>
      <pc:sldChg chg="del">
        <pc:chgData name="Liu, Yuan Erh" userId="3379d8c0-6b8d-40f9-8822-170c990ae40f" providerId="ADAL" clId="{926BFF7E-928E-422A-9DA9-F66A43CD93CF}" dt="2025-06-24T15:31:46.310" v="8678" actId="47"/>
        <pc:sldMkLst>
          <pc:docMk/>
          <pc:sldMk cId="3796042141" sldId="2147482416"/>
        </pc:sldMkLst>
      </pc:sldChg>
      <pc:sldChg chg="modSp mod">
        <pc:chgData name="Liu, Yuan Erh" userId="3379d8c0-6b8d-40f9-8822-170c990ae40f" providerId="ADAL" clId="{926BFF7E-928E-422A-9DA9-F66A43CD93CF}" dt="2025-06-26T07:07:41.071" v="16590" actId="20577"/>
        <pc:sldMkLst>
          <pc:docMk/>
          <pc:sldMk cId="2532989004" sldId="2147482751"/>
        </pc:sldMkLst>
        <pc:spChg chg="mod">
          <ac:chgData name="Liu, Yuan Erh" userId="3379d8c0-6b8d-40f9-8822-170c990ae40f" providerId="ADAL" clId="{926BFF7E-928E-422A-9DA9-F66A43CD93CF}" dt="2025-06-26T07:07:41.071" v="16590" actId="20577"/>
          <ac:spMkLst>
            <pc:docMk/>
            <pc:sldMk cId="2532989004" sldId="2147482751"/>
            <ac:spMk id="9" creationId="{ABEAF9F9-E88D-44A4-A1B6-BAA2E532B65E}"/>
          </ac:spMkLst>
        </pc:spChg>
      </pc:sldChg>
      <pc:sldChg chg="modSp mod">
        <pc:chgData name="Liu, Yuan Erh" userId="3379d8c0-6b8d-40f9-8822-170c990ae40f" providerId="ADAL" clId="{926BFF7E-928E-422A-9DA9-F66A43CD93CF}" dt="2025-06-23T08:40:44.842" v="2198" actId="1076"/>
        <pc:sldMkLst>
          <pc:docMk/>
          <pc:sldMk cId="3486683893" sldId="2147482752"/>
        </pc:sldMkLst>
        <pc:spChg chg="mod">
          <ac:chgData name="Liu, Yuan Erh" userId="3379d8c0-6b8d-40f9-8822-170c990ae40f" providerId="ADAL" clId="{926BFF7E-928E-422A-9DA9-F66A43CD93CF}" dt="2025-06-23T08:40:35.965" v="2197" actId="14100"/>
          <ac:spMkLst>
            <pc:docMk/>
            <pc:sldMk cId="3486683893" sldId="2147482752"/>
            <ac:spMk id="3" creationId="{327DC328-ADE5-ACF3-F2D5-4846961EE73A}"/>
          </ac:spMkLst>
        </pc:spChg>
        <pc:graphicFrameChg chg="mod">
          <ac:chgData name="Liu, Yuan Erh" userId="3379d8c0-6b8d-40f9-8822-170c990ae40f" providerId="ADAL" clId="{926BFF7E-928E-422A-9DA9-F66A43CD93CF}" dt="2025-06-23T08:34:21.479" v="2031" actId="113"/>
          <ac:graphicFrameMkLst>
            <pc:docMk/>
            <pc:sldMk cId="3486683893" sldId="2147482752"/>
            <ac:graphicFrameMk id="6" creationId="{182F2DA0-C712-81B1-5690-A2BE41C36E95}"/>
          </ac:graphicFrameMkLst>
        </pc:graphicFrameChg>
        <pc:graphicFrameChg chg="mod">
          <ac:chgData name="Liu, Yuan Erh" userId="3379d8c0-6b8d-40f9-8822-170c990ae40f" providerId="ADAL" clId="{926BFF7E-928E-422A-9DA9-F66A43CD93CF}" dt="2025-06-23T08:40:44.842" v="2198" actId="1076"/>
          <ac:graphicFrameMkLst>
            <pc:docMk/>
            <pc:sldMk cId="3486683893" sldId="2147482752"/>
            <ac:graphicFrameMk id="12" creationId="{71EE3CE8-B069-FB4C-24A6-75C15F6E9DC6}"/>
          </ac:graphicFrameMkLst>
        </pc:graphicFrameChg>
      </pc:sldChg>
      <pc:sldChg chg="modSp mod">
        <pc:chgData name="Liu, Yuan Erh" userId="3379d8c0-6b8d-40f9-8822-170c990ae40f" providerId="ADAL" clId="{926BFF7E-928E-422A-9DA9-F66A43CD93CF}" dt="2025-06-23T08:41:29.301" v="2199" actId="1076"/>
        <pc:sldMkLst>
          <pc:docMk/>
          <pc:sldMk cId="2148340880" sldId="2147482753"/>
        </pc:sldMkLst>
        <pc:graphicFrameChg chg="mod">
          <ac:chgData name="Liu, Yuan Erh" userId="3379d8c0-6b8d-40f9-8822-170c990ae40f" providerId="ADAL" clId="{926BFF7E-928E-422A-9DA9-F66A43CD93CF}" dt="2025-06-23T08:41:29.301" v="2199" actId="1076"/>
          <ac:graphicFrameMkLst>
            <pc:docMk/>
            <pc:sldMk cId="2148340880" sldId="2147482753"/>
            <ac:graphicFrameMk id="10" creationId="{C01DDA93-2710-1C3E-E658-BBB7B13D9A22}"/>
          </ac:graphicFrameMkLst>
        </pc:graphicFrameChg>
      </pc:sldChg>
      <pc:sldChg chg="addSp modSp add del mod">
        <pc:chgData name="Liu, Yuan Erh" userId="3379d8c0-6b8d-40f9-8822-170c990ae40f" providerId="ADAL" clId="{926BFF7E-928E-422A-9DA9-F66A43CD93CF}" dt="2025-06-20T06:06:52.497" v="65" actId="47"/>
        <pc:sldMkLst>
          <pc:docMk/>
          <pc:sldMk cId="233466484" sldId="2147482755"/>
        </pc:sldMkLst>
      </pc:sldChg>
      <pc:sldChg chg="addSp delSp modSp add del mod">
        <pc:chgData name="Liu, Yuan Erh" userId="3379d8c0-6b8d-40f9-8822-170c990ae40f" providerId="ADAL" clId="{926BFF7E-928E-422A-9DA9-F66A43CD93CF}" dt="2025-06-25T09:58:53.486" v="11674" actId="47"/>
        <pc:sldMkLst>
          <pc:docMk/>
          <pc:sldMk cId="1307453710" sldId="2147482755"/>
        </pc:sldMkLst>
      </pc:sldChg>
      <pc:sldChg chg="modSp add del mod">
        <pc:chgData name="Liu, Yuan Erh" userId="3379d8c0-6b8d-40f9-8822-170c990ae40f" providerId="ADAL" clId="{926BFF7E-928E-422A-9DA9-F66A43CD93CF}" dt="2025-06-25T10:00:26.784" v="11677" actId="47"/>
        <pc:sldMkLst>
          <pc:docMk/>
          <pc:sldMk cId="1776864524" sldId="2147482756"/>
        </pc:sldMkLst>
      </pc:sldChg>
      <pc:sldChg chg="delSp add mod">
        <pc:chgData name="Liu, Yuan Erh" userId="3379d8c0-6b8d-40f9-8822-170c990ae40f" providerId="ADAL" clId="{926BFF7E-928E-422A-9DA9-F66A43CD93CF}" dt="2025-06-20T07:15:42.545" v="312" actId="478"/>
        <pc:sldMkLst>
          <pc:docMk/>
          <pc:sldMk cId="1681127469" sldId="2147482757"/>
        </pc:sldMkLst>
      </pc:sldChg>
      <pc:sldChg chg="delSp modSp add mod">
        <pc:chgData name="Liu, Yuan Erh" userId="3379d8c0-6b8d-40f9-8822-170c990ae40f" providerId="ADAL" clId="{926BFF7E-928E-422A-9DA9-F66A43CD93CF}" dt="2025-06-25T11:32:47.288" v="12781" actId="20577"/>
        <pc:sldMkLst>
          <pc:docMk/>
          <pc:sldMk cId="281772541" sldId="2147482758"/>
        </pc:sldMkLst>
        <pc:spChg chg="mod">
          <ac:chgData name="Liu, Yuan Erh" userId="3379d8c0-6b8d-40f9-8822-170c990ae40f" providerId="ADAL" clId="{926BFF7E-928E-422A-9DA9-F66A43CD93CF}" dt="2025-06-25T11:32:27.735" v="12777" actId="20577"/>
          <ac:spMkLst>
            <pc:docMk/>
            <pc:sldMk cId="281772541" sldId="2147482758"/>
            <ac:spMk id="10" creationId="{25A0682C-EA9D-B225-BA04-522FA6007A65}"/>
          </ac:spMkLst>
        </pc:spChg>
        <pc:spChg chg="mod">
          <ac:chgData name="Liu, Yuan Erh" userId="3379d8c0-6b8d-40f9-8822-170c990ae40f" providerId="ADAL" clId="{926BFF7E-928E-422A-9DA9-F66A43CD93CF}" dt="2025-06-25T11:32:47.288" v="12781" actId="20577"/>
          <ac:spMkLst>
            <pc:docMk/>
            <pc:sldMk cId="281772541" sldId="2147482758"/>
            <ac:spMk id="14" creationId="{F6FCEF0F-F6D7-73A7-2AAD-945B82B56CEA}"/>
          </ac:spMkLst>
        </pc:spChg>
      </pc:sldChg>
      <pc:sldChg chg="add del">
        <pc:chgData name="Liu, Yuan Erh" userId="3379d8c0-6b8d-40f9-8822-170c990ae40f" providerId="ADAL" clId="{926BFF7E-928E-422A-9DA9-F66A43CD93CF}" dt="2025-06-20T07:16:01.670" v="315" actId="47"/>
        <pc:sldMkLst>
          <pc:docMk/>
          <pc:sldMk cId="3999557639" sldId="2147482758"/>
        </pc:sldMkLst>
      </pc:sldChg>
      <pc:sldChg chg="modSp add del mod">
        <pc:chgData name="Liu, Yuan Erh" userId="3379d8c0-6b8d-40f9-8822-170c990ae40f" providerId="ADAL" clId="{926BFF7E-928E-422A-9DA9-F66A43CD93CF}" dt="2025-06-20T07:17:50.947" v="372" actId="47"/>
        <pc:sldMkLst>
          <pc:docMk/>
          <pc:sldMk cId="916700013" sldId="2147482759"/>
        </pc:sldMkLst>
      </pc:sldChg>
      <pc:sldChg chg="modSp add del mod">
        <pc:chgData name="Liu, Yuan Erh" userId="3379d8c0-6b8d-40f9-8822-170c990ae40f" providerId="ADAL" clId="{926BFF7E-928E-422A-9DA9-F66A43CD93CF}" dt="2025-06-20T07:16:53.501" v="360" actId="47"/>
        <pc:sldMkLst>
          <pc:docMk/>
          <pc:sldMk cId="1774581136" sldId="2147482759"/>
        </pc:sldMkLst>
      </pc:sldChg>
      <pc:sldChg chg="add">
        <pc:chgData name="Liu, Yuan Erh" userId="3379d8c0-6b8d-40f9-8822-170c990ae40f" providerId="ADAL" clId="{926BFF7E-928E-422A-9DA9-F66A43CD93CF}" dt="2025-06-25T11:51:32.978" v="13150"/>
        <pc:sldMkLst>
          <pc:docMk/>
          <pc:sldMk cId="1828631798" sldId="2147482759"/>
        </pc:sldMkLst>
      </pc:sldChg>
      <pc:sldChg chg="modSp del mod">
        <pc:chgData name="Liu, Yuan Erh" userId="3379d8c0-6b8d-40f9-8822-170c990ae40f" providerId="ADAL" clId="{926BFF7E-928E-422A-9DA9-F66A43CD93CF}" dt="2025-06-25T11:51:26.404" v="13149" actId="2696"/>
        <pc:sldMkLst>
          <pc:docMk/>
          <pc:sldMk cId="3202892313" sldId="2147482759"/>
        </pc:sldMkLst>
      </pc:sldChg>
      <pc:sldChg chg="add">
        <pc:chgData name="Liu, Yuan Erh" userId="3379d8c0-6b8d-40f9-8822-170c990ae40f" providerId="ADAL" clId="{926BFF7E-928E-422A-9DA9-F66A43CD93CF}" dt="2025-06-25T11:51:32.978" v="13150"/>
        <pc:sldMkLst>
          <pc:docMk/>
          <pc:sldMk cId="672399266" sldId="2147482760"/>
        </pc:sldMkLst>
      </pc:sldChg>
      <pc:sldChg chg="del">
        <pc:chgData name="Liu, Yuan Erh" userId="3379d8c0-6b8d-40f9-8822-170c990ae40f" providerId="ADAL" clId="{926BFF7E-928E-422A-9DA9-F66A43CD93CF}" dt="2025-06-25T11:51:26.404" v="13149" actId="2696"/>
        <pc:sldMkLst>
          <pc:docMk/>
          <pc:sldMk cId="697404408" sldId="2147482760"/>
        </pc:sldMkLst>
      </pc:sldChg>
      <pc:sldChg chg="add">
        <pc:chgData name="Liu, Yuan Erh" userId="3379d8c0-6b8d-40f9-8822-170c990ae40f" providerId="ADAL" clId="{926BFF7E-928E-422A-9DA9-F66A43CD93CF}" dt="2025-06-25T11:51:32.978" v="13150"/>
        <pc:sldMkLst>
          <pc:docMk/>
          <pc:sldMk cId="2430353430" sldId="2147482761"/>
        </pc:sldMkLst>
      </pc:sldChg>
      <pc:sldChg chg="modSp del mod">
        <pc:chgData name="Liu, Yuan Erh" userId="3379d8c0-6b8d-40f9-8822-170c990ae40f" providerId="ADAL" clId="{926BFF7E-928E-422A-9DA9-F66A43CD93CF}" dt="2025-06-25T11:51:26.404" v="13149" actId="2696"/>
        <pc:sldMkLst>
          <pc:docMk/>
          <pc:sldMk cId="2495653963" sldId="2147482761"/>
        </pc:sldMkLst>
      </pc:sldChg>
      <pc:sldChg chg="modSp mod">
        <pc:chgData name="Liu, Yuan Erh" userId="3379d8c0-6b8d-40f9-8822-170c990ae40f" providerId="ADAL" clId="{926BFF7E-928E-422A-9DA9-F66A43CD93CF}" dt="2025-06-24T15:01:03.735" v="8557" actId="1076"/>
        <pc:sldMkLst>
          <pc:docMk/>
          <pc:sldMk cId="1738525963" sldId="2147482764"/>
        </pc:sldMkLst>
        <pc:spChg chg="mod">
          <ac:chgData name="Liu, Yuan Erh" userId="3379d8c0-6b8d-40f9-8822-170c990ae40f" providerId="ADAL" clId="{926BFF7E-928E-422A-9DA9-F66A43CD93CF}" dt="2025-06-24T15:01:03.735" v="8557" actId="1076"/>
          <ac:spMkLst>
            <pc:docMk/>
            <pc:sldMk cId="1738525963" sldId="2147482764"/>
            <ac:spMk id="2" creationId="{0856A7D2-B976-95E4-4B7F-F86696F065DE}"/>
          </ac:spMkLst>
        </pc:spChg>
      </pc:sldChg>
      <pc:sldChg chg="ord">
        <pc:chgData name="Liu, Yuan Erh" userId="3379d8c0-6b8d-40f9-8822-170c990ae40f" providerId="ADAL" clId="{926BFF7E-928E-422A-9DA9-F66A43CD93CF}" dt="2025-06-23T09:40:21.091" v="2702"/>
        <pc:sldMkLst>
          <pc:docMk/>
          <pc:sldMk cId="3958300632" sldId="2147482765"/>
        </pc:sldMkLst>
      </pc:sldChg>
      <pc:sldChg chg="modSp mod">
        <pc:chgData name="Liu, Yuan Erh" userId="3379d8c0-6b8d-40f9-8822-170c990ae40f" providerId="ADAL" clId="{926BFF7E-928E-422A-9DA9-F66A43CD93CF}" dt="2025-06-23T09:39:12.344" v="2700" actId="1076"/>
        <pc:sldMkLst>
          <pc:docMk/>
          <pc:sldMk cId="3178989177" sldId="2147482767"/>
        </pc:sldMkLst>
      </pc:sldChg>
      <pc:sldChg chg="delSp modSp mod">
        <pc:chgData name="Liu, Yuan Erh" userId="3379d8c0-6b8d-40f9-8822-170c990ae40f" providerId="ADAL" clId="{926BFF7E-928E-422A-9DA9-F66A43CD93CF}" dt="2025-06-25T11:32:00.240" v="12766" actId="20577"/>
        <pc:sldMkLst>
          <pc:docMk/>
          <pc:sldMk cId="3882047924" sldId="2147482770"/>
        </pc:sldMkLst>
        <pc:spChg chg="mod">
          <ac:chgData name="Liu, Yuan Erh" userId="3379d8c0-6b8d-40f9-8822-170c990ae40f" providerId="ADAL" clId="{926BFF7E-928E-422A-9DA9-F66A43CD93CF}" dt="2025-06-25T11:32:00.240" v="12766" actId="20577"/>
          <ac:spMkLst>
            <pc:docMk/>
            <pc:sldMk cId="3882047924" sldId="2147482770"/>
            <ac:spMk id="10" creationId="{4A919A92-7365-4F75-1A11-2AA7F7F545B2}"/>
          </ac:spMkLst>
        </pc:spChg>
      </pc:sldChg>
      <pc:sldChg chg="delSp modSp mod">
        <pc:chgData name="Liu, Yuan Erh" userId="3379d8c0-6b8d-40f9-8822-170c990ae40f" providerId="ADAL" clId="{926BFF7E-928E-422A-9DA9-F66A43CD93CF}" dt="2025-06-25T11:32:09.949" v="12768" actId="20577"/>
        <pc:sldMkLst>
          <pc:docMk/>
          <pc:sldMk cId="2120137116" sldId="2147482771"/>
        </pc:sldMkLst>
        <pc:spChg chg="mod">
          <ac:chgData name="Liu, Yuan Erh" userId="3379d8c0-6b8d-40f9-8822-170c990ae40f" providerId="ADAL" clId="{926BFF7E-928E-422A-9DA9-F66A43CD93CF}" dt="2025-06-25T11:32:09.949" v="12768" actId="20577"/>
          <ac:spMkLst>
            <pc:docMk/>
            <pc:sldMk cId="2120137116" sldId="2147482771"/>
            <ac:spMk id="10" creationId="{355CB699-E6CD-1DE5-2877-6BD9958143A7}"/>
          </ac:spMkLst>
        </pc:spChg>
      </pc:sldChg>
      <pc:sldChg chg="addSp delSp modSp mod">
        <pc:chgData name="Liu, Yuan Erh" userId="3379d8c0-6b8d-40f9-8822-170c990ae40f" providerId="ADAL" clId="{926BFF7E-928E-422A-9DA9-F66A43CD93CF}" dt="2025-06-25T16:30:25.405" v="15382" actId="166"/>
        <pc:sldMkLst>
          <pc:docMk/>
          <pc:sldMk cId="4178234722" sldId="2147482772"/>
        </pc:sldMkLst>
        <pc:spChg chg="mod">
          <ac:chgData name="Liu, Yuan Erh" userId="3379d8c0-6b8d-40f9-8822-170c990ae40f" providerId="ADAL" clId="{926BFF7E-928E-422A-9DA9-F66A43CD93CF}" dt="2025-06-25T08:32:45.308" v="11651" actId="1036"/>
          <ac:spMkLst>
            <pc:docMk/>
            <pc:sldMk cId="4178234722" sldId="2147482772"/>
            <ac:spMk id="4" creationId="{3B31F665-B58C-2849-6E10-FEE2DE00CBE3}"/>
          </ac:spMkLst>
        </pc:spChg>
        <pc:spChg chg="add mod">
          <ac:chgData name="Liu, Yuan Erh" userId="3379d8c0-6b8d-40f9-8822-170c990ae40f" providerId="ADAL" clId="{926BFF7E-928E-422A-9DA9-F66A43CD93CF}" dt="2025-06-25T16:29:55.207" v="15379" actId="164"/>
          <ac:spMkLst>
            <pc:docMk/>
            <pc:sldMk cId="4178234722" sldId="2147482772"/>
            <ac:spMk id="8" creationId="{AAB88F1B-84AA-A57A-3CDD-EF413611828F}"/>
          </ac:spMkLst>
        </pc:spChg>
        <pc:spChg chg="mod">
          <ac:chgData name="Liu, Yuan Erh" userId="3379d8c0-6b8d-40f9-8822-170c990ae40f" providerId="ADAL" clId="{926BFF7E-928E-422A-9DA9-F66A43CD93CF}" dt="2025-06-25T11:26:37.065" v="12636" actId="20577"/>
          <ac:spMkLst>
            <pc:docMk/>
            <pc:sldMk cId="4178234722" sldId="2147482772"/>
            <ac:spMk id="10" creationId="{399184D6-52D1-3511-3713-0A9B2405744A}"/>
          </ac:spMkLst>
        </pc:spChg>
        <pc:spChg chg="add mod">
          <ac:chgData name="Liu, Yuan Erh" userId="3379d8c0-6b8d-40f9-8822-170c990ae40f" providerId="ADAL" clId="{926BFF7E-928E-422A-9DA9-F66A43CD93CF}" dt="2025-06-25T16:30:05.169" v="15380" actId="164"/>
          <ac:spMkLst>
            <pc:docMk/>
            <pc:sldMk cId="4178234722" sldId="2147482772"/>
            <ac:spMk id="13" creationId="{F74FEE35-87D3-75FB-2E4D-C798645C4A93}"/>
          </ac:spMkLst>
        </pc:spChg>
        <pc:spChg chg="mod">
          <ac:chgData name="Liu, Yuan Erh" userId="3379d8c0-6b8d-40f9-8822-170c990ae40f" providerId="ADAL" clId="{926BFF7E-928E-422A-9DA9-F66A43CD93CF}" dt="2025-06-25T16:28:42.105" v="15375" actId="20577"/>
          <ac:spMkLst>
            <pc:docMk/>
            <pc:sldMk cId="4178234722" sldId="2147482772"/>
            <ac:spMk id="14" creationId="{AA7A22BA-2B7F-915A-214F-7DB89B782E86}"/>
          </ac:spMkLst>
        </pc:spChg>
        <pc:spChg chg="mod">
          <ac:chgData name="Liu, Yuan Erh" userId="3379d8c0-6b8d-40f9-8822-170c990ae40f" providerId="ADAL" clId="{926BFF7E-928E-422A-9DA9-F66A43CD93CF}" dt="2025-06-25T16:30:05.169" v="15380" actId="164"/>
          <ac:spMkLst>
            <pc:docMk/>
            <pc:sldMk cId="4178234722" sldId="2147482772"/>
            <ac:spMk id="16" creationId="{7B5D5B6A-3ED7-9764-1146-612D17D33762}"/>
          </ac:spMkLst>
        </pc:spChg>
        <pc:spChg chg="mod">
          <ac:chgData name="Liu, Yuan Erh" userId="3379d8c0-6b8d-40f9-8822-170c990ae40f" providerId="ADAL" clId="{926BFF7E-928E-422A-9DA9-F66A43CD93CF}" dt="2025-06-25T16:30:05.169" v="15380" actId="164"/>
          <ac:spMkLst>
            <pc:docMk/>
            <pc:sldMk cId="4178234722" sldId="2147482772"/>
            <ac:spMk id="17" creationId="{B96019F9-8E08-31AF-E776-ABD20A8DFF9C}"/>
          </ac:spMkLst>
        </pc:spChg>
        <pc:spChg chg="mod">
          <ac:chgData name="Liu, Yuan Erh" userId="3379d8c0-6b8d-40f9-8822-170c990ae40f" providerId="ADAL" clId="{926BFF7E-928E-422A-9DA9-F66A43CD93CF}" dt="2025-06-25T16:30:05.169" v="15380" actId="164"/>
          <ac:spMkLst>
            <pc:docMk/>
            <pc:sldMk cId="4178234722" sldId="2147482772"/>
            <ac:spMk id="19" creationId="{845ABF18-C76E-6939-5783-A66F52E3156B}"/>
          </ac:spMkLst>
        </pc:spChg>
        <pc:spChg chg="mod">
          <ac:chgData name="Liu, Yuan Erh" userId="3379d8c0-6b8d-40f9-8822-170c990ae40f" providerId="ADAL" clId="{926BFF7E-928E-422A-9DA9-F66A43CD93CF}" dt="2025-06-25T16:30:05.169" v="15380" actId="164"/>
          <ac:spMkLst>
            <pc:docMk/>
            <pc:sldMk cId="4178234722" sldId="2147482772"/>
            <ac:spMk id="21" creationId="{6612642E-E556-50ED-4AE7-A2B4A2EE0287}"/>
          </ac:spMkLst>
        </pc:spChg>
        <pc:spChg chg="mod">
          <ac:chgData name="Liu, Yuan Erh" userId="3379d8c0-6b8d-40f9-8822-170c990ae40f" providerId="ADAL" clId="{926BFF7E-928E-422A-9DA9-F66A43CD93CF}" dt="2025-06-24T14:37:16.562" v="8409" actId="14100"/>
          <ac:spMkLst>
            <pc:docMk/>
            <pc:sldMk cId="4178234722" sldId="2147482772"/>
            <ac:spMk id="23" creationId="{07DC170C-EB0A-FB40-F52A-679AEC1EB2A4}"/>
          </ac:spMkLst>
        </pc:spChg>
        <pc:spChg chg="add mod ord">
          <ac:chgData name="Liu, Yuan Erh" userId="3379d8c0-6b8d-40f9-8822-170c990ae40f" providerId="ADAL" clId="{926BFF7E-928E-422A-9DA9-F66A43CD93CF}" dt="2025-06-25T16:30:25.405" v="15382" actId="166"/>
          <ac:spMkLst>
            <pc:docMk/>
            <pc:sldMk cId="4178234722" sldId="2147482772"/>
            <ac:spMk id="24" creationId="{32E2D41F-5E6E-2997-FA60-D8E4C1149D18}"/>
          </ac:spMkLst>
        </pc:spChg>
        <pc:spChg chg="add mod ord">
          <ac:chgData name="Liu, Yuan Erh" userId="3379d8c0-6b8d-40f9-8822-170c990ae40f" providerId="ADAL" clId="{926BFF7E-928E-422A-9DA9-F66A43CD93CF}" dt="2025-06-25T16:30:20.358" v="15381" actId="166"/>
          <ac:spMkLst>
            <pc:docMk/>
            <pc:sldMk cId="4178234722" sldId="2147482772"/>
            <ac:spMk id="25" creationId="{B39EB67B-5151-305E-371E-BDDC9097019C}"/>
          </ac:spMkLst>
        </pc:spChg>
        <pc:spChg chg="add mod">
          <ac:chgData name="Liu, Yuan Erh" userId="3379d8c0-6b8d-40f9-8822-170c990ae40f" providerId="ADAL" clId="{926BFF7E-928E-422A-9DA9-F66A43CD93CF}" dt="2025-06-25T11:28:01.255" v="12674" actId="1076"/>
          <ac:spMkLst>
            <pc:docMk/>
            <pc:sldMk cId="4178234722" sldId="2147482772"/>
            <ac:spMk id="26" creationId="{FB012BDB-8C76-3D28-4023-80670A45A920}"/>
          </ac:spMkLst>
        </pc:spChg>
        <pc:spChg chg="add mod">
          <ac:chgData name="Liu, Yuan Erh" userId="3379d8c0-6b8d-40f9-8822-170c990ae40f" providerId="ADAL" clId="{926BFF7E-928E-422A-9DA9-F66A43CD93CF}" dt="2025-06-25T16:29:55.207" v="15379" actId="164"/>
          <ac:spMkLst>
            <pc:docMk/>
            <pc:sldMk cId="4178234722" sldId="2147482772"/>
            <ac:spMk id="27" creationId="{2FBB744C-4193-B78C-E2FC-85E2C9384D67}"/>
          </ac:spMkLst>
        </pc:spChg>
        <pc:spChg chg="mod">
          <ac:chgData name="Liu, Yuan Erh" userId="3379d8c0-6b8d-40f9-8822-170c990ae40f" providerId="ADAL" clId="{926BFF7E-928E-422A-9DA9-F66A43CD93CF}" dt="2025-06-25T11:29:50.503" v="12715" actId="208"/>
          <ac:spMkLst>
            <pc:docMk/>
            <pc:sldMk cId="4178234722" sldId="2147482772"/>
            <ac:spMk id="32" creationId="{92394304-33D4-F53A-1A7D-7321C102D620}"/>
          </ac:spMkLst>
        </pc:spChg>
        <pc:spChg chg="mod">
          <ac:chgData name="Liu, Yuan Erh" userId="3379d8c0-6b8d-40f9-8822-170c990ae40f" providerId="ADAL" clId="{926BFF7E-928E-422A-9DA9-F66A43CD93CF}" dt="2025-06-25T11:30:18.922" v="12738" actId="207"/>
          <ac:spMkLst>
            <pc:docMk/>
            <pc:sldMk cId="4178234722" sldId="2147482772"/>
            <ac:spMk id="36" creationId="{58628AA3-4EF2-536E-C1DB-4B523D61B79E}"/>
          </ac:spMkLst>
        </pc:spChg>
        <pc:grpChg chg="add mod">
          <ac:chgData name="Liu, Yuan Erh" userId="3379d8c0-6b8d-40f9-8822-170c990ae40f" providerId="ADAL" clId="{926BFF7E-928E-422A-9DA9-F66A43CD93CF}" dt="2025-06-25T16:29:55.207" v="15379" actId="164"/>
          <ac:grpSpMkLst>
            <pc:docMk/>
            <pc:sldMk cId="4178234722" sldId="2147482772"/>
            <ac:grpSpMk id="28" creationId="{7AB7FD86-2A35-EACD-A12D-9051DEC9A832}"/>
          </ac:grpSpMkLst>
        </pc:grpChg>
        <pc:grpChg chg="add mod">
          <ac:chgData name="Liu, Yuan Erh" userId="3379d8c0-6b8d-40f9-8822-170c990ae40f" providerId="ADAL" clId="{926BFF7E-928E-422A-9DA9-F66A43CD93CF}" dt="2025-06-25T16:30:05.169" v="15380" actId="164"/>
          <ac:grpSpMkLst>
            <pc:docMk/>
            <pc:sldMk cId="4178234722" sldId="2147482772"/>
            <ac:grpSpMk id="31" creationId="{56F50139-F30F-3DD4-DB78-262B37A3913B}"/>
          </ac:grpSpMkLst>
        </pc:grpChg>
        <pc:picChg chg="mod">
          <ac:chgData name="Liu, Yuan Erh" userId="3379d8c0-6b8d-40f9-8822-170c990ae40f" providerId="ADAL" clId="{926BFF7E-928E-422A-9DA9-F66A43CD93CF}" dt="2025-06-25T16:29:55.207" v="15379" actId="164"/>
          <ac:picMkLst>
            <pc:docMk/>
            <pc:sldMk cId="4178234722" sldId="2147482772"/>
            <ac:picMk id="2" creationId="{BA1EAF25-7DC5-4A48-A908-05A044E8EA49}"/>
          </ac:picMkLst>
        </pc:picChg>
        <pc:picChg chg="mod">
          <ac:chgData name="Liu, Yuan Erh" userId="3379d8c0-6b8d-40f9-8822-170c990ae40f" providerId="ADAL" clId="{926BFF7E-928E-422A-9DA9-F66A43CD93CF}" dt="2025-06-25T16:29:55.207" v="15379" actId="164"/>
          <ac:picMkLst>
            <pc:docMk/>
            <pc:sldMk cId="4178234722" sldId="2147482772"/>
            <ac:picMk id="3" creationId="{9E32B1E6-5BF2-FBB2-666D-572D7051E1D7}"/>
          </ac:picMkLst>
        </pc:picChg>
        <pc:picChg chg="mod">
          <ac:chgData name="Liu, Yuan Erh" userId="3379d8c0-6b8d-40f9-8822-170c990ae40f" providerId="ADAL" clId="{926BFF7E-928E-422A-9DA9-F66A43CD93CF}" dt="2025-06-25T16:30:05.169" v="15380" actId="164"/>
          <ac:picMkLst>
            <pc:docMk/>
            <pc:sldMk cId="4178234722" sldId="2147482772"/>
            <ac:picMk id="5124" creationId="{3F4CD42D-03E4-D3DC-5C04-4BB51AFB1BD4}"/>
          </ac:picMkLst>
        </pc:picChg>
      </pc:sldChg>
      <pc:sldChg chg="delSp modSp mod">
        <pc:chgData name="Liu, Yuan Erh" userId="3379d8c0-6b8d-40f9-8822-170c990ae40f" providerId="ADAL" clId="{926BFF7E-928E-422A-9DA9-F66A43CD93CF}" dt="2025-06-25T11:31:23.780" v="12747" actId="6549"/>
        <pc:sldMkLst>
          <pc:docMk/>
          <pc:sldMk cId="618512497" sldId="2147482773"/>
        </pc:sldMkLst>
        <pc:spChg chg="mod">
          <ac:chgData name="Liu, Yuan Erh" userId="3379d8c0-6b8d-40f9-8822-170c990ae40f" providerId="ADAL" clId="{926BFF7E-928E-422A-9DA9-F66A43CD93CF}" dt="2025-06-25T11:31:23.780" v="12747" actId="6549"/>
          <ac:spMkLst>
            <pc:docMk/>
            <pc:sldMk cId="618512497" sldId="2147482773"/>
            <ac:spMk id="10" creationId="{B70FD5D4-F0B6-7EAA-4FA5-E3D896BBD072}"/>
          </ac:spMkLst>
        </pc:spChg>
        <pc:spChg chg="mod">
          <ac:chgData name="Liu, Yuan Erh" userId="3379d8c0-6b8d-40f9-8822-170c990ae40f" providerId="ADAL" clId="{926BFF7E-928E-422A-9DA9-F66A43CD93CF}" dt="2025-06-23T09:25:54.526" v="2652" actId="20577"/>
          <ac:spMkLst>
            <pc:docMk/>
            <pc:sldMk cId="618512497" sldId="2147482773"/>
            <ac:spMk id="30" creationId="{04302D04-A0D8-1111-A326-7701E21B52C4}"/>
          </ac:spMkLst>
        </pc:spChg>
      </pc:sldChg>
      <pc:sldChg chg="add del ord">
        <pc:chgData name="Liu, Yuan Erh" userId="3379d8c0-6b8d-40f9-8822-170c990ae40f" providerId="ADAL" clId="{926BFF7E-928E-422A-9DA9-F66A43CD93CF}" dt="2025-06-24T13:09:57.723" v="6576" actId="47"/>
        <pc:sldMkLst>
          <pc:docMk/>
          <pc:sldMk cId="240218474" sldId="2147482778"/>
        </pc:sldMkLst>
      </pc:sldChg>
      <pc:sldChg chg="del">
        <pc:chgData name="Liu, Yuan Erh" userId="3379d8c0-6b8d-40f9-8822-170c990ae40f" providerId="ADAL" clId="{926BFF7E-928E-422A-9DA9-F66A43CD93CF}" dt="2025-06-25T11:51:26.404" v="13149" actId="2696"/>
        <pc:sldMkLst>
          <pc:docMk/>
          <pc:sldMk cId="1369911746" sldId="2147482779"/>
        </pc:sldMkLst>
      </pc:sldChg>
      <pc:sldChg chg="add">
        <pc:chgData name="Liu, Yuan Erh" userId="3379d8c0-6b8d-40f9-8822-170c990ae40f" providerId="ADAL" clId="{926BFF7E-928E-422A-9DA9-F66A43CD93CF}" dt="2025-06-25T11:51:32.978" v="13150"/>
        <pc:sldMkLst>
          <pc:docMk/>
          <pc:sldMk cId="1773984018" sldId="2147482779"/>
        </pc:sldMkLst>
      </pc:sldChg>
      <pc:sldChg chg="add del">
        <pc:chgData name="Liu, Yuan Erh" userId="3379d8c0-6b8d-40f9-8822-170c990ae40f" providerId="ADAL" clId="{926BFF7E-928E-422A-9DA9-F66A43CD93CF}" dt="2025-06-23T08:07:21.393" v="1394" actId="47"/>
        <pc:sldMkLst>
          <pc:docMk/>
          <pc:sldMk cId="289882951" sldId="2147482780"/>
        </pc:sldMkLst>
      </pc:sldChg>
      <pc:sldChg chg="delSp mod">
        <pc:chgData name="Liu, Yuan Erh" userId="3379d8c0-6b8d-40f9-8822-170c990ae40f" providerId="ADAL" clId="{926BFF7E-928E-422A-9DA9-F66A43CD93CF}" dt="2025-06-25T07:07:51.332" v="11377" actId="478"/>
        <pc:sldMkLst>
          <pc:docMk/>
          <pc:sldMk cId="2729118421" sldId="2147482780"/>
        </pc:sldMkLst>
      </pc:sldChg>
      <pc:sldChg chg="delSp mod">
        <pc:chgData name="Liu, Yuan Erh" userId="3379d8c0-6b8d-40f9-8822-170c990ae40f" providerId="ADAL" clId="{926BFF7E-928E-422A-9DA9-F66A43CD93CF}" dt="2025-06-25T07:07:47.002" v="11376" actId="478"/>
        <pc:sldMkLst>
          <pc:docMk/>
          <pc:sldMk cId="1773159751" sldId="2147482782"/>
        </pc:sldMkLst>
      </pc:sldChg>
      <pc:sldChg chg="delSp mod">
        <pc:chgData name="Liu, Yuan Erh" userId="3379d8c0-6b8d-40f9-8822-170c990ae40f" providerId="ADAL" clId="{926BFF7E-928E-422A-9DA9-F66A43CD93CF}" dt="2025-06-25T07:07:44.012" v="11375" actId="478"/>
        <pc:sldMkLst>
          <pc:docMk/>
          <pc:sldMk cId="3087209420" sldId="2147482783"/>
        </pc:sldMkLst>
      </pc:sldChg>
      <pc:sldChg chg="delSp modSp mod">
        <pc:chgData name="Liu, Yuan Erh" userId="3379d8c0-6b8d-40f9-8822-170c990ae40f" providerId="ADAL" clId="{926BFF7E-928E-422A-9DA9-F66A43CD93CF}" dt="2025-06-25T11:39:03.706" v="12949" actId="478"/>
        <pc:sldMkLst>
          <pc:docMk/>
          <pc:sldMk cId="2646189596" sldId="2147482784"/>
        </pc:sldMkLst>
        <pc:graphicFrameChg chg="mod">
          <ac:chgData name="Liu, Yuan Erh" userId="3379d8c0-6b8d-40f9-8822-170c990ae40f" providerId="ADAL" clId="{926BFF7E-928E-422A-9DA9-F66A43CD93CF}" dt="2025-06-24T14:42:17.536" v="8421" actId="1076"/>
          <ac:graphicFrameMkLst>
            <pc:docMk/>
            <pc:sldMk cId="2646189596" sldId="2147482784"/>
            <ac:graphicFrameMk id="18" creationId="{DD9D55A0-42C7-F61A-79DC-B9CA8841515B}"/>
          </ac:graphicFrameMkLst>
        </pc:graphicFrameChg>
      </pc:sldChg>
      <pc:sldChg chg="modSp mod">
        <pc:chgData name="Liu, Yuan Erh" userId="3379d8c0-6b8d-40f9-8822-170c990ae40f" providerId="ADAL" clId="{926BFF7E-928E-422A-9DA9-F66A43CD93CF}" dt="2025-06-23T09:11:19.649" v="2596" actId="20577"/>
        <pc:sldMkLst>
          <pc:docMk/>
          <pc:sldMk cId="378797077" sldId="2147482785"/>
        </pc:sldMkLst>
        <pc:spChg chg="mod">
          <ac:chgData name="Liu, Yuan Erh" userId="3379d8c0-6b8d-40f9-8822-170c990ae40f" providerId="ADAL" clId="{926BFF7E-928E-422A-9DA9-F66A43CD93CF}" dt="2025-06-23T09:11:19.649" v="2596" actId="20577"/>
          <ac:spMkLst>
            <pc:docMk/>
            <pc:sldMk cId="378797077" sldId="2147482785"/>
            <ac:spMk id="13" creationId="{39A03B86-5992-3A90-8A15-6E1E344FF9A4}"/>
          </ac:spMkLst>
        </pc:spChg>
      </pc:sldChg>
      <pc:sldChg chg="addSp delSp modSp add mod ord">
        <pc:chgData name="Liu, Yuan Erh" userId="3379d8c0-6b8d-40f9-8822-170c990ae40f" providerId="ADAL" clId="{926BFF7E-928E-422A-9DA9-F66A43CD93CF}" dt="2025-06-25T09:52:55.384" v="11660" actId="1076"/>
        <pc:sldMkLst>
          <pc:docMk/>
          <pc:sldMk cId="3372617827" sldId="2147482786"/>
        </pc:sldMkLst>
        <pc:spChg chg="mod">
          <ac:chgData name="Liu, Yuan Erh" userId="3379d8c0-6b8d-40f9-8822-170c990ae40f" providerId="ADAL" clId="{926BFF7E-928E-422A-9DA9-F66A43CD93CF}" dt="2025-06-24T14:28:24.910" v="8348" actId="20577"/>
          <ac:spMkLst>
            <pc:docMk/>
            <pc:sldMk cId="3372617827" sldId="2147482786"/>
            <ac:spMk id="5" creationId="{2CF2D100-08D0-0F55-E932-A86636AEDB03}"/>
          </ac:spMkLst>
        </pc:spChg>
        <pc:spChg chg="mod">
          <ac:chgData name="Liu, Yuan Erh" userId="3379d8c0-6b8d-40f9-8822-170c990ae40f" providerId="ADAL" clId="{926BFF7E-928E-422A-9DA9-F66A43CD93CF}" dt="2025-06-23T09:30:45.089" v="2674" actId="20577"/>
          <ac:spMkLst>
            <pc:docMk/>
            <pc:sldMk cId="3372617827" sldId="2147482786"/>
            <ac:spMk id="8" creationId="{C050621E-A4B1-9A40-C99A-8F92C6DE0E12}"/>
          </ac:spMkLst>
        </pc:spChg>
        <pc:picChg chg="add mod">
          <ac:chgData name="Liu, Yuan Erh" userId="3379d8c0-6b8d-40f9-8822-170c990ae40f" providerId="ADAL" clId="{926BFF7E-928E-422A-9DA9-F66A43CD93CF}" dt="2025-06-24T14:27:04.857" v="8288" actId="1076"/>
          <ac:picMkLst>
            <pc:docMk/>
            <pc:sldMk cId="3372617827" sldId="2147482786"/>
            <ac:picMk id="3" creationId="{9D3945A1-B170-93A3-99BB-B1DCDA3F9611}"/>
          </ac:picMkLst>
        </pc:picChg>
        <pc:picChg chg="mod">
          <ac:chgData name="Liu, Yuan Erh" userId="3379d8c0-6b8d-40f9-8822-170c990ae40f" providerId="ADAL" clId="{926BFF7E-928E-422A-9DA9-F66A43CD93CF}" dt="2025-06-25T09:52:55.384" v="11660" actId="1076"/>
          <ac:picMkLst>
            <pc:docMk/>
            <pc:sldMk cId="3372617827" sldId="2147482786"/>
            <ac:picMk id="7" creationId="{7935BCEB-6023-B303-D871-B53E03951DC7}"/>
          </ac:picMkLst>
        </pc:picChg>
      </pc:sldChg>
      <pc:sldChg chg="delSp modSp mod">
        <pc:chgData name="Liu, Yuan Erh" userId="3379d8c0-6b8d-40f9-8822-170c990ae40f" providerId="ADAL" clId="{926BFF7E-928E-422A-9DA9-F66A43CD93CF}" dt="2025-06-25T13:56:53.590" v="13395" actId="1076"/>
        <pc:sldMkLst>
          <pc:docMk/>
          <pc:sldMk cId="2285480894" sldId="2147482788"/>
        </pc:sldMkLst>
        <pc:spChg chg="mod">
          <ac:chgData name="Liu, Yuan Erh" userId="3379d8c0-6b8d-40f9-8822-170c990ae40f" providerId="ADAL" clId="{926BFF7E-928E-422A-9DA9-F66A43CD93CF}" dt="2025-06-25T13:56:51.839" v="13394" actId="20577"/>
          <ac:spMkLst>
            <pc:docMk/>
            <pc:sldMk cId="2285480894" sldId="2147482788"/>
            <ac:spMk id="2" creationId="{C6E76177-F79A-1412-CD75-07B3B4F67E59}"/>
          </ac:spMkLst>
        </pc:spChg>
        <pc:spChg chg="mod">
          <ac:chgData name="Liu, Yuan Erh" userId="3379d8c0-6b8d-40f9-8822-170c990ae40f" providerId="ADAL" clId="{926BFF7E-928E-422A-9DA9-F66A43CD93CF}" dt="2025-06-25T13:56:53.590" v="13395" actId="1076"/>
          <ac:spMkLst>
            <pc:docMk/>
            <pc:sldMk cId="2285480894" sldId="2147482788"/>
            <ac:spMk id="6" creationId="{4326CFB7-2058-6922-6583-7F3A68857506}"/>
          </ac:spMkLst>
        </pc:spChg>
      </pc:sldChg>
      <pc:sldChg chg="delSp mod">
        <pc:chgData name="Liu, Yuan Erh" userId="3379d8c0-6b8d-40f9-8822-170c990ae40f" providerId="ADAL" clId="{926BFF7E-928E-422A-9DA9-F66A43CD93CF}" dt="2025-06-25T07:07:32.922" v="11372" actId="478"/>
        <pc:sldMkLst>
          <pc:docMk/>
          <pc:sldMk cId="62143192" sldId="2147482789"/>
        </pc:sldMkLst>
      </pc:sldChg>
      <pc:sldChg chg="delSp modSp mod">
        <pc:chgData name="Liu, Yuan Erh" userId="3379d8c0-6b8d-40f9-8822-170c990ae40f" providerId="ADAL" clId="{926BFF7E-928E-422A-9DA9-F66A43CD93CF}" dt="2025-06-25T07:07:35.921" v="11373" actId="478"/>
        <pc:sldMkLst>
          <pc:docMk/>
          <pc:sldMk cId="3278564668" sldId="2147482790"/>
        </pc:sldMkLst>
        <pc:spChg chg="mod">
          <ac:chgData name="Liu, Yuan Erh" userId="3379d8c0-6b8d-40f9-8822-170c990ae40f" providerId="ADAL" clId="{926BFF7E-928E-422A-9DA9-F66A43CD93CF}" dt="2025-06-24T14:44:04.096" v="8423" actId="20577"/>
          <ac:spMkLst>
            <pc:docMk/>
            <pc:sldMk cId="3278564668" sldId="2147482790"/>
            <ac:spMk id="10" creationId="{95EB5A69-B746-8242-A97F-FA7181507378}"/>
          </ac:spMkLst>
        </pc:spChg>
      </pc:sldChg>
      <pc:sldChg chg="addSp delSp modSp mod">
        <pc:chgData name="Liu, Yuan Erh" userId="3379d8c0-6b8d-40f9-8822-170c990ae40f" providerId="ADAL" clId="{926BFF7E-928E-422A-9DA9-F66A43CD93CF}" dt="2025-06-25T16:33:43.098" v="15448" actId="1036"/>
        <pc:sldMkLst>
          <pc:docMk/>
          <pc:sldMk cId="1957784201" sldId="2147482791"/>
        </pc:sldMkLst>
        <pc:spChg chg="mod topLvl">
          <ac:chgData name="Liu, Yuan Erh" userId="3379d8c0-6b8d-40f9-8822-170c990ae40f" providerId="ADAL" clId="{926BFF7E-928E-422A-9DA9-F66A43CD93CF}" dt="2025-06-25T16:33:27.089" v="15408" actId="338"/>
          <ac:spMkLst>
            <pc:docMk/>
            <pc:sldMk cId="1957784201" sldId="2147482791"/>
            <ac:spMk id="6" creationId="{351D8E84-9C32-D909-F861-599C1D89EC74}"/>
          </ac:spMkLst>
        </pc:spChg>
        <pc:spChg chg="mod">
          <ac:chgData name="Liu, Yuan Erh" userId="3379d8c0-6b8d-40f9-8822-170c990ae40f" providerId="ADAL" clId="{926BFF7E-928E-422A-9DA9-F66A43CD93CF}" dt="2025-06-24T14:44:14.552" v="8424" actId="20577"/>
          <ac:spMkLst>
            <pc:docMk/>
            <pc:sldMk cId="1957784201" sldId="2147482791"/>
            <ac:spMk id="10" creationId="{1D203460-8E47-E0D4-967D-96761AC29F79}"/>
          </ac:spMkLst>
        </pc:spChg>
        <pc:spChg chg="mod topLvl">
          <ac:chgData name="Liu, Yuan Erh" userId="3379d8c0-6b8d-40f9-8822-170c990ae40f" providerId="ADAL" clId="{926BFF7E-928E-422A-9DA9-F66A43CD93CF}" dt="2025-06-25T16:33:27.089" v="15408" actId="338"/>
          <ac:spMkLst>
            <pc:docMk/>
            <pc:sldMk cId="1957784201" sldId="2147482791"/>
            <ac:spMk id="19" creationId="{FE6FAB42-A9A6-9622-530E-D8DADE4264E1}"/>
          </ac:spMkLst>
        </pc:spChg>
        <pc:spChg chg="mod">
          <ac:chgData name="Liu, Yuan Erh" userId="3379d8c0-6b8d-40f9-8822-170c990ae40f" providerId="ADAL" clId="{926BFF7E-928E-422A-9DA9-F66A43CD93CF}" dt="2025-06-25T16:33:43.098" v="15448" actId="1036"/>
          <ac:spMkLst>
            <pc:docMk/>
            <pc:sldMk cId="1957784201" sldId="2147482791"/>
            <ac:spMk id="20" creationId="{140CBEF3-467C-0835-3FB3-4F5E87123744}"/>
          </ac:spMkLst>
        </pc:spChg>
        <pc:grpChg chg="add mod">
          <ac:chgData name="Liu, Yuan Erh" userId="3379d8c0-6b8d-40f9-8822-170c990ae40f" providerId="ADAL" clId="{926BFF7E-928E-422A-9DA9-F66A43CD93CF}" dt="2025-06-25T16:33:43.098" v="15448" actId="1036"/>
          <ac:grpSpMkLst>
            <pc:docMk/>
            <pc:sldMk cId="1957784201" sldId="2147482791"/>
            <ac:grpSpMk id="9" creationId="{4E840C54-A7C5-95A0-67E7-4D3AE50A70D1}"/>
          </ac:grpSpMkLst>
        </pc:grpChg>
        <pc:graphicFrameChg chg="mod">
          <ac:chgData name="Liu, Yuan Erh" userId="3379d8c0-6b8d-40f9-8822-170c990ae40f" providerId="ADAL" clId="{926BFF7E-928E-422A-9DA9-F66A43CD93CF}" dt="2025-06-25T16:33:43.098" v="15448" actId="1036"/>
          <ac:graphicFrameMkLst>
            <pc:docMk/>
            <pc:sldMk cId="1957784201" sldId="2147482791"/>
            <ac:graphicFrameMk id="14" creationId="{AE1128A3-D875-A114-CF5E-C9CDE14857D6}"/>
          </ac:graphicFrameMkLst>
        </pc:graphicFrameChg>
        <pc:picChg chg="mod topLvl">
          <ac:chgData name="Liu, Yuan Erh" userId="3379d8c0-6b8d-40f9-8822-170c990ae40f" providerId="ADAL" clId="{926BFF7E-928E-422A-9DA9-F66A43CD93CF}" dt="2025-06-25T16:33:27.089" v="15408" actId="338"/>
          <ac:picMkLst>
            <pc:docMk/>
            <pc:sldMk cId="1957784201" sldId="2147482791"/>
            <ac:picMk id="3" creationId="{BC72B3BD-5E0A-0BC3-905D-AC90ADD915E0}"/>
          </ac:picMkLst>
        </pc:picChg>
        <pc:picChg chg="mod">
          <ac:chgData name="Liu, Yuan Erh" userId="3379d8c0-6b8d-40f9-8822-170c990ae40f" providerId="ADAL" clId="{926BFF7E-928E-422A-9DA9-F66A43CD93CF}" dt="2025-06-25T16:33:43.098" v="15448" actId="1036"/>
          <ac:picMkLst>
            <pc:docMk/>
            <pc:sldMk cId="1957784201" sldId="2147482791"/>
            <ac:picMk id="7" creationId="{F6902E8D-C8EA-96D3-78BF-519DD8C43472}"/>
          </ac:picMkLst>
        </pc:picChg>
        <pc:cxnChg chg="mod ord">
          <ac:chgData name="Liu, Yuan Erh" userId="3379d8c0-6b8d-40f9-8822-170c990ae40f" providerId="ADAL" clId="{926BFF7E-928E-422A-9DA9-F66A43CD93CF}" dt="2025-06-25T16:32:49.879" v="15387" actId="166"/>
          <ac:cxnSpMkLst>
            <pc:docMk/>
            <pc:sldMk cId="1957784201" sldId="2147482791"/>
            <ac:cxnSpMk id="16" creationId="{CDBDECDE-954B-20F4-55C7-D5F36FC912F0}"/>
          </ac:cxnSpMkLst>
        </pc:cxnChg>
      </pc:sldChg>
      <pc:sldChg chg="delSp mod">
        <pc:chgData name="Liu, Yuan Erh" userId="3379d8c0-6b8d-40f9-8822-170c990ae40f" providerId="ADAL" clId="{926BFF7E-928E-422A-9DA9-F66A43CD93CF}" dt="2025-06-24T13:58:07.401" v="7947" actId="478"/>
        <pc:sldMkLst>
          <pc:docMk/>
          <pc:sldMk cId="3094191527" sldId="2147482792"/>
        </pc:sldMkLst>
      </pc:sldChg>
      <pc:sldChg chg="delSp mod">
        <pc:chgData name="Liu, Yuan Erh" userId="3379d8c0-6b8d-40f9-8822-170c990ae40f" providerId="ADAL" clId="{926BFF7E-928E-422A-9DA9-F66A43CD93CF}" dt="2025-06-25T07:11:51.525" v="11434" actId="478"/>
        <pc:sldMkLst>
          <pc:docMk/>
          <pc:sldMk cId="4216259861" sldId="2147482793"/>
        </pc:sldMkLst>
      </pc:sldChg>
      <pc:sldChg chg="delSp mod">
        <pc:chgData name="Liu, Yuan Erh" userId="3379d8c0-6b8d-40f9-8822-170c990ae40f" providerId="ADAL" clId="{926BFF7E-928E-422A-9DA9-F66A43CD93CF}" dt="2025-06-25T07:08:22.482" v="11381" actId="478"/>
        <pc:sldMkLst>
          <pc:docMk/>
          <pc:sldMk cId="2826147987" sldId="2147482794"/>
        </pc:sldMkLst>
      </pc:sldChg>
      <pc:sldChg chg="modSp mod">
        <pc:chgData name="Liu, Yuan Erh" userId="3379d8c0-6b8d-40f9-8822-170c990ae40f" providerId="ADAL" clId="{926BFF7E-928E-422A-9DA9-F66A43CD93CF}" dt="2025-06-26T06:50:17.025" v="16506" actId="6549"/>
        <pc:sldMkLst>
          <pc:docMk/>
          <pc:sldMk cId="204803776" sldId="2147482804"/>
        </pc:sldMkLst>
        <pc:spChg chg="mod">
          <ac:chgData name="Liu, Yuan Erh" userId="3379d8c0-6b8d-40f9-8822-170c990ae40f" providerId="ADAL" clId="{926BFF7E-928E-422A-9DA9-F66A43CD93CF}" dt="2025-06-26T06:50:17.025" v="16506" actId="6549"/>
          <ac:spMkLst>
            <pc:docMk/>
            <pc:sldMk cId="204803776" sldId="2147482804"/>
            <ac:spMk id="5" creationId="{8C3F86D7-280D-CCC2-4AE1-C74BBE139B16}"/>
          </ac:spMkLst>
        </pc:spChg>
      </pc:sldChg>
      <pc:sldChg chg="addSp delSp modSp add mod">
        <pc:chgData name="Liu, Yuan Erh" userId="3379d8c0-6b8d-40f9-8822-170c990ae40f" providerId="ADAL" clId="{926BFF7E-928E-422A-9DA9-F66A43CD93CF}" dt="2025-06-24T15:14:26.986" v="8600" actId="6549"/>
        <pc:sldMkLst>
          <pc:docMk/>
          <pc:sldMk cId="1161918594" sldId="2147482805"/>
        </pc:sldMkLst>
        <pc:spChg chg="mod">
          <ac:chgData name="Liu, Yuan Erh" userId="3379d8c0-6b8d-40f9-8822-170c990ae40f" providerId="ADAL" clId="{926BFF7E-928E-422A-9DA9-F66A43CD93CF}" dt="2025-06-24T13:30:02.844" v="7786" actId="20577"/>
          <ac:spMkLst>
            <pc:docMk/>
            <pc:sldMk cId="1161918594" sldId="2147482805"/>
            <ac:spMk id="2" creationId="{9602C4EB-020F-938C-C1CB-B97055881D17}"/>
          </ac:spMkLst>
        </pc:spChg>
        <pc:spChg chg="add mod">
          <ac:chgData name="Liu, Yuan Erh" userId="3379d8c0-6b8d-40f9-8822-170c990ae40f" providerId="ADAL" clId="{926BFF7E-928E-422A-9DA9-F66A43CD93CF}" dt="2025-06-24T12:53:28.344" v="6236" actId="20577"/>
          <ac:spMkLst>
            <pc:docMk/>
            <pc:sldMk cId="1161918594" sldId="2147482805"/>
            <ac:spMk id="6" creationId="{C19F0982-CA62-827E-4680-62C18DE06E88}"/>
          </ac:spMkLst>
        </pc:spChg>
        <pc:spChg chg="add mod">
          <ac:chgData name="Liu, Yuan Erh" userId="3379d8c0-6b8d-40f9-8822-170c990ae40f" providerId="ADAL" clId="{926BFF7E-928E-422A-9DA9-F66A43CD93CF}" dt="2025-06-24T15:14:26.986" v="8600" actId="6549"/>
          <ac:spMkLst>
            <pc:docMk/>
            <pc:sldMk cId="1161918594" sldId="2147482805"/>
            <ac:spMk id="7" creationId="{C0FCAC31-66A7-F443-BFA1-D8F662462C0C}"/>
          </ac:spMkLst>
        </pc:spChg>
        <pc:graphicFrameChg chg="add mod">
          <ac:chgData name="Liu, Yuan Erh" userId="3379d8c0-6b8d-40f9-8822-170c990ae40f" providerId="ADAL" clId="{926BFF7E-928E-422A-9DA9-F66A43CD93CF}" dt="2025-06-24T12:50:30.826" v="6078" actId="1076"/>
          <ac:graphicFrameMkLst>
            <pc:docMk/>
            <pc:sldMk cId="1161918594" sldId="2147482805"/>
            <ac:graphicFrameMk id="5" creationId="{F35CD3B1-03ED-B8C9-1A1B-25885BC32DBA}"/>
          </ac:graphicFrameMkLst>
        </pc:graphicFrameChg>
      </pc:sldChg>
      <pc:sldChg chg="addSp delSp modSp add mod">
        <pc:chgData name="Liu, Yuan Erh" userId="3379d8c0-6b8d-40f9-8822-170c990ae40f" providerId="ADAL" clId="{926BFF7E-928E-422A-9DA9-F66A43CD93CF}" dt="2025-06-24T15:14:35.066" v="8604" actId="20577"/>
        <pc:sldMkLst>
          <pc:docMk/>
          <pc:sldMk cId="1276636672" sldId="2147482806"/>
        </pc:sldMkLst>
        <pc:spChg chg="mod">
          <ac:chgData name="Liu, Yuan Erh" userId="3379d8c0-6b8d-40f9-8822-170c990ae40f" providerId="ADAL" clId="{926BFF7E-928E-422A-9DA9-F66A43CD93CF}" dt="2025-06-24T13:30:09.276" v="7787"/>
          <ac:spMkLst>
            <pc:docMk/>
            <pc:sldMk cId="1276636672" sldId="2147482806"/>
            <ac:spMk id="2" creationId="{189316EC-AC82-9F37-2850-DCF02C3C57F5}"/>
          </ac:spMkLst>
        </pc:spChg>
        <pc:spChg chg="mod">
          <ac:chgData name="Liu, Yuan Erh" userId="3379d8c0-6b8d-40f9-8822-170c990ae40f" providerId="ADAL" clId="{926BFF7E-928E-422A-9DA9-F66A43CD93CF}" dt="2025-06-24T15:14:35.066" v="8604" actId="20577"/>
          <ac:spMkLst>
            <pc:docMk/>
            <pc:sldMk cId="1276636672" sldId="2147482806"/>
            <ac:spMk id="7" creationId="{17CD9377-FCCD-D179-CCCF-35A129AAAC4C}"/>
          </ac:spMkLst>
        </pc:spChg>
        <pc:graphicFrameChg chg="add mod">
          <ac:chgData name="Liu, Yuan Erh" userId="3379d8c0-6b8d-40f9-8822-170c990ae40f" providerId="ADAL" clId="{926BFF7E-928E-422A-9DA9-F66A43CD93CF}" dt="2025-06-24T12:54:03.877" v="6244" actId="1076"/>
          <ac:graphicFrameMkLst>
            <pc:docMk/>
            <pc:sldMk cId="1276636672" sldId="2147482806"/>
            <ac:graphicFrameMk id="3" creationId="{15F7085D-3F5F-1E7A-ED05-C43EA2F0D2FC}"/>
          </ac:graphicFrameMkLst>
        </pc:graphicFrameChg>
      </pc:sldChg>
      <pc:sldChg chg="addSp delSp modSp add mod">
        <pc:chgData name="Liu, Yuan Erh" userId="3379d8c0-6b8d-40f9-8822-170c990ae40f" providerId="ADAL" clId="{926BFF7E-928E-422A-9DA9-F66A43CD93CF}" dt="2025-06-25T17:06:58.996" v="16329" actId="20577"/>
        <pc:sldMkLst>
          <pc:docMk/>
          <pc:sldMk cId="544412935" sldId="2147482807"/>
        </pc:sldMkLst>
        <pc:spChg chg="mod">
          <ac:chgData name="Liu, Yuan Erh" userId="3379d8c0-6b8d-40f9-8822-170c990ae40f" providerId="ADAL" clId="{926BFF7E-928E-422A-9DA9-F66A43CD93CF}" dt="2025-06-25T17:05:20.564" v="16313" actId="20577"/>
          <ac:spMkLst>
            <pc:docMk/>
            <pc:sldMk cId="544412935" sldId="2147482807"/>
            <ac:spMk id="2" creationId="{74A22702-A591-4813-F3F7-14DB10507266}"/>
          </ac:spMkLst>
        </pc:spChg>
        <pc:spChg chg="mod">
          <ac:chgData name="Liu, Yuan Erh" userId="3379d8c0-6b8d-40f9-8822-170c990ae40f" providerId="ADAL" clId="{926BFF7E-928E-422A-9DA9-F66A43CD93CF}" dt="2025-06-24T13:17:54.719" v="7134" actId="20577"/>
          <ac:spMkLst>
            <pc:docMk/>
            <pc:sldMk cId="544412935" sldId="2147482807"/>
            <ac:spMk id="4" creationId="{4EC0BB2F-B595-DA8E-44C5-31A386873220}"/>
          </ac:spMkLst>
        </pc:spChg>
        <pc:graphicFrameChg chg="add mod modGraphic">
          <ac:chgData name="Liu, Yuan Erh" userId="3379d8c0-6b8d-40f9-8822-170c990ae40f" providerId="ADAL" clId="{926BFF7E-928E-422A-9DA9-F66A43CD93CF}" dt="2025-06-25T17:06:48.977" v="16317" actId="6549"/>
          <ac:graphicFrameMkLst>
            <pc:docMk/>
            <pc:sldMk cId="544412935" sldId="2147482807"/>
            <ac:graphicFrameMk id="3" creationId="{22DC76DC-391D-1B97-15E9-03C639BC5457}"/>
          </ac:graphicFrameMkLst>
        </pc:graphicFrameChg>
        <pc:graphicFrameChg chg="add mod modGraphic">
          <ac:chgData name="Liu, Yuan Erh" userId="3379d8c0-6b8d-40f9-8822-170c990ae40f" providerId="ADAL" clId="{926BFF7E-928E-422A-9DA9-F66A43CD93CF}" dt="2025-06-25T17:06:58.996" v="16329" actId="20577"/>
          <ac:graphicFrameMkLst>
            <pc:docMk/>
            <pc:sldMk cId="544412935" sldId="2147482807"/>
            <ac:graphicFrameMk id="5" creationId="{4EAFE8D3-9D99-A2B9-6D8D-3F0B8FF64288}"/>
          </ac:graphicFrameMkLst>
        </pc:graphicFrameChg>
      </pc:sldChg>
      <pc:sldChg chg="add del">
        <pc:chgData name="Liu, Yuan Erh" userId="3379d8c0-6b8d-40f9-8822-170c990ae40f" providerId="ADAL" clId="{926BFF7E-928E-422A-9DA9-F66A43CD93CF}" dt="2025-06-24T13:17:59.078" v="7135" actId="47"/>
        <pc:sldMkLst>
          <pc:docMk/>
          <pc:sldMk cId="1468576679" sldId="2147482808"/>
        </pc:sldMkLst>
      </pc:sldChg>
      <pc:sldChg chg="addSp delSp modSp add mod">
        <pc:chgData name="Liu, Yuan Erh" userId="3379d8c0-6b8d-40f9-8822-170c990ae40f" providerId="ADAL" clId="{926BFF7E-928E-422A-9DA9-F66A43CD93CF}" dt="2025-06-25T05:04:58.255" v="10005" actId="14100"/>
        <pc:sldMkLst>
          <pc:docMk/>
          <pc:sldMk cId="3012621219" sldId="2147482808"/>
        </pc:sldMkLst>
        <pc:spChg chg="mod">
          <ac:chgData name="Liu, Yuan Erh" userId="3379d8c0-6b8d-40f9-8822-170c990ae40f" providerId="ADAL" clId="{926BFF7E-928E-422A-9DA9-F66A43CD93CF}" dt="2025-06-24T13:32:06.254" v="7816" actId="20577"/>
          <ac:spMkLst>
            <pc:docMk/>
            <pc:sldMk cId="3012621219" sldId="2147482808"/>
            <ac:spMk id="2" creationId="{79FCEEFF-0394-E545-1434-B932B7E60995}"/>
          </ac:spMkLst>
        </pc:spChg>
        <pc:spChg chg="add mod">
          <ac:chgData name="Liu, Yuan Erh" userId="3379d8c0-6b8d-40f9-8822-170c990ae40f" providerId="ADAL" clId="{926BFF7E-928E-422A-9DA9-F66A43CD93CF}" dt="2025-06-25T05:04:49.995" v="10003" actId="404"/>
          <ac:spMkLst>
            <pc:docMk/>
            <pc:sldMk cId="3012621219" sldId="2147482808"/>
            <ac:spMk id="7" creationId="{BA387D98-C88A-68A5-E729-364D3836629D}"/>
          </ac:spMkLst>
        </pc:spChg>
        <pc:picChg chg="add mod modCrop">
          <ac:chgData name="Liu, Yuan Erh" userId="3379d8c0-6b8d-40f9-8822-170c990ae40f" providerId="ADAL" clId="{926BFF7E-928E-422A-9DA9-F66A43CD93CF}" dt="2025-06-25T05:04:58.255" v="10005" actId="14100"/>
          <ac:picMkLst>
            <pc:docMk/>
            <pc:sldMk cId="3012621219" sldId="2147482808"/>
            <ac:picMk id="5" creationId="{823043D0-C64A-5E0A-91EA-D52CAFC6533A}"/>
          </ac:picMkLst>
        </pc:picChg>
      </pc:sldChg>
      <pc:sldChg chg="addSp modSp add mod">
        <pc:chgData name="Liu, Yuan Erh" userId="3379d8c0-6b8d-40f9-8822-170c990ae40f" providerId="ADAL" clId="{926BFF7E-928E-422A-9DA9-F66A43CD93CF}" dt="2025-06-25T05:08:50.135" v="10291" actId="20577"/>
        <pc:sldMkLst>
          <pc:docMk/>
          <pc:sldMk cId="1993084050" sldId="2147482810"/>
        </pc:sldMkLst>
        <pc:spChg chg="mod">
          <ac:chgData name="Liu, Yuan Erh" userId="3379d8c0-6b8d-40f9-8822-170c990ae40f" providerId="ADAL" clId="{926BFF7E-928E-422A-9DA9-F66A43CD93CF}" dt="2025-06-25T05:08:50.135" v="10291" actId="20577"/>
          <ac:spMkLst>
            <pc:docMk/>
            <pc:sldMk cId="1993084050" sldId="2147482810"/>
            <ac:spMk id="4" creationId="{1A431374-42BE-0FAF-1DA6-22DAD5CE50BD}"/>
          </ac:spMkLst>
        </pc:spChg>
        <pc:spChg chg="mod">
          <ac:chgData name="Liu, Yuan Erh" userId="3379d8c0-6b8d-40f9-8822-170c990ae40f" providerId="ADAL" clId="{926BFF7E-928E-422A-9DA9-F66A43CD93CF}" dt="2025-06-25T05:07:19.079" v="10030" actId="20577"/>
          <ac:spMkLst>
            <pc:docMk/>
            <pc:sldMk cId="1993084050" sldId="2147482810"/>
            <ac:spMk id="5" creationId="{A6570316-647E-5DFA-7AF9-DCFB3060963A}"/>
          </ac:spMkLst>
        </pc:spChg>
        <pc:picChg chg="add mod">
          <ac:chgData name="Liu, Yuan Erh" userId="3379d8c0-6b8d-40f9-8822-170c990ae40f" providerId="ADAL" clId="{926BFF7E-928E-422A-9DA9-F66A43CD93CF}" dt="2025-06-25T05:07:12.063" v="10012" actId="1076"/>
          <ac:picMkLst>
            <pc:docMk/>
            <pc:sldMk cId="1993084050" sldId="2147482810"/>
            <ac:picMk id="3" creationId="{4E7980BF-9DCA-DCC9-5806-B7E2DFFBE24A}"/>
          </ac:picMkLst>
        </pc:picChg>
      </pc:sldChg>
      <pc:sldChg chg="modSp mod">
        <pc:chgData name="Liu, Yuan Erh" userId="3379d8c0-6b8d-40f9-8822-170c990ae40f" providerId="ADAL" clId="{926BFF7E-928E-422A-9DA9-F66A43CD93CF}" dt="2025-06-26T06:50:35.532" v="16509" actId="1076"/>
        <pc:sldMkLst>
          <pc:docMk/>
          <pc:sldMk cId="221572996" sldId="2147482811"/>
        </pc:sldMkLst>
        <pc:spChg chg="mod">
          <ac:chgData name="Liu, Yuan Erh" userId="3379d8c0-6b8d-40f9-8822-170c990ae40f" providerId="ADAL" clId="{926BFF7E-928E-422A-9DA9-F66A43CD93CF}" dt="2025-06-26T06:50:35.532" v="16509" actId="1076"/>
          <ac:spMkLst>
            <pc:docMk/>
            <pc:sldMk cId="221572996" sldId="2147482811"/>
            <ac:spMk id="2" creationId="{34095F7C-1C98-8D0D-5F0C-721B7D217B92}"/>
          </ac:spMkLst>
        </pc:spChg>
      </pc:sldChg>
      <pc:sldChg chg="add del">
        <pc:chgData name="Liu, Yuan Erh" userId="3379d8c0-6b8d-40f9-8822-170c990ae40f" providerId="ADAL" clId="{926BFF7E-928E-422A-9DA9-F66A43CD93CF}" dt="2025-06-25T05:06:34.781" v="10010" actId="47"/>
        <pc:sldMkLst>
          <pc:docMk/>
          <pc:sldMk cId="731689412" sldId="2147482811"/>
        </pc:sldMkLst>
      </pc:sldChg>
      <pc:sldChg chg="addSp delSp modSp add mod">
        <pc:chgData name="Liu, Yuan Erh" userId="3379d8c0-6b8d-40f9-8822-170c990ae40f" providerId="ADAL" clId="{926BFF7E-928E-422A-9DA9-F66A43CD93CF}" dt="2025-06-25T17:42:26.831" v="16376" actId="20577"/>
        <pc:sldMkLst>
          <pc:docMk/>
          <pc:sldMk cId="3606600562" sldId="2147482812"/>
        </pc:sldMkLst>
        <pc:spChg chg="add mod">
          <ac:chgData name="Liu, Yuan Erh" userId="3379d8c0-6b8d-40f9-8822-170c990ae40f" providerId="ADAL" clId="{926BFF7E-928E-422A-9DA9-F66A43CD93CF}" dt="2025-06-25T05:14:41.445" v="10347" actId="1076"/>
          <ac:spMkLst>
            <pc:docMk/>
            <pc:sldMk cId="3606600562" sldId="2147482812"/>
            <ac:spMk id="2" creationId="{1F999E30-890A-D468-B4F9-EAA4F98BEFB9}"/>
          </ac:spMkLst>
        </pc:spChg>
        <pc:spChg chg="mod">
          <ac:chgData name="Liu, Yuan Erh" userId="3379d8c0-6b8d-40f9-8822-170c990ae40f" providerId="ADAL" clId="{926BFF7E-928E-422A-9DA9-F66A43CD93CF}" dt="2025-06-25T17:42:26.831" v="16376" actId="20577"/>
          <ac:spMkLst>
            <pc:docMk/>
            <pc:sldMk cId="3606600562" sldId="2147482812"/>
            <ac:spMk id="5" creationId="{3C9EEE2F-24EA-5B0B-A77A-2238D8EE095B}"/>
          </ac:spMkLst>
        </pc:spChg>
        <pc:spChg chg="mod">
          <ac:chgData name="Liu, Yuan Erh" userId="3379d8c0-6b8d-40f9-8822-170c990ae40f" providerId="ADAL" clId="{926BFF7E-928E-422A-9DA9-F66A43CD93CF}" dt="2025-06-25T16:54:58.574" v="15996" actId="20577"/>
          <ac:spMkLst>
            <pc:docMk/>
            <pc:sldMk cId="3606600562" sldId="2147482812"/>
            <ac:spMk id="8" creationId="{88842A5E-CDC6-1546-DAF3-A9F355C28B18}"/>
          </ac:spMkLst>
        </pc:spChg>
        <pc:spChg chg="add mod">
          <ac:chgData name="Liu, Yuan Erh" userId="3379d8c0-6b8d-40f9-8822-170c990ae40f" providerId="ADAL" clId="{926BFF7E-928E-422A-9DA9-F66A43CD93CF}" dt="2025-06-25T16:56:40.932" v="16002" actId="164"/>
          <ac:spMkLst>
            <pc:docMk/>
            <pc:sldMk cId="3606600562" sldId="2147482812"/>
            <ac:spMk id="11" creationId="{0CA64A7D-43CB-0F19-724B-90B03A5E1539}"/>
          </ac:spMkLst>
        </pc:spChg>
        <pc:grpChg chg="add mod">
          <ac:chgData name="Liu, Yuan Erh" userId="3379d8c0-6b8d-40f9-8822-170c990ae40f" providerId="ADAL" clId="{926BFF7E-928E-422A-9DA9-F66A43CD93CF}" dt="2025-06-25T16:56:40.932" v="16002" actId="164"/>
          <ac:grpSpMkLst>
            <pc:docMk/>
            <pc:sldMk cId="3606600562" sldId="2147482812"/>
            <ac:grpSpMk id="12" creationId="{199A22E2-AC80-EFA1-F450-1E2AE955209D}"/>
          </ac:grpSpMkLst>
        </pc:grpChg>
        <pc:graphicFrameChg chg="add mod">
          <ac:chgData name="Liu, Yuan Erh" userId="3379d8c0-6b8d-40f9-8822-170c990ae40f" providerId="ADAL" clId="{926BFF7E-928E-422A-9DA9-F66A43CD93CF}" dt="2025-06-25T16:55:08.494" v="15998" actId="1076"/>
          <ac:graphicFrameMkLst>
            <pc:docMk/>
            <pc:sldMk cId="3606600562" sldId="2147482812"/>
            <ac:graphicFrameMk id="3" creationId="{A7F4C669-04F9-9129-4247-59554E7E7635}"/>
          </ac:graphicFrameMkLst>
        </pc:graphicFrameChg>
        <pc:graphicFrameChg chg="add mod">
          <ac:chgData name="Liu, Yuan Erh" userId="3379d8c0-6b8d-40f9-8822-170c990ae40f" providerId="ADAL" clId="{926BFF7E-928E-422A-9DA9-F66A43CD93CF}" dt="2025-06-25T16:55:05.111" v="15997" actId="1076"/>
          <ac:graphicFrameMkLst>
            <pc:docMk/>
            <pc:sldMk cId="3606600562" sldId="2147482812"/>
            <ac:graphicFrameMk id="10" creationId="{E0889A7A-146C-B198-2915-A97AACA640F1}"/>
          </ac:graphicFrameMkLst>
        </pc:graphicFrameChg>
        <pc:picChg chg="add mod modCrop">
          <ac:chgData name="Liu, Yuan Erh" userId="3379d8c0-6b8d-40f9-8822-170c990ae40f" providerId="ADAL" clId="{926BFF7E-928E-422A-9DA9-F66A43CD93CF}" dt="2025-06-25T16:56:40.932" v="16002" actId="164"/>
          <ac:picMkLst>
            <pc:docMk/>
            <pc:sldMk cId="3606600562" sldId="2147482812"/>
            <ac:picMk id="7" creationId="{98D56F9B-9E72-974C-AF22-FAFD2967F473}"/>
          </ac:picMkLst>
        </pc:picChg>
      </pc:sldChg>
      <pc:sldChg chg="addSp delSp modSp add mod">
        <pc:chgData name="Liu, Yuan Erh" userId="3379d8c0-6b8d-40f9-8822-170c990ae40f" providerId="ADAL" clId="{926BFF7E-928E-422A-9DA9-F66A43CD93CF}" dt="2025-06-25T05:28:52.387" v="10957" actId="1076"/>
        <pc:sldMkLst>
          <pc:docMk/>
          <pc:sldMk cId="1613138133" sldId="2147482813"/>
        </pc:sldMkLst>
        <pc:spChg chg="mod">
          <ac:chgData name="Liu, Yuan Erh" userId="3379d8c0-6b8d-40f9-8822-170c990ae40f" providerId="ADAL" clId="{926BFF7E-928E-422A-9DA9-F66A43CD93CF}" dt="2025-06-25T05:27:42.392" v="10805" actId="1076"/>
          <ac:spMkLst>
            <pc:docMk/>
            <pc:sldMk cId="1613138133" sldId="2147482813"/>
            <ac:spMk id="5" creationId="{21CCC630-8B32-CDE0-78A5-27C36E1EBBE5}"/>
          </ac:spMkLst>
        </pc:spChg>
        <pc:spChg chg="add mod">
          <ac:chgData name="Liu, Yuan Erh" userId="3379d8c0-6b8d-40f9-8822-170c990ae40f" providerId="ADAL" clId="{926BFF7E-928E-422A-9DA9-F66A43CD93CF}" dt="2025-06-25T05:27:16.888" v="10802" actId="14100"/>
          <ac:spMkLst>
            <pc:docMk/>
            <pc:sldMk cId="1613138133" sldId="2147482813"/>
            <ac:spMk id="6" creationId="{4F933B0E-D6CF-9364-79D2-524D03827D0A}"/>
          </ac:spMkLst>
        </pc:spChg>
        <pc:spChg chg="mod">
          <ac:chgData name="Liu, Yuan Erh" userId="3379d8c0-6b8d-40f9-8822-170c990ae40f" providerId="ADAL" clId="{926BFF7E-928E-422A-9DA9-F66A43CD93CF}" dt="2025-06-25T05:28:49.210" v="10956" actId="1076"/>
          <ac:spMkLst>
            <pc:docMk/>
            <pc:sldMk cId="1613138133" sldId="2147482813"/>
            <ac:spMk id="8" creationId="{4EF5C90E-9B3C-882C-4304-63DF0E23C2E3}"/>
          </ac:spMkLst>
        </pc:spChg>
        <pc:graphicFrameChg chg="add mod">
          <ac:chgData name="Liu, Yuan Erh" userId="3379d8c0-6b8d-40f9-8822-170c990ae40f" providerId="ADAL" clId="{926BFF7E-928E-422A-9DA9-F66A43CD93CF}" dt="2025-06-25T05:28:52.387" v="10957" actId="1076"/>
          <ac:graphicFrameMkLst>
            <pc:docMk/>
            <pc:sldMk cId="1613138133" sldId="2147482813"/>
            <ac:graphicFrameMk id="7" creationId="{CFF10362-F1E9-178F-6F89-D97CCEC8A0A9}"/>
          </ac:graphicFrameMkLst>
        </pc:graphicFrameChg>
      </pc:sldChg>
      <pc:sldChg chg="modSp mod">
        <pc:chgData name="Liu, Yuan Erh" userId="3379d8c0-6b8d-40f9-8822-170c990ae40f" providerId="ADAL" clId="{926BFF7E-928E-422A-9DA9-F66A43CD93CF}" dt="2025-06-26T06:48:59.249" v="16472" actId="20577"/>
        <pc:sldMkLst>
          <pc:docMk/>
          <pc:sldMk cId="3576352989" sldId="2147482816"/>
        </pc:sldMkLst>
        <pc:spChg chg="mod">
          <ac:chgData name="Liu, Yuan Erh" userId="3379d8c0-6b8d-40f9-8822-170c990ae40f" providerId="ADAL" clId="{926BFF7E-928E-422A-9DA9-F66A43CD93CF}" dt="2025-06-26T06:48:59.249" v="16472" actId="20577"/>
          <ac:spMkLst>
            <pc:docMk/>
            <pc:sldMk cId="3576352989" sldId="2147482816"/>
            <ac:spMk id="2" creationId="{1B08F9C8-59BD-499C-40D1-EE2C7B11B872}"/>
          </ac:spMkLst>
        </pc:spChg>
      </pc:sldChg>
      <pc:sldChg chg="addSp delSp modSp add mod">
        <pc:chgData name="Liu, Yuan Erh" userId="3379d8c0-6b8d-40f9-8822-170c990ae40f" providerId="ADAL" clId="{926BFF7E-928E-422A-9DA9-F66A43CD93CF}" dt="2025-06-25T17:43:23.845" v="16391" actId="14100"/>
        <pc:sldMkLst>
          <pc:docMk/>
          <pc:sldMk cId="456831429" sldId="2147482817"/>
        </pc:sldMkLst>
        <pc:spChg chg="mod">
          <ac:chgData name="Liu, Yuan Erh" userId="3379d8c0-6b8d-40f9-8822-170c990ae40f" providerId="ADAL" clId="{926BFF7E-928E-422A-9DA9-F66A43CD93CF}" dt="2025-06-25T11:09:00.727" v="12244" actId="14100"/>
          <ac:spMkLst>
            <pc:docMk/>
            <pc:sldMk cId="456831429" sldId="2147482817"/>
            <ac:spMk id="2" creationId="{45757043-FBAA-B697-34A8-7AB2565468D4}"/>
          </ac:spMkLst>
        </pc:spChg>
        <pc:spChg chg="mod">
          <ac:chgData name="Liu, Yuan Erh" userId="3379d8c0-6b8d-40f9-8822-170c990ae40f" providerId="ADAL" clId="{926BFF7E-928E-422A-9DA9-F66A43CD93CF}" dt="2025-06-25T10:45:25.230" v="12044" actId="14100"/>
          <ac:spMkLst>
            <pc:docMk/>
            <pc:sldMk cId="456831429" sldId="2147482817"/>
            <ac:spMk id="5" creationId="{7564DA25-F78C-28DC-9C22-9D4733973756}"/>
          </ac:spMkLst>
        </pc:spChg>
        <pc:spChg chg="mod">
          <ac:chgData name="Liu, Yuan Erh" userId="3379d8c0-6b8d-40f9-8822-170c990ae40f" providerId="ADAL" clId="{926BFF7E-928E-422A-9DA9-F66A43CD93CF}" dt="2025-06-25T10:45:30.045" v="12045" actId="1076"/>
          <ac:spMkLst>
            <pc:docMk/>
            <pc:sldMk cId="456831429" sldId="2147482817"/>
            <ac:spMk id="6" creationId="{1113DF7D-FD87-B4FC-1F3C-C011AE38E5E3}"/>
          </ac:spMkLst>
        </pc:spChg>
        <pc:spChg chg="mod">
          <ac:chgData name="Liu, Yuan Erh" userId="3379d8c0-6b8d-40f9-8822-170c990ae40f" providerId="ADAL" clId="{926BFF7E-928E-422A-9DA9-F66A43CD93CF}" dt="2025-06-25T10:39:34.744" v="11966" actId="1076"/>
          <ac:spMkLst>
            <pc:docMk/>
            <pc:sldMk cId="456831429" sldId="2147482817"/>
            <ac:spMk id="12" creationId="{677393D0-6F8D-239E-5CFB-F08A8472CBE1}"/>
          </ac:spMkLst>
        </pc:spChg>
        <pc:spChg chg="mod">
          <ac:chgData name="Liu, Yuan Erh" userId="3379d8c0-6b8d-40f9-8822-170c990ae40f" providerId="ADAL" clId="{926BFF7E-928E-422A-9DA9-F66A43CD93CF}" dt="2025-06-25T10:39:13.950" v="11959" actId="1076"/>
          <ac:spMkLst>
            <pc:docMk/>
            <pc:sldMk cId="456831429" sldId="2147482817"/>
            <ac:spMk id="21" creationId="{01A0AAC9-EB8E-AD21-6E21-5C1D9F86ED22}"/>
          </ac:spMkLst>
        </pc:spChg>
        <pc:spChg chg="mod">
          <ac:chgData name="Liu, Yuan Erh" userId="3379d8c0-6b8d-40f9-8822-170c990ae40f" providerId="ADAL" clId="{926BFF7E-928E-422A-9DA9-F66A43CD93CF}" dt="2025-06-25T10:43:02.089" v="12018" actId="1076"/>
          <ac:spMkLst>
            <pc:docMk/>
            <pc:sldMk cId="456831429" sldId="2147482817"/>
            <ac:spMk id="23" creationId="{7BC97708-7DEA-DD34-6C57-0352E7E7E3A5}"/>
          </ac:spMkLst>
        </pc:spChg>
        <pc:spChg chg="mod">
          <ac:chgData name="Liu, Yuan Erh" userId="3379d8c0-6b8d-40f9-8822-170c990ae40f" providerId="ADAL" clId="{926BFF7E-928E-422A-9DA9-F66A43CD93CF}" dt="2025-06-25T10:41:50.214" v="11997" actId="1076"/>
          <ac:spMkLst>
            <pc:docMk/>
            <pc:sldMk cId="456831429" sldId="2147482817"/>
            <ac:spMk id="25" creationId="{BD2BCFD0-DCE0-4E3E-4C99-309C24268809}"/>
          </ac:spMkLst>
        </pc:spChg>
        <pc:spChg chg="mod">
          <ac:chgData name="Liu, Yuan Erh" userId="3379d8c0-6b8d-40f9-8822-170c990ae40f" providerId="ADAL" clId="{926BFF7E-928E-422A-9DA9-F66A43CD93CF}" dt="2025-06-25T10:39:17.882" v="11961" actId="1076"/>
          <ac:spMkLst>
            <pc:docMk/>
            <pc:sldMk cId="456831429" sldId="2147482817"/>
            <ac:spMk id="26" creationId="{55BD6268-0CA6-9FE3-DF1D-33210D35EEC2}"/>
          </ac:spMkLst>
        </pc:spChg>
        <pc:spChg chg="mod">
          <ac:chgData name="Liu, Yuan Erh" userId="3379d8c0-6b8d-40f9-8822-170c990ae40f" providerId="ADAL" clId="{926BFF7E-928E-422A-9DA9-F66A43CD93CF}" dt="2025-06-25T10:43:04.893" v="12019" actId="1076"/>
          <ac:spMkLst>
            <pc:docMk/>
            <pc:sldMk cId="456831429" sldId="2147482817"/>
            <ac:spMk id="28" creationId="{023B59EF-F167-44F2-A2C2-26EBE93A6586}"/>
          </ac:spMkLst>
        </pc:spChg>
        <pc:spChg chg="mod">
          <ac:chgData name="Liu, Yuan Erh" userId="3379d8c0-6b8d-40f9-8822-170c990ae40f" providerId="ADAL" clId="{926BFF7E-928E-422A-9DA9-F66A43CD93CF}" dt="2025-06-25T10:41:58.367" v="12000" actId="14100"/>
          <ac:spMkLst>
            <pc:docMk/>
            <pc:sldMk cId="456831429" sldId="2147482817"/>
            <ac:spMk id="29" creationId="{27EF254D-23E2-CE4E-DACE-F52CD226EE97}"/>
          </ac:spMkLst>
        </pc:spChg>
        <pc:spChg chg="mod">
          <ac:chgData name="Liu, Yuan Erh" userId="3379d8c0-6b8d-40f9-8822-170c990ae40f" providerId="ADAL" clId="{926BFF7E-928E-422A-9DA9-F66A43CD93CF}" dt="2025-06-25T10:46:09.999" v="12059" actId="1076"/>
          <ac:spMkLst>
            <pc:docMk/>
            <pc:sldMk cId="456831429" sldId="2147482817"/>
            <ac:spMk id="37" creationId="{E51EC166-B0F4-CBC3-DA9E-79D6F3E719CF}"/>
          </ac:spMkLst>
        </pc:spChg>
        <pc:spChg chg="mod">
          <ac:chgData name="Liu, Yuan Erh" userId="3379d8c0-6b8d-40f9-8822-170c990ae40f" providerId="ADAL" clId="{926BFF7E-928E-422A-9DA9-F66A43CD93CF}" dt="2025-06-25T10:46:06.386" v="12058" actId="1076"/>
          <ac:spMkLst>
            <pc:docMk/>
            <pc:sldMk cId="456831429" sldId="2147482817"/>
            <ac:spMk id="38" creationId="{9F64D745-4B7F-0D8A-4131-A998C02DA1A4}"/>
          </ac:spMkLst>
        </pc:spChg>
        <pc:spChg chg="mod">
          <ac:chgData name="Liu, Yuan Erh" userId="3379d8c0-6b8d-40f9-8822-170c990ae40f" providerId="ADAL" clId="{926BFF7E-928E-422A-9DA9-F66A43CD93CF}" dt="2025-06-25T10:31:52.946" v="11837" actId="14100"/>
          <ac:spMkLst>
            <pc:docMk/>
            <pc:sldMk cId="456831429" sldId="2147482817"/>
            <ac:spMk id="43" creationId="{81381D15-5CA7-C994-ED7B-6DB91A7DD03C}"/>
          </ac:spMkLst>
        </pc:spChg>
        <pc:spChg chg="mod">
          <ac:chgData name="Liu, Yuan Erh" userId="3379d8c0-6b8d-40f9-8822-170c990ae40f" providerId="ADAL" clId="{926BFF7E-928E-422A-9DA9-F66A43CD93CF}" dt="2025-06-25T10:36:50.591" v="11954" actId="1076"/>
          <ac:spMkLst>
            <pc:docMk/>
            <pc:sldMk cId="456831429" sldId="2147482817"/>
            <ac:spMk id="44" creationId="{74550928-49AA-5C6B-3692-D4E32551504D}"/>
          </ac:spMkLst>
        </pc:spChg>
        <pc:spChg chg="mod">
          <ac:chgData name="Liu, Yuan Erh" userId="3379d8c0-6b8d-40f9-8822-170c990ae40f" providerId="ADAL" clId="{926BFF7E-928E-422A-9DA9-F66A43CD93CF}" dt="2025-06-25T10:35:23.118" v="11903" actId="20577"/>
          <ac:spMkLst>
            <pc:docMk/>
            <pc:sldMk cId="456831429" sldId="2147482817"/>
            <ac:spMk id="45" creationId="{FC248A15-5C4B-AE2E-BFEA-B896F509EB78}"/>
          </ac:spMkLst>
        </pc:spChg>
        <pc:spChg chg="mod">
          <ac:chgData name="Liu, Yuan Erh" userId="3379d8c0-6b8d-40f9-8822-170c990ae40f" providerId="ADAL" clId="{926BFF7E-928E-422A-9DA9-F66A43CD93CF}" dt="2025-06-25T10:30:06.810" v="11786" actId="164"/>
          <ac:spMkLst>
            <pc:docMk/>
            <pc:sldMk cId="456831429" sldId="2147482817"/>
            <ac:spMk id="46" creationId="{EB73EFC1-BEA2-9FCF-19ED-E36BBAA89895}"/>
          </ac:spMkLst>
        </pc:spChg>
        <pc:spChg chg="mod">
          <ac:chgData name="Liu, Yuan Erh" userId="3379d8c0-6b8d-40f9-8822-170c990ae40f" providerId="ADAL" clId="{926BFF7E-928E-422A-9DA9-F66A43CD93CF}" dt="2025-06-25T10:31:04.086" v="11826" actId="1076"/>
          <ac:spMkLst>
            <pc:docMk/>
            <pc:sldMk cId="456831429" sldId="2147482817"/>
            <ac:spMk id="48" creationId="{6259CF00-1B83-0BA5-3F5D-704AF63EF1AA}"/>
          </ac:spMkLst>
        </pc:spChg>
        <pc:spChg chg="mod">
          <ac:chgData name="Liu, Yuan Erh" userId="3379d8c0-6b8d-40f9-8822-170c990ae40f" providerId="ADAL" clId="{926BFF7E-928E-422A-9DA9-F66A43CD93CF}" dt="2025-06-25T10:30:06.810" v="11786" actId="164"/>
          <ac:spMkLst>
            <pc:docMk/>
            <pc:sldMk cId="456831429" sldId="2147482817"/>
            <ac:spMk id="49" creationId="{D18C848A-D7E8-EF8F-FB7E-A3BAAB094D0C}"/>
          </ac:spMkLst>
        </pc:spChg>
        <pc:spChg chg="mod">
          <ac:chgData name="Liu, Yuan Erh" userId="3379d8c0-6b8d-40f9-8822-170c990ae40f" providerId="ADAL" clId="{926BFF7E-928E-422A-9DA9-F66A43CD93CF}" dt="2025-06-25T10:30:14.212" v="11788" actId="164"/>
          <ac:spMkLst>
            <pc:docMk/>
            <pc:sldMk cId="456831429" sldId="2147482817"/>
            <ac:spMk id="50" creationId="{28053522-F315-3304-9E78-97CF27893935}"/>
          </ac:spMkLst>
        </pc:spChg>
        <pc:spChg chg="mod">
          <ac:chgData name="Liu, Yuan Erh" userId="3379d8c0-6b8d-40f9-8822-170c990ae40f" providerId="ADAL" clId="{926BFF7E-928E-422A-9DA9-F66A43CD93CF}" dt="2025-06-25T10:32:04.577" v="11841" actId="1076"/>
          <ac:spMkLst>
            <pc:docMk/>
            <pc:sldMk cId="456831429" sldId="2147482817"/>
            <ac:spMk id="51" creationId="{583510C7-45F8-5CBD-55CD-E4B93456D43E}"/>
          </ac:spMkLst>
        </pc:spChg>
        <pc:spChg chg="mod">
          <ac:chgData name="Liu, Yuan Erh" userId="3379d8c0-6b8d-40f9-8822-170c990ae40f" providerId="ADAL" clId="{926BFF7E-928E-422A-9DA9-F66A43CD93CF}" dt="2025-06-25T10:31:29.986" v="11830" actId="1076"/>
          <ac:spMkLst>
            <pc:docMk/>
            <pc:sldMk cId="456831429" sldId="2147482817"/>
            <ac:spMk id="52" creationId="{8E2747C9-85DC-B2D0-81F0-372C7FDCABDC}"/>
          </ac:spMkLst>
        </pc:spChg>
        <pc:spChg chg="mod">
          <ac:chgData name="Liu, Yuan Erh" userId="3379d8c0-6b8d-40f9-8822-170c990ae40f" providerId="ADAL" clId="{926BFF7E-928E-422A-9DA9-F66A43CD93CF}" dt="2025-06-25T10:39:21.359" v="11962" actId="1076"/>
          <ac:spMkLst>
            <pc:docMk/>
            <pc:sldMk cId="456831429" sldId="2147482817"/>
            <ac:spMk id="56" creationId="{56BD43AB-C811-5D4C-B332-F67ADD1B6142}"/>
          </ac:spMkLst>
        </pc:spChg>
        <pc:spChg chg="mod">
          <ac:chgData name="Liu, Yuan Erh" userId="3379d8c0-6b8d-40f9-8822-170c990ae40f" providerId="ADAL" clId="{926BFF7E-928E-422A-9DA9-F66A43CD93CF}" dt="2025-06-25T10:31:33.576" v="11831" actId="1076"/>
          <ac:spMkLst>
            <pc:docMk/>
            <pc:sldMk cId="456831429" sldId="2147482817"/>
            <ac:spMk id="57" creationId="{647F6F49-F31E-1D7D-B0C6-D0F24C0F59E3}"/>
          </ac:spMkLst>
        </pc:spChg>
        <pc:spChg chg="mod">
          <ac:chgData name="Liu, Yuan Erh" userId="3379d8c0-6b8d-40f9-8822-170c990ae40f" providerId="ADAL" clId="{926BFF7E-928E-422A-9DA9-F66A43CD93CF}" dt="2025-06-25T10:31:25.053" v="11828" actId="1076"/>
          <ac:spMkLst>
            <pc:docMk/>
            <pc:sldMk cId="456831429" sldId="2147482817"/>
            <ac:spMk id="58" creationId="{89435918-0C36-C23F-D721-BD987AC0FB6E}"/>
          </ac:spMkLst>
        </pc:spChg>
        <pc:spChg chg="mod">
          <ac:chgData name="Liu, Yuan Erh" userId="3379d8c0-6b8d-40f9-8822-170c990ae40f" providerId="ADAL" clId="{926BFF7E-928E-422A-9DA9-F66A43CD93CF}" dt="2025-06-25T10:31:07.962" v="11827" actId="1076"/>
          <ac:spMkLst>
            <pc:docMk/>
            <pc:sldMk cId="456831429" sldId="2147482817"/>
            <ac:spMk id="61" creationId="{38403FCB-1361-9FAE-8558-0A5AC2D355DD}"/>
          </ac:spMkLst>
        </pc:spChg>
        <pc:spChg chg="mod">
          <ac:chgData name="Liu, Yuan Erh" userId="3379d8c0-6b8d-40f9-8822-170c990ae40f" providerId="ADAL" clId="{926BFF7E-928E-422A-9DA9-F66A43CD93CF}" dt="2025-06-25T10:39:27.843" v="11964" actId="1076"/>
          <ac:spMkLst>
            <pc:docMk/>
            <pc:sldMk cId="456831429" sldId="2147482817"/>
            <ac:spMk id="141" creationId="{CDB3243B-BD95-A77E-20DC-44C06D787DC1}"/>
          </ac:spMkLst>
        </pc:spChg>
        <pc:spChg chg="mod">
          <ac:chgData name="Liu, Yuan Erh" userId="3379d8c0-6b8d-40f9-8822-170c990ae40f" providerId="ADAL" clId="{926BFF7E-928E-422A-9DA9-F66A43CD93CF}" dt="2025-06-25T11:14:35.777" v="12359"/>
          <ac:spMkLst>
            <pc:docMk/>
            <pc:sldMk cId="456831429" sldId="2147482817"/>
            <ac:spMk id="143" creationId="{DC78D475-A220-EDD1-4E49-7A93540AEAEF}"/>
          </ac:spMkLst>
        </pc:spChg>
        <pc:spChg chg="mod">
          <ac:chgData name="Liu, Yuan Erh" userId="3379d8c0-6b8d-40f9-8822-170c990ae40f" providerId="ADAL" clId="{926BFF7E-928E-422A-9DA9-F66A43CD93CF}" dt="2025-06-25T11:15:04.264" v="12374" actId="20577"/>
          <ac:spMkLst>
            <pc:docMk/>
            <pc:sldMk cId="456831429" sldId="2147482817"/>
            <ac:spMk id="144" creationId="{D070FCC5-04A7-F14A-9B5C-109211AE5B71}"/>
          </ac:spMkLst>
        </pc:spChg>
        <pc:spChg chg="mod">
          <ac:chgData name="Liu, Yuan Erh" userId="3379d8c0-6b8d-40f9-8822-170c990ae40f" providerId="ADAL" clId="{926BFF7E-928E-422A-9DA9-F66A43CD93CF}" dt="2025-06-25T11:14:38.471" v="12361"/>
          <ac:spMkLst>
            <pc:docMk/>
            <pc:sldMk cId="456831429" sldId="2147482817"/>
            <ac:spMk id="146" creationId="{A6854C42-C1CF-3294-1BC7-08C224F87B45}"/>
          </ac:spMkLst>
        </pc:spChg>
        <pc:spChg chg="mod">
          <ac:chgData name="Liu, Yuan Erh" userId="3379d8c0-6b8d-40f9-8822-170c990ae40f" providerId="ADAL" clId="{926BFF7E-928E-422A-9DA9-F66A43CD93CF}" dt="2025-06-25T11:15:15.421" v="12382" actId="20577"/>
          <ac:spMkLst>
            <pc:docMk/>
            <pc:sldMk cId="456831429" sldId="2147482817"/>
            <ac:spMk id="147" creationId="{43324451-4273-31AC-1A7D-FCFE49590EBE}"/>
          </ac:spMkLst>
        </pc:spChg>
        <pc:spChg chg="mod">
          <ac:chgData name="Liu, Yuan Erh" userId="3379d8c0-6b8d-40f9-8822-170c990ae40f" providerId="ADAL" clId="{926BFF7E-928E-422A-9DA9-F66A43CD93CF}" dt="2025-06-25T11:14:38.709" v="12362"/>
          <ac:spMkLst>
            <pc:docMk/>
            <pc:sldMk cId="456831429" sldId="2147482817"/>
            <ac:spMk id="149" creationId="{666B9FBC-B892-3D4E-CBB2-507F21E38F1C}"/>
          </ac:spMkLst>
        </pc:spChg>
        <pc:spChg chg="mod">
          <ac:chgData name="Liu, Yuan Erh" userId="3379d8c0-6b8d-40f9-8822-170c990ae40f" providerId="ADAL" clId="{926BFF7E-928E-422A-9DA9-F66A43CD93CF}" dt="2025-06-25T11:15:10.070" v="12378" actId="20577"/>
          <ac:spMkLst>
            <pc:docMk/>
            <pc:sldMk cId="456831429" sldId="2147482817"/>
            <ac:spMk id="150" creationId="{E0EF4ADF-5BC9-FBCE-B881-932E8C1CC07E}"/>
          </ac:spMkLst>
        </pc:spChg>
        <pc:spChg chg="mod">
          <ac:chgData name="Liu, Yuan Erh" userId="3379d8c0-6b8d-40f9-8822-170c990ae40f" providerId="ADAL" clId="{926BFF7E-928E-422A-9DA9-F66A43CD93CF}" dt="2025-06-25T11:14:51.311" v="12367"/>
          <ac:spMkLst>
            <pc:docMk/>
            <pc:sldMk cId="456831429" sldId="2147482817"/>
            <ac:spMk id="152" creationId="{40537400-35A5-7016-0651-A62BBCD2773E}"/>
          </ac:spMkLst>
        </pc:spChg>
        <pc:spChg chg="mod">
          <ac:chgData name="Liu, Yuan Erh" userId="3379d8c0-6b8d-40f9-8822-170c990ae40f" providerId="ADAL" clId="{926BFF7E-928E-422A-9DA9-F66A43CD93CF}" dt="2025-06-25T10:39:01.589" v="11956" actId="1076"/>
          <ac:spMkLst>
            <pc:docMk/>
            <pc:sldMk cId="456831429" sldId="2147482817"/>
            <ac:spMk id="153" creationId="{1C0A3B38-E0C2-49A3-C21C-9FA9D22BFC4D}"/>
          </ac:spMkLst>
        </pc:spChg>
        <pc:spChg chg="mod">
          <ac:chgData name="Liu, Yuan Erh" userId="3379d8c0-6b8d-40f9-8822-170c990ae40f" providerId="ADAL" clId="{926BFF7E-928E-422A-9DA9-F66A43CD93CF}" dt="2025-06-25T11:15:21.819" v="12386" actId="20577"/>
          <ac:spMkLst>
            <pc:docMk/>
            <pc:sldMk cId="456831429" sldId="2147482817"/>
            <ac:spMk id="154" creationId="{0A592DB7-DFC4-E7D8-D230-693043C2C6D1}"/>
          </ac:spMkLst>
        </pc:spChg>
        <pc:spChg chg="mod">
          <ac:chgData name="Liu, Yuan Erh" userId="3379d8c0-6b8d-40f9-8822-170c990ae40f" providerId="ADAL" clId="{926BFF7E-928E-422A-9DA9-F66A43CD93CF}" dt="2025-06-25T11:14:53.683" v="12369"/>
          <ac:spMkLst>
            <pc:docMk/>
            <pc:sldMk cId="456831429" sldId="2147482817"/>
            <ac:spMk id="156" creationId="{80777993-0979-D4F8-AC3F-E40F1B2751AF}"/>
          </ac:spMkLst>
        </pc:spChg>
        <pc:spChg chg="mod">
          <ac:chgData name="Liu, Yuan Erh" userId="3379d8c0-6b8d-40f9-8822-170c990ae40f" providerId="ADAL" clId="{926BFF7E-928E-422A-9DA9-F66A43CD93CF}" dt="2025-06-25T09:58:15.948" v="11664" actId="20577"/>
          <ac:spMkLst>
            <pc:docMk/>
            <pc:sldMk cId="456831429" sldId="2147482817"/>
            <ac:spMk id="157" creationId="{A96136A8-F58D-1131-271A-3AA25D489944}"/>
          </ac:spMkLst>
        </pc:spChg>
        <pc:spChg chg="mod">
          <ac:chgData name="Liu, Yuan Erh" userId="3379d8c0-6b8d-40f9-8822-170c990ae40f" providerId="ADAL" clId="{926BFF7E-928E-422A-9DA9-F66A43CD93CF}" dt="2025-06-25T11:15:28.018" v="12390" actId="20577"/>
          <ac:spMkLst>
            <pc:docMk/>
            <pc:sldMk cId="456831429" sldId="2147482817"/>
            <ac:spMk id="158" creationId="{8D8D3794-647F-D857-249E-69301E43D714}"/>
          </ac:spMkLst>
        </pc:spChg>
        <pc:spChg chg="mod">
          <ac:chgData name="Liu, Yuan Erh" userId="3379d8c0-6b8d-40f9-8822-170c990ae40f" providerId="ADAL" clId="{926BFF7E-928E-422A-9DA9-F66A43CD93CF}" dt="2025-06-25T11:17:40.951" v="12400"/>
          <ac:spMkLst>
            <pc:docMk/>
            <pc:sldMk cId="456831429" sldId="2147482817"/>
            <ac:spMk id="161" creationId="{19981FD0-BB33-BAC0-40DB-F66180BFC1DC}"/>
          </ac:spMkLst>
        </pc:spChg>
        <pc:spChg chg="mod">
          <ac:chgData name="Liu, Yuan Erh" userId="3379d8c0-6b8d-40f9-8822-170c990ae40f" providerId="ADAL" clId="{926BFF7E-928E-422A-9DA9-F66A43CD93CF}" dt="2025-06-25T11:17:46.383" v="12406" actId="20577"/>
          <ac:spMkLst>
            <pc:docMk/>
            <pc:sldMk cId="456831429" sldId="2147482817"/>
            <ac:spMk id="162" creationId="{32E95BE5-AFE8-91D3-C887-4059ABDD580B}"/>
          </ac:spMkLst>
        </pc:spChg>
        <pc:spChg chg="mod">
          <ac:chgData name="Liu, Yuan Erh" userId="3379d8c0-6b8d-40f9-8822-170c990ae40f" providerId="ADAL" clId="{926BFF7E-928E-422A-9DA9-F66A43CD93CF}" dt="2025-06-25T11:18:39.971" v="12421"/>
          <ac:spMkLst>
            <pc:docMk/>
            <pc:sldMk cId="456831429" sldId="2147482817"/>
            <ac:spMk id="167" creationId="{BA17EB08-2B79-CB24-4E78-5FD7571A8864}"/>
          </ac:spMkLst>
        </pc:spChg>
        <pc:spChg chg="mod">
          <ac:chgData name="Liu, Yuan Erh" userId="3379d8c0-6b8d-40f9-8822-170c990ae40f" providerId="ADAL" clId="{926BFF7E-928E-422A-9DA9-F66A43CD93CF}" dt="2025-06-25T11:18:45.855" v="12424" actId="20577"/>
          <ac:spMkLst>
            <pc:docMk/>
            <pc:sldMk cId="456831429" sldId="2147482817"/>
            <ac:spMk id="168" creationId="{FF15E993-0E1C-2289-A736-381316910BBB}"/>
          </ac:spMkLst>
        </pc:spChg>
        <pc:spChg chg="mod">
          <ac:chgData name="Liu, Yuan Erh" userId="3379d8c0-6b8d-40f9-8822-170c990ae40f" providerId="ADAL" clId="{926BFF7E-928E-422A-9DA9-F66A43CD93CF}" dt="2025-06-25T11:18:49.303" v="12425"/>
          <ac:spMkLst>
            <pc:docMk/>
            <pc:sldMk cId="456831429" sldId="2147482817"/>
            <ac:spMk id="170" creationId="{194F891D-C12F-4F26-4C38-286EE7866DE9}"/>
          </ac:spMkLst>
        </pc:spChg>
        <pc:spChg chg="mod">
          <ac:chgData name="Liu, Yuan Erh" userId="3379d8c0-6b8d-40f9-8822-170c990ae40f" providerId="ADAL" clId="{926BFF7E-928E-422A-9DA9-F66A43CD93CF}" dt="2025-06-25T11:18:53.279" v="12428" actId="20577"/>
          <ac:spMkLst>
            <pc:docMk/>
            <pc:sldMk cId="456831429" sldId="2147482817"/>
            <ac:spMk id="171" creationId="{9CF6EFA2-8F46-C284-9AF8-AC5EDD90BD71}"/>
          </ac:spMkLst>
        </pc:spChg>
        <pc:spChg chg="mod">
          <ac:chgData name="Liu, Yuan Erh" userId="3379d8c0-6b8d-40f9-8822-170c990ae40f" providerId="ADAL" clId="{926BFF7E-928E-422A-9DA9-F66A43CD93CF}" dt="2025-06-25T11:18:55.950" v="12429"/>
          <ac:spMkLst>
            <pc:docMk/>
            <pc:sldMk cId="456831429" sldId="2147482817"/>
            <ac:spMk id="174" creationId="{721547A4-C49B-80BC-B268-D61DA4C7E039}"/>
          </ac:spMkLst>
        </pc:spChg>
        <pc:spChg chg="mod">
          <ac:chgData name="Liu, Yuan Erh" userId="3379d8c0-6b8d-40f9-8822-170c990ae40f" providerId="ADAL" clId="{926BFF7E-928E-422A-9DA9-F66A43CD93CF}" dt="2025-06-25T11:19:00.655" v="12432" actId="20577"/>
          <ac:spMkLst>
            <pc:docMk/>
            <pc:sldMk cId="456831429" sldId="2147482817"/>
            <ac:spMk id="175" creationId="{58CC8BB6-7B41-2C8E-95B6-311BA5881493}"/>
          </ac:spMkLst>
        </pc:spChg>
        <pc:spChg chg="mod">
          <ac:chgData name="Liu, Yuan Erh" userId="3379d8c0-6b8d-40f9-8822-170c990ae40f" providerId="ADAL" clId="{926BFF7E-928E-422A-9DA9-F66A43CD93CF}" dt="2025-06-25T11:21:28.036" v="12473" actId="20577"/>
          <ac:spMkLst>
            <pc:docMk/>
            <pc:sldMk cId="456831429" sldId="2147482817"/>
            <ac:spMk id="177" creationId="{9A3C0B30-F832-92A6-BFC3-315F6843A943}"/>
          </ac:spMkLst>
        </pc:spChg>
        <pc:spChg chg="mod">
          <ac:chgData name="Liu, Yuan Erh" userId="3379d8c0-6b8d-40f9-8822-170c990ae40f" providerId="ADAL" clId="{926BFF7E-928E-422A-9DA9-F66A43CD93CF}" dt="2025-06-25T11:20:43.864" v="12442"/>
          <ac:spMkLst>
            <pc:docMk/>
            <pc:sldMk cId="456831429" sldId="2147482817"/>
            <ac:spMk id="178" creationId="{CB68B3A3-A854-878A-3106-248BFE949A3D}"/>
          </ac:spMkLst>
        </pc:spChg>
        <pc:spChg chg="mod">
          <ac:chgData name="Liu, Yuan Erh" userId="3379d8c0-6b8d-40f9-8822-170c990ae40f" providerId="ADAL" clId="{926BFF7E-928E-422A-9DA9-F66A43CD93CF}" dt="2025-06-25T11:09:10.261" v="12247" actId="1076"/>
          <ac:spMkLst>
            <pc:docMk/>
            <pc:sldMk cId="456831429" sldId="2147482817"/>
            <ac:spMk id="207" creationId="{1ACA9F20-BCB7-3335-120C-8402E82C293B}"/>
          </ac:spMkLst>
        </pc:spChg>
        <pc:spChg chg="mod">
          <ac:chgData name="Liu, Yuan Erh" userId="3379d8c0-6b8d-40f9-8822-170c990ae40f" providerId="ADAL" clId="{926BFF7E-928E-422A-9DA9-F66A43CD93CF}" dt="2025-06-25T10:40:01.422" v="11972" actId="1076"/>
          <ac:spMkLst>
            <pc:docMk/>
            <pc:sldMk cId="456831429" sldId="2147482817"/>
            <ac:spMk id="224" creationId="{CBCFF8B5-4C72-1FBF-97BA-9184CD4AA499}"/>
          </ac:spMkLst>
        </pc:spChg>
        <pc:spChg chg="mod">
          <ac:chgData name="Liu, Yuan Erh" userId="3379d8c0-6b8d-40f9-8822-170c990ae40f" providerId="ADAL" clId="{926BFF7E-928E-422A-9DA9-F66A43CD93CF}" dt="2025-06-25T10:40:54.581" v="11985" actId="1076"/>
          <ac:spMkLst>
            <pc:docMk/>
            <pc:sldMk cId="456831429" sldId="2147482817"/>
            <ac:spMk id="241" creationId="{4DD7F89A-4A00-4E0B-0AC0-F4A989EAB7BB}"/>
          </ac:spMkLst>
        </pc:spChg>
        <pc:spChg chg="mod">
          <ac:chgData name="Liu, Yuan Erh" userId="3379d8c0-6b8d-40f9-8822-170c990ae40f" providerId="ADAL" clId="{926BFF7E-928E-422A-9DA9-F66A43CD93CF}" dt="2025-06-25T10:40:56.938" v="11986" actId="1076"/>
          <ac:spMkLst>
            <pc:docMk/>
            <pc:sldMk cId="456831429" sldId="2147482817"/>
            <ac:spMk id="242" creationId="{BFC7420A-4D24-AF6D-B907-76C209CAF6D4}"/>
          </ac:spMkLst>
        </pc:spChg>
        <pc:spChg chg="mod">
          <ac:chgData name="Liu, Yuan Erh" userId="3379d8c0-6b8d-40f9-8822-170c990ae40f" providerId="ADAL" clId="{926BFF7E-928E-422A-9DA9-F66A43CD93CF}" dt="2025-06-25T10:43:31.605" v="12020" actId="1076"/>
          <ac:spMkLst>
            <pc:docMk/>
            <pc:sldMk cId="456831429" sldId="2147482817"/>
            <ac:spMk id="259" creationId="{A6E909CE-4993-DE29-CD1F-04A4F5956914}"/>
          </ac:spMkLst>
        </pc:spChg>
        <pc:spChg chg="mod">
          <ac:chgData name="Liu, Yuan Erh" userId="3379d8c0-6b8d-40f9-8822-170c990ae40f" providerId="ADAL" clId="{926BFF7E-928E-422A-9DA9-F66A43CD93CF}" dt="2025-06-25T10:43:33.792" v="12021" actId="1076"/>
          <ac:spMkLst>
            <pc:docMk/>
            <pc:sldMk cId="456831429" sldId="2147482817"/>
            <ac:spMk id="261" creationId="{9CCC0F10-4562-501E-9A2E-D5966A8958E7}"/>
          </ac:spMkLst>
        </pc:spChg>
        <pc:spChg chg="mod">
          <ac:chgData name="Liu, Yuan Erh" userId="3379d8c0-6b8d-40f9-8822-170c990ae40f" providerId="ADAL" clId="{926BFF7E-928E-422A-9DA9-F66A43CD93CF}" dt="2025-06-25T10:43:53.806" v="12027" actId="1076"/>
          <ac:spMkLst>
            <pc:docMk/>
            <pc:sldMk cId="456831429" sldId="2147482817"/>
            <ac:spMk id="264" creationId="{BD2F4F25-8167-31CA-A601-7725CDFF2B31}"/>
          </ac:spMkLst>
        </pc:spChg>
        <pc:spChg chg="mod">
          <ac:chgData name="Liu, Yuan Erh" userId="3379d8c0-6b8d-40f9-8822-170c990ae40f" providerId="ADAL" clId="{926BFF7E-928E-422A-9DA9-F66A43CD93CF}" dt="2025-06-25T10:43:49.564" v="12026" actId="1076"/>
          <ac:spMkLst>
            <pc:docMk/>
            <pc:sldMk cId="456831429" sldId="2147482817"/>
            <ac:spMk id="266" creationId="{9C7B8DF9-E7DA-AA66-355F-7B9509CBDB96}"/>
          </ac:spMkLst>
        </pc:spChg>
        <pc:spChg chg="mod">
          <ac:chgData name="Liu, Yuan Erh" userId="3379d8c0-6b8d-40f9-8822-170c990ae40f" providerId="ADAL" clId="{926BFF7E-928E-422A-9DA9-F66A43CD93CF}" dt="2025-06-25T10:40:47.932" v="11983" actId="1076"/>
          <ac:spMkLst>
            <pc:docMk/>
            <pc:sldMk cId="456831429" sldId="2147482817"/>
            <ac:spMk id="274" creationId="{E22D679C-6659-CECE-BBCA-81D65A5434A8}"/>
          </ac:spMkLst>
        </pc:spChg>
        <pc:spChg chg="mod">
          <ac:chgData name="Liu, Yuan Erh" userId="3379d8c0-6b8d-40f9-8822-170c990ae40f" providerId="ADAL" clId="{926BFF7E-928E-422A-9DA9-F66A43CD93CF}" dt="2025-06-25T10:40:51.156" v="11984" actId="1076"/>
          <ac:spMkLst>
            <pc:docMk/>
            <pc:sldMk cId="456831429" sldId="2147482817"/>
            <ac:spMk id="276" creationId="{657A0A78-0749-A9F9-D909-5EB9C7EEA039}"/>
          </ac:spMkLst>
        </pc:spChg>
        <pc:spChg chg="mod">
          <ac:chgData name="Liu, Yuan Erh" userId="3379d8c0-6b8d-40f9-8822-170c990ae40f" providerId="ADAL" clId="{926BFF7E-928E-422A-9DA9-F66A43CD93CF}" dt="2025-06-25T10:40:31.337" v="11976" actId="1076"/>
          <ac:spMkLst>
            <pc:docMk/>
            <pc:sldMk cId="456831429" sldId="2147482817"/>
            <ac:spMk id="282" creationId="{7EFE638E-CECD-95C6-DA6E-D877FE91039E}"/>
          </ac:spMkLst>
        </pc:spChg>
        <pc:spChg chg="mod">
          <ac:chgData name="Liu, Yuan Erh" userId="3379d8c0-6b8d-40f9-8822-170c990ae40f" providerId="ADAL" clId="{926BFF7E-928E-422A-9DA9-F66A43CD93CF}" dt="2025-06-25T10:40:43.651" v="11982" actId="1076"/>
          <ac:spMkLst>
            <pc:docMk/>
            <pc:sldMk cId="456831429" sldId="2147482817"/>
            <ac:spMk id="288" creationId="{234E894A-EB23-B57B-6BFB-B9349729132A}"/>
          </ac:spMkLst>
        </pc:spChg>
        <pc:spChg chg="mod">
          <ac:chgData name="Liu, Yuan Erh" userId="3379d8c0-6b8d-40f9-8822-170c990ae40f" providerId="ADAL" clId="{926BFF7E-928E-422A-9DA9-F66A43CD93CF}" dt="2025-06-25T17:43:23.845" v="16391" actId="14100"/>
          <ac:spMkLst>
            <pc:docMk/>
            <pc:sldMk cId="456831429" sldId="2147482817"/>
            <ac:spMk id="292" creationId="{0C45433C-91B1-47A8-8988-6E86A27C6BB7}"/>
          </ac:spMkLst>
        </pc:spChg>
        <pc:spChg chg="mod">
          <ac:chgData name="Liu, Yuan Erh" userId="3379d8c0-6b8d-40f9-8822-170c990ae40f" providerId="ADAL" clId="{926BFF7E-928E-422A-9DA9-F66A43CD93CF}" dt="2025-06-25T10:54:58.698" v="12202" actId="14100"/>
          <ac:spMkLst>
            <pc:docMk/>
            <pc:sldMk cId="456831429" sldId="2147482817"/>
            <ac:spMk id="298" creationId="{DCDC6CAC-1C89-2DBA-9FF6-AB035B6778C4}"/>
          </ac:spMkLst>
        </pc:spChg>
        <pc:spChg chg="mod">
          <ac:chgData name="Liu, Yuan Erh" userId="3379d8c0-6b8d-40f9-8822-170c990ae40f" providerId="ADAL" clId="{926BFF7E-928E-422A-9DA9-F66A43CD93CF}" dt="2025-06-25T10:55:02.234" v="12203" actId="1076"/>
          <ac:spMkLst>
            <pc:docMk/>
            <pc:sldMk cId="456831429" sldId="2147482817"/>
            <ac:spMk id="301" creationId="{603D2D51-0538-A11A-4059-D7EA5C89991D}"/>
          </ac:spMkLst>
        </pc:spChg>
        <pc:spChg chg="mod">
          <ac:chgData name="Liu, Yuan Erh" userId="3379d8c0-6b8d-40f9-8822-170c990ae40f" providerId="ADAL" clId="{926BFF7E-928E-422A-9DA9-F66A43CD93CF}" dt="2025-06-25T10:46:19.198" v="12060" actId="13926"/>
          <ac:spMkLst>
            <pc:docMk/>
            <pc:sldMk cId="456831429" sldId="2147482817"/>
            <ac:spMk id="304" creationId="{029506E5-019D-024F-FAFD-123AA01FC64F}"/>
          </ac:spMkLst>
        </pc:spChg>
        <pc:spChg chg="mod">
          <ac:chgData name="Liu, Yuan Erh" userId="3379d8c0-6b8d-40f9-8822-170c990ae40f" providerId="ADAL" clId="{926BFF7E-928E-422A-9DA9-F66A43CD93CF}" dt="2025-06-25T10:46:24.496" v="12061" actId="13926"/>
          <ac:spMkLst>
            <pc:docMk/>
            <pc:sldMk cId="456831429" sldId="2147482817"/>
            <ac:spMk id="307" creationId="{7DB95602-8858-DBC5-579D-7266CFB97BAE}"/>
          </ac:spMkLst>
        </pc:spChg>
        <pc:spChg chg="mod">
          <ac:chgData name="Liu, Yuan Erh" userId="3379d8c0-6b8d-40f9-8822-170c990ae40f" providerId="ADAL" clId="{926BFF7E-928E-422A-9DA9-F66A43CD93CF}" dt="2025-06-25T10:47:38.253" v="12075" actId="14100"/>
          <ac:spMkLst>
            <pc:docMk/>
            <pc:sldMk cId="456831429" sldId="2147482817"/>
            <ac:spMk id="309" creationId="{D4EF916F-0670-D85D-D9A1-869A05321683}"/>
          </ac:spMkLst>
        </pc:spChg>
        <pc:spChg chg="mod">
          <ac:chgData name="Liu, Yuan Erh" userId="3379d8c0-6b8d-40f9-8822-170c990ae40f" providerId="ADAL" clId="{926BFF7E-928E-422A-9DA9-F66A43CD93CF}" dt="2025-06-25T10:50:56.065" v="12105" actId="20577"/>
          <ac:spMkLst>
            <pc:docMk/>
            <pc:sldMk cId="456831429" sldId="2147482817"/>
            <ac:spMk id="324" creationId="{39E42207-2860-5ECD-F4F5-C5455C07925F}"/>
          </ac:spMkLst>
        </pc:spChg>
        <pc:spChg chg="mod">
          <ac:chgData name="Liu, Yuan Erh" userId="3379d8c0-6b8d-40f9-8822-170c990ae40f" providerId="ADAL" clId="{926BFF7E-928E-422A-9DA9-F66A43CD93CF}" dt="2025-06-25T10:51:35.947" v="12118" actId="164"/>
          <ac:spMkLst>
            <pc:docMk/>
            <pc:sldMk cId="456831429" sldId="2147482817"/>
            <ac:spMk id="326" creationId="{2AA661BC-01D0-8B0A-688D-D8C5AEA3E9EC}"/>
          </ac:spMkLst>
        </pc:spChg>
        <pc:spChg chg="mod">
          <ac:chgData name="Liu, Yuan Erh" userId="3379d8c0-6b8d-40f9-8822-170c990ae40f" providerId="ADAL" clId="{926BFF7E-928E-422A-9DA9-F66A43CD93CF}" dt="2025-06-25T10:51:35.947" v="12118" actId="164"/>
          <ac:spMkLst>
            <pc:docMk/>
            <pc:sldMk cId="456831429" sldId="2147482817"/>
            <ac:spMk id="327" creationId="{C33B06AC-9231-741C-D789-6028DB56DF5C}"/>
          </ac:spMkLst>
        </pc:spChg>
        <pc:spChg chg="mod">
          <ac:chgData name="Liu, Yuan Erh" userId="3379d8c0-6b8d-40f9-8822-170c990ae40f" providerId="ADAL" clId="{926BFF7E-928E-422A-9DA9-F66A43CD93CF}" dt="2025-06-25T11:13:16.935" v="12305" actId="20577"/>
          <ac:spMkLst>
            <pc:docMk/>
            <pc:sldMk cId="456831429" sldId="2147482817"/>
            <ac:spMk id="328" creationId="{BAA78BE9-D753-25E1-02A9-9CE7F8844863}"/>
          </ac:spMkLst>
        </pc:spChg>
        <pc:spChg chg="mod">
          <ac:chgData name="Liu, Yuan Erh" userId="3379d8c0-6b8d-40f9-8822-170c990ae40f" providerId="ADAL" clId="{926BFF7E-928E-422A-9DA9-F66A43CD93CF}" dt="2025-06-25T11:13:20.719" v="12308" actId="20577"/>
          <ac:spMkLst>
            <pc:docMk/>
            <pc:sldMk cId="456831429" sldId="2147482817"/>
            <ac:spMk id="341" creationId="{B499C42B-177F-55A7-B522-EFF2218081A7}"/>
          </ac:spMkLst>
        </pc:spChg>
        <pc:spChg chg="mod">
          <ac:chgData name="Liu, Yuan Erh" userId="3379d8c0-6b8d-40f9-8822-170c990ae40f" providerId="ADAL" clId="{926BFF7E-928E-422A-9DA9-F66A43CD93CF}" dt="2025-06-25T10:48:18.342" v="12086" actId="1076"/>
          <ac:spMkLst>
            <pc:docMk/>
            <pc:sldMk cId="456831429" sldId="2147482817"/>
            <ac:spMk id="343" creationId="{61BB54C4-EAB9-E2F7-3610-B172E7378751}"/>
          </ac:spMkLst>
        </pc:spChg>
        <pc:spChg chg="mod">
          <ac:chgData name="Liu, Yuan Erh" userId="3379d8c0-6b8d-40f9-8822-170c990ae40f" providerId="ADAL" clId="{926BFF7E-928E-422A-9DA9-F66A43CD93CF}" dt="2025-06-25T11:13:42.072" v="12328" actId="20577"/>
          <ac:spMkLst>
            <pc:docMk/>
            <pc:sldMk cId="456831429" sldId="2147482817"/>
            <ac:spMk id="344" creationId="{078F7C57-4FA0-EF35-8F7B-79D8C82A091C}"/>
          </ac:spMkLst>
        </pc:spChg>
        <pc:spChg chg="mod">
          <ac:chgData name="Liu, Yuan Erh" userId="3379d8c0-6b8d-40f9-8822-170c990ae40f" providerId="ADAL" clId="{926BFF7E-928E-422A-9DA9-F66A43CD93CF}" dt="2025-06-25T11:14:34.724" v="12358" actId="164"/>
          <ac:spMkLst>
            <pc:docMk/>
            <pc:sldMk cId="456831429" sldId="2147482817"/>
            <ac:spMk id="345" creationId="{C872147D-F661-A59A-9155-551B1F33469C}"/>
          </ac:spMkLst>
        </pc:spChg>
        <pc:spChg chg="mod">
          <ac:chgData name="Liu, Yuan Erh" userId="3379d8c0-6b8d-40f9-8822-170c990ae40f" providerId="ADAL" clId="{926BFF7E-928E-422A-9DA9-F66A43CD93CF}" dt="2025-06-25T11:14:34.724" v="12358" actId="164"/>
          <ac:spMkLst>
            <pc:docMk/>
            <pc:sldMk cId="456831429" sldId="2147482817"/>
            <ac:spMk id="346" creationId="{D7362255-611F-ED4C-15C1-5AB4BD497782}"/>
          </ac:spMkLst>
        </pc:spChg>
        <pc:grpChg chg="add mod">
          <ac:chgData name="Liu, Yuan Erh" userId="3379d8c0-6b8d-40f9-8822-170c990ae40f" providerId="ADAL" clId="{926BFF7E-928E-422A-9DA9-F66A43CD93CF}" dt="2025-06-25T10:30:09.555" v="11787" actId="1076"/>
          <ac:grpSpMkLst>
            <pc:docMk/>
            <pc:sldMk cId="456831429" sldId="2147482817"/>
            <ac:grpSpMk id="20" creationId="{4F3E4D57-35D5-5F4D-21D6-2A3C57E9AFC6}"/>
          </ac:grpSpMkLst>
        </pc:grpChg>
        <pc:grpChg chg="mod">
          <ac:chgData name="Liu, Yuan Erh" userId="3379d8c0-6b8d-40f9-8822-170c990ae40f" providerId="ADAL" clId="{926BFF7E-928E-422A-9DA9-F66A43CD93CF}" dt="2025-06-25T10:42:57.644" v="12017" actId="1076"/>
          <ac:grpSpMkLst>
            <pc:docMk/>
            <pc:sldMk cId="456831429" sldId="2147482817"/>
            <ac:grpSpMk id="22" creationId="{5C14F78C-80F3-B4AE-27A9-A0492312A9F1}"/>
          </ac:grpSpMkLst>
        </pc:grpChg>
        <pc:grpChg chg="mod">
          <ac:chgData name="Liu, Yuan Erh" userId="3379d8c0-6b8d-40f9-8822-170c990ae40f" providerId="ADAL" clId="{926BFF7E-928E-422A-9DA9-F66A43CD93CF}" dt="2025-06-25T10:42:34.916" v="12009" actId="1076"/>
          <ac:grpSpMkLst>
            <pc:docMk/>
            <pc:sldMk cId="456831429" sldId="2147482817"/>
            <ac:grpSpMk id="30" creationId="{5AEBA271-BFB1-13F0-8C1A-DB2D8D3D8766}"/>
          </ac:grpSpMkLst>
        </pc:grpChg>
        <pc:grpChg chg="add mod">
          <ac:chgData name="Liu, Yuan Erh" userId="3379d8c0-6b8d-40f9-8822-170c990ae40f" providerId="ADAL" clId="{926BFF7E-928E-422A-9DA9-F66A43CD93CF}" dt="2025-06-25T10:30:18.796" v="11789" actId="1076"/>
          <ac:grpSpMkLst>
            <pc:docMk/>
            <pc:sldMk cId="456831429" sldId="2147482817"/>
            <ac:grpSpMk id="47" creationId="{83E1FC48-F632-6739-BDE1-1577A23CAE5A}"/>
          </ac:grpSpMkLst>
        </pc:grpChg>
        <pc:grpChg chg="mod">
          <ac:chgData name="Liu, Yuan Erh" userId="3379d8c0-6b8d-40f9-8822-170c990ae40f" providerId="ADAL" clId="{926BFF7E-928E-422A-9DA9-F66A43CD93CF}" dt="2025-06-25T10:30:00.501" v="11785" actId="1076"/>
          <ac:grpSpMkLst>
            <pc:docMk/>
            <pc:sldMk cId="456831429" sldId="2147482817"/>
            <ac:grpSpMk id="129" creationId="{2AB9343C-9427-A81D-D447-5B3B9CEBC125}"/>
          </ac:grpSpMkLst>
        </pc:grpChg>
        <pc:grpChg chg="add mod">
          <ac:chgData name="Liu, Yuan Erh" userId="3379d8c0-6b8d-40f9-8822-170c990ae40f" providerId="ADAL" clId="{926BFF7E-928E-422A-9DA9-F66A43CD93CF}" dt="2025-06-25T10:51:46.303" v="12120" actId="1076"/>
          <ac:grpSpMkLst>
            <pc:docMk/>
            <pc:sldMk cId="456831429" sldId="2147482817"/>
            <ac:grpSpMk id="133" creationId="{B8F8FFC4-5F13-E5E9-E718-6BB3A7D24691}"/>
          </ac:grpSpMkLst>
        </pc:grpChg>
        <pc:grpChg chg="add mod">
          <ac:chgData name="Liu, Yuan Erh" userId="3379d8c0-6b8d-40f9-8822-170c990ae40f" providerId="ADAL" clId="{926BFF7E-928E-422A-9DA9-F66A43CD93CF}" dt="2025-06-25T11:08:55.354" v="12243" actId="1076"/>
          <ac:grpSpMkLst>
            <pc:docMk/>
            <pc:sldMk cId="456831429" sldId="2147482817"/>
            <ac:grpSpMk id="134" creationId="{CC7BA6A5-723C-B363-BFDA-9D1FFD631758}"/>
          </ac:grpSpMkLst>
        </pc:grpChg>
        <pc:grpChg chg="add mod">
          <ac:chgData name="Liu, Yuan Erh" userId="3379d8c0-6b8d-40f9-8822-170c990ae40f" providerId="ADAL" clId="{926BFF7E-928E-422A-9DA9-F66A43CD93CF}" dt="2025-06-25T11:16:25.476" v="12392" actId="1076"/>
          <ac:grpSpMkLst>
            <pc:docMk/>
            <pc:sldMk cId="456831429" sldId="2147482817"/>
            <ac:grpSpMk id="140" creationId="{A5AD76C2-08EC-C8F8-7F20-A7893D625D8B}"/>
          </ac:grpSpMkLst>
        </pc:grpChg>
        <pc:grpChg chg="add mod">
          <ac:chgData name="Liu, Yuan Erh" userId="3379d8c0-6b8d-40f9-8822-170c990ae40f" providerId="ADAL" clId="{926BFF7E-928E-422A-9DA9-F66A43CD93CF}" dt="2025-06-25T11:16:28.477" v="12393" actId="1076"/>
          <ac:grpSpMkLst>
            <pc:docMk/>
            <pc:sldMk cId="456831429" sldId="2147482817"/>
            <ac:grpSpMk id="142" creationId="{0C546330-F95A-88F8-49DD-8E73C6EEDF4E}"/>
          </ac:grpSpMkLst>
        </pc:grpChg>
        <pc:grpChg chg="add mod">
          <ac:chgData name="Liu, Yuan Erh" userId="3379d8c0-6b8d-40f9-8822-170c990ae40f" providerId="ADAL" clId="{926BFF7E-928E-422A-9DA9-F66A43CD93CF}" dt="2025-06-25T11:16:46.728" v="12398" actId="1076"/>
          <ac:grpSpMkLst>
            <pc:docMk/>
            <pc:sldMk cId="456831429" sldId="2147482817"/>
            <ac:grpSpMk id="145" creationId="{02A4AEB0-741A-E1E7-0496-D08091B22EE6}"/>
          </ac:grpSpMkLst>
        </pc:grpChg>
        <pc:grpChg chg="add mod">
          <ac:chgData name="Liu, Yuan Erh" userId="3379d8c0-6b8d-40f9-8822-170c990ae40f" providerId="ADAL" clId="{926BFF7E-928E-422A-9DA9-F66A43CD93CF}" dt="2025-06-25T11:16:31.418" v="12394" actId="1076"/>
          <ac:grpSpMkLst>
            <pc:docMk/>
            <pc:sldMk cId="456831429" sldId="2147482817"/>
            <ac:grpSpMk id="148" creationId="{2F0BC5D3-88DA-AA04-B5BA-AFBB276A33C7}"/>
          </ac:grpSpMkLst>
        </pc:grpChg>
        <pc:grpChg chg="add mod">
          <ac:chgData name="Liu, Yuan Erh" userId="3379d8c0-6b8d-40f9-8822-170c990ae40f" providerId="ADAL" clId="{926BFF7E-928E-422A-9DA9-F66A43CD93CF}" dt="2025-06-25T11:16:50.232" v="12399" actId="1076"/>
          <ac:grpSpMkLst>
            <pc:docMk/>
            <pc:sldMk cId="456831429" sldId="2147482817"/>
            <ac:grpSpMk id="151" creationId="{1ADF38BB-02EB-7B81-3796-931C4A34E504}"/>
          </ac:grpSpMkLst>
        </pc:grpChg>
        <pc:grpChg chg="add mod">
          <ac:chgData name="Liu, Yuan Erh" userId="3379d8c0-6b8d-40f9-8822-170c990ae40f" providerId="ADAL" clId="{926BFF7E-928E-422A-9DA9-F66A43CD93CF}" dt="2025-06-25T11:15:34.791" v="12391" actId="1076"/>
          <ac:grpSpMkLst>
            <pc:docMk/>
            <pc:sldMk cId="456831429" sldId="2147482817"/>
            <ac:grpSpMk id="155" creationId="{F9A81EB9-7665-015D-19D1-9192FFC5F2A7}"/>
          </ac:grpSpMkLst>
        </pc:grpChg>
        <pc:grpChg chg="add mod">
          <ac:chgData name="Liu, Yuan Erh" userId="3379d8c0-6b8d-40f9-8822-170c990ae40f" providerId="ADAL" clId="{926BFF7E-928E-422A-9DA9-F66A43CD93CF}" dt="2025-06-25T11:18:07.992" v="12414" actId="1076"/>
          <ac:grpSpMkLst>
            <pc:docMk/>
            <pc:sldMk cId="456831429" sldId="2147482817"/>
            <ac:grpSpMk id="159" creationId="{5746FD0B-FE7B-5686-D098-1A072ECE3891}"/>
          </ac:grpSpMkLst>
        </pc:grpChg>
        <pc:grpChg chg="add mod">
          <ac:chgData name="Liu, Yuan Erh" userId="3379d8c0-6b8d-40f9-8822-170c990ae40f" providerId="ADAL" clId="{926BFF7E-928E-422A-9DA9-F66A43CD93CF}" dt="2025-06-25T11:19:12.571" v="12435" actId="1076"/>
          <ac:grpSpMkLst>
            <pc:docMk/>
            <pc:sldMk cId="456831429" sldId="2147482817"/>
            <ac:grpSpMk id="166" creationId="{1100FC4F-5DA0-8AF0-09F1-FB45EA3160B5}"/>
          </ac:grpSpMkLst>
        </pc:grpChg>
        <pc:grpChg chg="add mod">
          <ac:chgData name="Liu, Yuan Erh" userId="3379d8c0-6b8d-40f9-8822-170c990ae40f" providerId="ADAL" clId="{926BFF7E-928E-422A-9DA9-F66A43CD93CF}" dt="2025-06-25T11:19:23.981" v="12439" actId="1076"/>
          <ac:grpSpMkLst>
            <pc:docMk/>
            <pc:sldMk cId="456831429" sldId="2147482817"/>
            <ac:grpSpMk id="169" creationId="{E645FA07-6EDB-F356-A873-BE921AD3B979}"/>
          </ac:grpSpMkLst>
        </pc:grpChg>
        <pc:grpChg chg="add mod">
          <ac:chgData name="Liu, Yuan Erh" userId="3379d8c0-6b8d-40f9-8822-170c990ae40f" providerId="ADAL" clId="{926BFF7E-928E-422A-9DA9-F66A43CD93CF}" dt="2025-06-25T11:19:28.867" v="12440" actId="1076"/>
          <ac:grpSpMkLst>
            <pc:docMk/>
            <pc:sldMk cId="456831429" sldId="2147482817"/>
            <ac:grpSpMk id="173" creationId="{809398F7-E726-0DFB-B13C-FE8F41AD4FE6}"/>
          </ac:grpSpMkLst>
        </pc:grpChg>
        <pc:grpChg chg="add mod">
          <ac:chgData name="Liu, Yuan Erh" userId="3379d8c0-6b8d-40f9-8822-170c990ae40f" providerId="ADAL" clId="{926BFF7E-928E-422A-9DA9-F66A43CD93CF}" dt="2025-06-25T11:21:20.762" v="12464" actId="1076"/>
          <ac:grpSpMkLst>
            <pc:docMk/>
            <pc:sldMk cId="456831429" sldId="2147482817"/>
            <ac:grpSpMk id="176" creationId="{63E0EFEA-971E-3AF8-E6AB-6EA4F92D23F6}"/>
          </ac:grpSpMkLst>
        </pc:grpChg>
        <pc:grpChg chg="mod">
          <ac:chgData name="Liu, Yuan Erh" userId="3379d8c0-6b8d-40f9-8822-170c990ae40f" providerId="ADAL" clId="{926BFF7E-928E-422A-9DA9-F66A43CD93CF}" dt="2025-06-25T10:40:05.849" v="11973" actId="1076"/>
          <ac:grpSpMkLst>
            <pc:docMk/>
            <pc:sldMk cId="456831429" sldId="2147482817"/>
            <ac:grpSpMk id="226" creationId="{C5BAEC43-7062-CCD3-BB79-D2689137688D}"/>
          </ac:grpSpMkLst>
        </pc:grpChg>
        <pc:grpChg chg="mod">
          <ac:chgData name="Liu, Yuan Erh" userId="3379d8c0-6b8d-40f9-8822-170c990ae40f" providerId="ADAL" clId="{926BFF7E-928E-422A-9DA9-F66A43CD93CF}" dt="2025-06-25T10:40:17.479" v="11974" actId="1076"/>
          <ac:grpSpMkLst>
            <pc:docMk/>
            <pc:sldMk cId="456831429" sldId="2147482817"/>
            <ac:grpSpMk id="231" creationId="{91C3ACDA-0451-05DA-6254-6676891A17EC}"/>
          </ac:grpSpMkLst>
        </pc:grpChg>
        <pc:grpChg chg="mod">
          <ac:chgData name="Liu, Yuan Erh" userId="3379d8c0-6b8d-40f9-8822-170c990ae40f" providerId="ADAL" clId="{926BFF7E-928E-422A-9DA9-F66A43CD93CF}" dt="2025-06-25T10:40:27.444" v="11975" actId="1076"/>
          <ac:grpSpMkLst>
            <pc:docMk/>
            <pc:sldMk cId="456831429" sldId="2147482817"/>
            <ac:grpSpMk id="279" creationId="{9C6DCC04-000C-0B45-F578-0FDEB8405017}"/>
          </ac:grpSpMkLst>
        </pc:grpChg>
        <pc:grpChg chg="mod">
          <ac:chgData name="Liu, Yuan Erh" userId="3379d8c0-6b8d-40f9-8822-170c990ae40f" providerId="ADAL" clId="{926BFF7E-928E-422A-9DA9-F66A43CD93CF}" dt="2025-06-25T10:40:37.526" v="11979" actId="1076"/>
          <ac:grpSpMkLst>
            <pc:docMk/>
            <pc:sldMk cId="456831429" sldId="2147482817"/>
            <ac:grpSpMk id="287" creationId="{8BBF9526-DD81-0695-87E6-8489B80FC34F}"/>
          </ac:grpSpMkLst>
        </pc:grpChg>
        <pc:grpChg chg="mod">
          <ac:chgData name="Liu, Yuan Erh" userId="3379d8c0-6b8d-40f9-8822-170c990ae40f" providerId="ADAL" clId="{926BFF7E-928E-422A-9DA9-F66A43CD93CF}" dt="2025-06-25T10:41:15.310" v="11987" actId="1076"/>
          <ac:grpSpMkLst>
            <pc:docMk/>
            <pc:sldMk cId="456831429" sldId="2147482817"/>
            <ac:grpSpMk id="291" creationId="{DBF1E28F-FDD6-BED7-7D22-2E9574584D34}"/>
          </ac:grpSpMkLst>
        </pc:grpChg>
        <pc:grpChg chg="mod">
          <ac:chgData name="Liu, Yuan Erh" userId="3379d8c0-6b8d-40f9-8822-170c990ae40f" providerId="ADAL" clId="{926BFF7E-928E-422A-9DA9-F66A43CD93CF}" dt="2025-06-25T10:54:52.177" v="12201" actId="1076"/>
          <ac:grpSpMkLst>
            <pc:docMk/>
            <pc:sldMk cId="456831429" sldId="2147482817"/>
            <ac:grpSpMk id="297" creationId="{F3A55EE8-2017-2F25-0A20-6A73AB676D95}"/>
          </ac:grpSpMkLst>
        </pc:grpChg>
        <pc:grpChg chg="mod">
          <ac:chgData name="Liu, Yuan Erh" userId="3379d8c0-6b8d-40f9-8822-170c990ae40f" providerId="ADAL" clId="{926BFF7E-928E-422A-9DA9-F66A43CD93CF}" dt="2025-06-25T10:47:48.100" v="12078" actId="1076"/>
          <ac:grpSpMkLst>
            <pc:docMk/>
            <pc:sldMk cId="456831429" sldId="2147482817"/>
            <ac:grpSpMk id="336" creationId="{B59C5913-B15A-945E-B1E8-7B0A44D1B7AF}"/>
          </ac:grpSpMkLst>
        </pc:grpChg>
        <pc:picChg chg="add del mod ord">
          <ac:chgData name="Liu, Yuan Erh" userId="3379d8c0-6b8d-40f9-8822-170c990ae40f" providerId="ADAL" clId="{926BFF7E-928E-422A-9DA9-F66A43CD93CF}" dt="2025-06-25T11:18:03.596" v="12413" actId="1076"/>
          <ac:picMkLst>
            <pc:docMk/>
            <pc:sldMk cId="456831429" sldId="2147482817"/>
            <ac:picMk id="14" creationId="{1CD1C8D7-6E13-63CA-F784-3AD2E69981D6}"/>
          </ac:picMkLst>
        </pc:picChg>
        <pc:cxnChg chg="mod">
          <ac:chgData name="Liu, Yuan Erh" userId="3379d8c0-6b8d-40f9-8822-170c990ae40f" providerId="ADAL" clId="{926BFF7E-928E-422A-9DA9-F66A43CD93CF}" dt="2025-06-25T10:39:30.771" v="11965" actId="1076"/>
          <ac:cxnSpMkLst>
            <pc:docMk/>
            <pc:sldMk cId="456831429" sldId="2147482817"/>
            <ac:cxnSpMk id="8" creationId="{8A44CF4E-C1B1-8D57-2F1E-1DB8D34AC948}"/>
          </ac:cxnSpMkLst>
        </pc:cxnChg>
        <pc:cxnChg chg="mod">
          <ac:chgData name="Liu, Yuan Erh" userId="3379d8c0-6b8d-40f9-8822-170c990ae40f" providerId="ADAL" clId="{926BFF7E-928E-422A-9DA9-F66A43CD93CF}" dt="2025-06-25T10:39:24.029" v="11963" actId="14100"/>
          <ac:cxnSpMkLst>
            <pc:docMk/>
            <pc:sldMk cId="456831429" sldId="2147482817"/>
            <ac:cxnSpMk id="27" creationId="{A85CDF46-4486-D893-D0B2-42A4B7FC176B}"/>
          </ac:cxnSpMkLst>
        </pc:cxnChg>
        <pc:cxnChg chg="mod">
          <ac:chgData name="Liu, Yuan Erh" userId="3379d8c0-6b8d-40f9-8822-170c990ae40f" providerId="ADAL" clId="{926BFF7E-928E-422A-9DA9-F66A43CD93CF}" dt="2025-06-25T10:39:03.628" v="11957" actId="1076"/>
          <ac:cxnSpMkLst>
            <pc:docMk/>
            <pc:sldMk cId="456831429" sldId="2147482817"/>
            <ac:cxnSpMk id="55" creationId="{6BF38188-94EB-CD2F-195A-016112D8C8A9}"/>
          </ac:cxnSpMkLst>
        </pc:cxnChg>
      </pc:sldChg>
      <pc:sldChg chg="addSp delSp modSp add mod">
        <pc:chgData name="Liu, Yuan Erh" userId="3379d8c0-6b8d-40f9-8822-170c990ae40f" providerId="ADAL" clId="{926BFF7E-928E-422A-9DA9-F66A43CD93CF}" dt="2025-06-25T10:01:55.356" v="11761" actId="20577"/>
        <pc:sldMkLst>
          <pc:docMk/>
          <pc:sldMk cId="1414666840" sldId="2147482818"/>
        </pc:sldMkLst>
        <pc:spChg chg="mod">
          <ac:chgData name="Liu, Yuan Erh" userId="3379d8c0-6b8d-40f9-8822-170c990ae40f" providerId="ADAL" clId="{926BFF7E-928E-422A-9DA9-F66A43CD93CF}" dt="2025-06-25T10:01:10.906" v="11688" actId="1076"/>
          <ac:spMkLst>
            <pc:docMk/>
            <pc:sldMk cId="1414666840" sldId="2147482818"/>
            <ac:spMk id="13" creationId="{C738D1F9-DAEF-DCFD-E3CE-157ECB42A484}"/>
          </ac:spMkLst>
        </pc:spChg>
        <pc:spChg chg="mod">
          <ac:chgData name="Liu, Yuan Erh" userId="3379d8c0-6b8d-40f9-8822-170c990ae40f" providerId="ADAL" clId="{926BFF7E-928E-422A-9DA9-F66A43CD93CF}" dt="2025-06-25T10:01:14.366" v="11689" actId="1076"/>
          <ac:spMkLst>
            <pc:docMk/>
            <pc:sldMk cId="1414666840" sldId="2147482818"/>
            <ac:spMk id="17" creationId="{32346810-A968-66F5-1033-F321A2034437}"/>
          </ac:spMkLst>
        </pc:spChg>
        <pc:spChg chg="mod">
          <ac:chgData name="Liu, Yuan Erh" userId="3379d8c0-6b8d-40f9-8822-170c990ae40f" providerId="ADAL" clId="{926BFF7E-928E-422A-9DA9-F66A43CD93CF}" dt="2025-06-25T10:01:29.497" v="11694" actId="14100"/>
          <ac:spMkLst>
            <pc:docMk/>
            <pc:sldMk cId="1414666840" sldId="2147482818"/>
            <ac:spMk id="19" creationId="{D939A8B3-BD22-D232-3AD3-A9C6CE523D93}"/>
          </ac:spMkLst>
        </pc:spChg>
        <pc:spChg chg="mod">
          <ac:chgData name="Liu, Yuan Erh" userId="3379d8c0-6b8d-40f9-8822-170c990ae40f" providerId="ADAL" clId="{926BFF7E-928E-422A-9DA9-F66A43CD93CF}" dt="2025-06-25T10:01:55.356" v="11761" actId="20577"/>
          <ac:spMkLst>
            <pc:docMk/>
            <pc:sldMk cId="1414666840" sldId="2147482818"/>
            <ac:spMk id="20" creationId="{E9920D0A-CC74-9414-1999-9F1C78B93C33}"/>
          </ac:spMkLst>
        </pc:spChg>
        <pc:spChg chg="mod">
          <ac:chgData name="Liu, Yuan Erh" userId="3379d8c0-6b8d-40f9-8822-170c990ae40f" providerId="ADAL" clId="{926BFF7E-928E-422A-9DA9-F66A43CD93CF}" dt="2025-06-25T10:00:31.463" v="11678" actId="20577"/>
          <ac:spMkLst>
            <pc:docMk/>
            <pc:sldMk cId="1414666840" sldId="2147482818"/>
            <ac:spMk id="99" creationId="{60C7D8CE-117A-8984-063D-38A3C32D7AAE}"/>
          </ac:spMkLst>
        </pc:spChg>
        <pc:grpChg chg="mod">
          <ac:chgData name="Liu, Yuan Erh" userId="3379d8c0-6b8d-40f9-8822-170c990ae40f" providerId="ADAL" clId="{926BFF7E-928E-422A-9DA9-F66A43CD93CF}" dt="2025-06-25T10:00:58.807" v="11685" actId="1076"/>
          <ac:grpSpMkLst>
            <pc:docMk/>
            <pc:sldMk cId="1414666840" sldId="2147482818"/>
            <ac:grpSpMk id="6" creationId="{D4DD5B79-4376-98DA-EBFB-7F33B9C95DD3}"/>
          </ac:grpSpMkLst>
        </pc:grpChg>
        <pc:picChg chg="add mod ord">
          <ac:chgData name="Liu, Yuan Erh" userId="3379d8c0-6b8d-40f9-8822-170c990ae40f" providerId="ADAL" clId="{926BFF7E-928E-422A-9DA9-F66A43CD93CF}" dt="2025-06-25T10:01:32.625" v="11696" actId="1076"/>
          <ac:picMkLst>
            <pc:docMk/>
            <pc:sldMk cId="1414666840" sldId="2147482818"/>
            <ac:picMk id="2" creationId="{6868C4F9-F9BA-54C6-3077-DABC40F43D89}"/>
          </ac:picMkLst>
        </pc:picChg>
      </pc:sldChg>
      <pc:sldChg chg="modSp add mod">
        <pc:chgData name="Liu, Yuan Erh" userId="3379d8c0-6b8d-40f9-8822-170c990ae40f" providerId="ADAL" clId="{926BFF7E-928E-422A-9DA9-F66A43CD93CF}" dt="2025-06-26T02:21:43.035" v="16455" actId="207"/>
        <pc:sldMkLst>
          <pc:docMk/>
          <pc:sldMk cId="1462191468" sldId="2147482819"/>
        </pc:sldMkLst>
        <pc:spChg chg="mod">
          <ac:chgData name="Liu, Yuan Erh" userId="3379d8c0-6b8d-40f9-8822-170c990ae40f" providerId="ADAL" clId="{926BFF7E-928E-422A-9DA9-F66A43CD93CF}" dt="2025-06-26T02:21:43.035" v="16455" actId="207"/>
          <ac:spMkLst>
            <pc:docMk/>
            <pc:sldMk cId="1462191468" sldId="2147482819"/>
            <ac:spMk id="43" creationId="{57BDD060-8F89-9739-CA3C-E85E3FF1B1E6}"/>
          </ac:spMkLst>
        </pc:spChg>
        <pc:spChg chg="mod">
          <ac:chgData name="Liu, Yuan Erh" userId="3379d8c0-6b8d-40f9-8822-170c990ae40f" providerId="ADAL" clId="{926BFF7E-928E-422A-9DA9-F66A43CD93CF}" dt="2025-06-25T17:41:58.882" v="16370" actId="14100"/>
          <ac:spMkLst>
            <pc:docMk/>
            <pc:sldMk cId="1462191468" sldId="2147482819"/>
            <ac:spMk id="149" creationId="{763A3074-2D8F-23B1-4C7E-8A02A1081226}"/>
          </ac:spMkLst>
        </pc:spChg>
        <pc:spChg chg="mod">
          <ac:chgData name="Liu, Yuan Erh" userId="3379d8c0-6b8d-40f9-8822-170c990ae40f" providerId="ADAL" clId="{926BFF7E-928E-422A-9DA9-F66A43CD93CF}" dt="2025-06-25T17:45:44.667" v="16449" actId="1076"/>
          <ac:spMkLst>
            <pc:docMk/>
            <pc:sldMk cId="1462191468" sldId="2147482819"/>
            <ac:spMk id="409" creationId="{7C228401-7289-835B-E74B-E578FE65106D}"/>
          </ac:spMkLst>
        </pc:spChg>
      </pc:sldChg>
      <pc:sldChg chg="modSp mod">
        <pc:chgData name="Liu, Yuan Erh" userId="3379d8c0-6b8d-40f9-8822-170c990ae40f" providerId="ADAL" clId="{926BFF7E-928E-422A-9DA9-F66A43CD93CF}" dt="2025-06-26T06:49:40.908" v="16488" actId="20577"/>
        <pc:sldMkLst>
          <pc:docMk/>
          <pc:sldMk cId="3356478906" sldId="2147482820"/>
        </pc:sldMkLst>
        <pc:spChg chg="mod">
          <ac:chgData name="Liu, Yuan Erh" userId="3379d8c0-6b8d-40f9-8822-170c990ae40f" providerId="ADAL" clId="{926BFF7E-928E-422A-9DA9-F66A43CD93CF}" dt="2025-06-26T06:49:40.908" v="16488" actId="20577"/>
          <ac:spMkLst>
            <pc:docMk/>
            <pc:sldMk cId="3356478906" sldId="2147482820"/>
            <ac:spMk id="2" creationId="{E72E8A09-ABC5-48A3-87F9-5357E1A2B8ED}"/>
          </ac:spMkLst>
        </pc:spChg>
      </pc:sldChg>
      <pc:sldMasterChg chg="delSldLayout">
        <pc:chgData name="Liu, Yuan Erh" userId="3379d8c0-6b8d-40f9-8822-170c990ae40f" providerId="ADAL" clId="{926BFF7E-928E-422A-9DA9-F66A43CD93CF}" dt="2025-06-25T11:51:26.404" v="13149" actId="2696"/>
        <pc:sldMasterMkLst>
          <pc:docMk/>
          <pc:sldMasterMk cId="0" sldId="2147483845"/>
        </pc:sldMasterMkLst>
        <pc:sldLayoutChg chg="del">
          <pc:chgData name="Liu, Yuan Erh" userId="3379d8c0-6b8d-40f9-8822-170c990ae40f" providerId="ADAL" clId="{926BFF7E-928E-422A-9DA9-F66A43CD93CF}" dt="2025-06-25T11:51:26.404" v="13149" actId="2696"/>
          <pc:sldLayoutMkLst>
            <pc:docMk/>
            <pc:sldMasterMk cId="0" sldId="2147483845"/>
            <pc:sldLayoutMk cId="99678154" sldId="2147483835"/>
          </pc:sldLayoutMkLst>
        </pc:sldLayoutChg>
        <pc:sldLayoutChg chg="del">
          <pc:chgData name="Liu, Yuan Erh" userId="3379d8c0-6b8d-40f9-8822-170c990ae40f" providerId="ADAL" clId="{926BFF7E-928E-422A-9DA9-F66A43CD93CF}" dt="2025-06-25T11:51:26.404" v="13149" actId="2696"/>
          <pc:sldLayoutMkLst>
            <pc:docMk/>
            <pc:sldMasterMk cId="0" sldId="2147483845"/>
            <pc:sldLayoutMk cId="2515744073" sldId="2147483843"/>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diagrams/_rels/data2.xml.rels><?xml version="1.0" encoding="UTF-8" standalone="yes"?>
<Relationships xmlns="http://schemas.openxmlformats.org/package/2006/relationships"><Relationship Id="rId8" Type="http://schemas.openxmlformats.org/officeDocument/2006/relationships/hyperlink" Target="http://writing-the-wrongs.blogspot.com/2010_04_01_archive.html" TargetMode="External"/><Relationship Id="rId3" Type="http://schemas.openxmlformats.org/officeDocument/2006/relationships/image" Target="../media/image136.png"/><Relationship Id="rId7" Type="http://schemas.openxmlformats.org/officeDocument/2006/relationships/image" Target="../media/image139.jpeg"/><Relationship Id="rId2" Type="http://schemas.openxmlformats.org/officeDocument/2006/relationships/hyperlink" Target="https://programmingisfun.com/debugging-buddy-duck-programming/" TargetMode="External"/><Relationship Id="rId1" Type="http://schemas.openxmlformats.org/officeDocument/2006/relationships/image" Target="../media/image135.gif"/><Relationship Id="rId6" Type="http://schemas.openxmlformats.org/officeDocument/2006/relationships/hyperlink" Target="https://kenscourses.com/tc101fall2016/syndicated/verification-and-validation-2/" TargetMode="External"/><Relationship Id="rId5" Type="http://schemas.openxmlformats.org/officeDocument/2006/relationships/image" Target="../media/image138.jpeg"/><Relationship Id="rId4" Type="http://schemas.openxmlformats.org/officeDocument/2006/relationships/image" Target="../media/image137.svg"/></Relationships>
</file>

<file path=ppt/diagrams/_rels/drawing2.xml.rels><?xml version="1.0" encoding="UTF-8" standalone="yes"?>
<Relationships xmlns="http://schemas.openxmlformats.org/package/2006/relationships"><Relationship Id="rId8" Type="http://schemas.openxmlformats.org/officeDocument/2006/relationships/hyperlink" Target="http://writing-the-wrongs.blogspot.com/2010_04_01_archive.html" TargetMode="External"/><Relationship Id="rId3" Type="http://schemas.openxmlformats.org/officeDocument/2006/relationships/image" Target="../media/image136.png"/><Relationship Id="rId7" Type="http://schemas.openxmlformats.org/officeDocument/2006/relationships/image" Target="../media/image139.jpeg"/><Relationship Id="rId2" Type="http://schemas.openxmlformats.org/officeDocument/2006/relationships/hyperlink" Target="https://programmingisfun.com/debugging-buddy-duck-programming/" TargetMode="External"/><Relationship Id="rId1" Type="http://schemas.openxmlformats.org/officeDocument/2006/relationships/image" Target="../media/image135.gif"/><Relationship Id="rId6" Type="http://schemas.openxmlformats.org/officeDocument/2006/relationships/hyperlink" Target="https://kenscourses.com/tc101fall2016/syndicated/verification-and-validation-2/" TargetMode="External"/><Relationship Id="rId5" Type="http://schemas.openxmlformats.org/officeDocument/2006/relationships/image" Target="../media/image138.jpeg"/><Relationship Id="rId4" Type="http://schemas.openxmlformats.org/officeDocument/2006/relationships/image" Target="../media/image13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84A62F-E623-4DA8-9C53-161797F0AB49}"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6CAE4490-55F9-4146-B073-BA00402CF6D6}">
      <dgm:prSet phldrT="[Text]" custT="1"/>
      <dgm:spPr/>
      <dgm:t>
        <a:bodyPr/>
        <a:lstStyle/>
        <a:p>
          <a:r>
            <a:rPr lang="en-US" sz="1400" noProof="0">
              <a:solidFill>
                <a:schemeClr val="tx1"/>
              </a:solidFill>
            </a:rPr>
            <a:t>NVL S DDR5 UDIMM 1DPC T3 4L (10L) RVP</a:t>
          </a:r>
        </a:p>
      </dgm:t>
    </dgm:pt>
    <dgm:pt modelId="{21508A6D-3956-4864-9FC8-7AD164A0E546}" type="parTrans" cxnId="{92EDE4E7-8522-45D0-A155-CA1E36392860}">
      <dgm:prSet/>
      <dgm:spPr/>
      <dgm:t>
        <a:bodyPr/>
        <a:lstStyle/>
        <a:p>
          <a:endParaRPr lang="en-US"/>
        </a:p>
      </dgm:t>
    </dgm:pt>
    <dgm:pt modelId="{4EFE5A21-1AD4-4138-8073-48A5794EFC55}" type="sibTrans" cxnId="{92EDE4E7-8522-45D0-A155-CA1E36392860}">
      <dgm:prSet/>
      <dgm:spPr/>
      <dgm:t>
        <a:bodyPr/>
        <a:lstStyle/>
        <a:p>
          <a:endParaRPr lang="en-US"/>
        </a:p>
      </dgm:t>
    </dgm:pt>
    <dgm:pt modelId="{5E2C34C9-EBF9-4CA1-A113-4EDCDEC70738}">
      <dgm:prSet phldrT="[Text]" custT="1"/>
      <dgm:spPr/>
      <dgm:t>
        <a:bodyPr/>
        <a:lstStyle/>
        <a:p>
          <a:r>
            <a:rPr lang="pl-PL" sz="1000">
              <a:solidFill>
                <a:schemeClr val="tx1"/>
              </a:solidFill>
            </a:rPr>
            <a:t>PDG + Primary SKU</a:t>
          </a:r>
          <a:endParaRPr lang="en-US" sz="1000">
            <a:solidFill>
              <a:schemeClr val="tx1"/>
            </a:solidFill>
          </a:endParaRPr>
        </a:p>
      </dgm:t>
    </dgm:pt>
    <dgm:pt modelId="{E40D3B29-6C8F-430A-A345-2A96230DCEAA}" type="parTrans" cxnId="{111010FB-41E6-4164-BCFB-7AEC4A3F0FDA}">
      <dgm:prSet/>
      <dgm:spPr/>
      <dgm:t>
        <a:bodyPr/>
        <a:lstStyle/>
        <a:p>
          <a:endParaRPr lang="en-US"/>
        </a:p>
      </dgm:t>
    </dgm:pt>
    <dgm:pt modelId="{5499B255-30BE-4E1A-B998-FF24928422BD}" type="sibTrans" cxnId="{111010FB-41E6-4164-BCFB-7AEC4A3F0FDA}">
      <dgm:prSet/>
      <dgm:spPr/>
      <dgm:t>
        <a:bodyPr/>
        <a:lstStyle/>
        <a:p>
          <a:endParaRPr lang="en-US"/>
        </a:p>
      </dgm:t>
    </dgm:pt>
    <dgm:pt modelId="{18F745EC-1D00-4695-9ABF-ADE1EC17CAF6}">
      <dgm:prSet custT="1"/>
      <dgm:spPr/>
      <dgm:t>
        <a:bodyPr/>
        <a:lstStyle/>
        <a:p>
          <a:r>
            <a:rPr lang="en-US" sz="1000"/>
            <a:t>Golden BKC, PnP, Multi-Rail PSU</a:t>
          </a:r>
        </a:p>
      </dgm:t>
    </dgm:pt>
    <dgm:pt modelId="{D12EECAD-C206-4C06-BB0A-B5A0C6298CCB}" type="parTrans" cxnId="{BE600AAA-484F-4CEE-8E95-68AE2EDA9153}">
      <dgm:prSet/>
      <dgm:spPr/>
      <dgm:t>
        <a:bodyPr/>
        <a:lstStyle/>
        <a:p>
          <a:endParaRPr lang="en-US"/>
        </a:p>
      </dgm:t>
    </dgm:pt>
    <dgm:pt modelId="{354AE2B3-994F-4751-8964-EDE035A4AE5C}" type="sibTrans" cxnId="{BE600AAA-484F-4CEE-8E95-68AE2EDA9153}">
      <dgm:prSet/>
      <dgm:spPr/>
      <dgm:t>
        <a:bodyPr/>
        <a:lstStyle/>
        <a:p>
          <a:endParaRPr lang="en-US"/>
        </a:p>
      </dgm:t>
    </dgm:pt>
    <dgm:pt modelId="{8848DADA-1E36-4E18-B937-52BA53FF596F}">
      <dgm:prSet custT="1"/>
      <dgm:spPr/>
      <dgm:t>
        <a:bodyPr/>
        <a:lstStyle/>
        <a:p>
          <a:r>
            <a:rPr lang="it-IT" sz="1000"/>
            <a:t>EV, FV, SIV, GFx</a:t>
          </a:r>
          <a:r>
            <a:rPr lang="it-IT" sz="1000">
              <a:solidFill>
                <a:schemeClr val="tx1"/>
              </a:solidFill>
            </a:rPr>
            <a:t>, </a:t>
          </a:r>
          <a:r>
            <a:rPr lang="it-IT" sz="1000" b="1">
              <a:solidFill>
                <a:schemeClr val="tx1"/>
              </a:solidFill>
            </a:rPr>
            <a:t>CPV, PPV</a:t>
          </a:r>
          <a:endParaRPr lang="en-US" sz="1000" b="1">
            <a:solidFill>
              <a:schemeClr val="tx1"/>
            </a:solidFill>
          </a:endParaRPr>
        </a:p>
      </dgm:t>
    </dgm:pt>
    <dgm:pt modelId="{68CF76E6-2FC6-4C63-A472-C60515652FAE}" type="sibTrans" cxnId="{BF65DD86-C46C-428D-8FA7-DEDFB7C96495}">
      <dgm:prSet/>
      <dgm:spPr/>
      <dgm:t>
        <a:bodyPr/>
        <a:lstStyle/>
        <a:p>
          <a:endParaRPr lang="en-US"/>
        </a:p>
      </dgm:t>
    </dgm:pt>
    <dgm:pt modelId="{90F28F2B-AA86-406B-BA58-18965E401368}" type="parTrans" cxnId="{BF65DD86-C46C-428D-8FA7-DEDFB7C96495}">
      <dgm:prSet/>
      <dgm:spPr/>
      <dgm:t>
        <a:bodyPr/>
        <a:lstStyle/>
        <a:p>
          <a:endParaRPr lang="en-US"/>
        </a:p>
      </dgm:t>
    </dgm:pt>
    <dgm:pt modelId="{E7F17D41-7E15-4BEB-A7C6-FD1E46B64B8C}">
      <dgm:prSet phldrT="[Text]" custT="1"/>
      <dgm:spPr/>
      <dgm:t>
        <a:bodyPr/>
        <a:lstStyle/>
        <a:p>
          <a:r>
            <a:rPr lang="en-IN" sz="1400" noProof="0">
              <a:solidFill>
                <a:schemeClr val="tx1"/>
              </a:solidFill>
            </a:rPr>
            <a:t>NVL S DDR5 UDIMM 2DPC T3 6L (10L) </a:t>
          </a:r>
          <a:r>
            <a:rPr lang="en-IN" sz="1400">
              <a:solidFill>
                <a:schemeClr val="tx1"/>
              </a:solidFill>
            </a:rPr>
            <a:t>RVP</a:t>
          </a:r>
          <a:endParaRPr lang="en-US" sz="1400"/>
        </a:p>
      </dgm:t>
    </dgm:pt>
    <dgm:pt modelId="{65BFF2E9-3A31-4311-84C6-B86DB62B6CF1}" type="sibTrans" cxnId="{DAFBA1B6-07A9-4EC8-B5D9-3A41FDE519D3}">
      <dgm:prSet/>
      <dgm:spPr/>
      <dgm:t>
        <a:bodyPr/>
        <a:lstStyle/>
        <a:p>
          <a:endParaRPr lang="en-US"/>
        </a:p>
      </dgm:t>
    </dgm:pt>
    <dgm:pt modelId="{B72DCCC5-3B38-4F9F-989D-D58A794C5116}" type="parTrans" cxnId="{DAFBA1B6-07A9-4EC8-B5D9-3A41FDE519D3}">
      <dgm:prSet/>
      <dgm:spPr/>
      <dgm:t>
        <a:bodyPr/>
        <a:lstStyle/>
        <a:p>
          <a:endParaRPr lang="en-US"/>
        </a:p>
      </dgm:t>
    </dgm:pt>
    <dgm:pt modelId="{A25A0AA8-DEED-4826-A6B7-B3FD19F7772B}">
      <dgm:prSet phldrT="[Text]" custT="1"/>
      <dgm:spPr/>
      <dgm:t>
        <a:bodyPr/>
        <a:lstStyle/>
        <a:p>
          <a:r>
            <a:rPr lang="pl-PL" sz="1000"/>
            <a:t>PDG</a:t>
          </a:r>
          <a:r>
            <a:rPr lang="en-US" sz="1000"/>
            <a:t> </a:t>
          </a:r>
          <a:r>
            <a:rPr lang="pl-PL" sz="1000"/>
            <a:t>SKU</a:t>
          </a:r>
          <a:r>
            <a:rPr lang="en-US" sz="1000"/>
            <a:t> </a:t>
          </a:r>
          <a:r>
            <a:rPr lang="en-US" sz="1000" strike="noStrike">
              <a:solidFill>
                <a:schemeClr val="tx1"/>
              </a:solidFill>
            </a:rPr>
            <a:t>– dTBT support</a:t>
          </a:r>
          <a:endParaRPr lang="en-US" sz="1000"/>
        </a:p>
      </dgm:t>
    </dgm:pt>
    <dgm:pt modelId="{23473A85-4885-4412-92C9-07516B6074C4}" type="sibTrans" cxnId="{91125CEE-B317-479D-A7C7-3F9B78D1A158}">
      <dgm:prSet/>
      <dgm:spPr/>
      <dgm:t>
        <a:bodyPr/>
        <a:lstStyle/>
        <a:p>
          <a:endParaRPr lang="en-US"/>
        </a:p>
      </dgm:t>
    </dgm:pt>
    <dgm:pt modelId="{6A705013-501A-4E29-A031-F2BD937E615F}" type="parTrans" cxnId="{91125CEE-B317-479D-A7C7-3F9B78D1A158}">
      <dgm:prSet/>
      <dgm:spPr/>
      <dgm:t>
        <a:bodyPr/>
        <a:lstStyle/>
        <a:p>
          <a:endParaRPr lang="en-US"/>
        </a:p>
      </dgm:t>
    </dgm:pt>
    <dgm:pt modelId="{234323C1-4AE0-49A8-B48A-907F2AD02138}">
      <dgm:prSet custT="1"/>
      <dgm:spPr/>
      <dgm:t>
        <a:bodyPr/>
        <a:lstStyle/>
        <a:p>
          <a:r>
            <a:rPr lang="en-IN" sz="1000">
              <a:solidFill>
                <a:schemeClr val="tx1"/>
              </a:solidFill>
            </a:rPr>
            <a:t>Delta BKC, PnP, </a:t>
          </a:r>
          <a:r>
            <a:rPr lang="en-IN" sz="1000" b="1">
              <a:solidFill>
                <a:schemeClr val="tx1"/>
              </a:solidFill>
            </a:rPr>
            <a:t>ATX12VO</a:t>
          </a:r>
        </a:p>
      </dgm:t>
    </dgm:pt>
    <dgm:pt modelId="{0874BB48-41B3-4A77-96B0-B2437E636D3F}" type="sibTrans" cxnId="{C9ED557B-A320-49FB-A65D-6D2DAF387670}">
      <dgm:prSet/>
      <dgm:spPr/>
      <dgm:t>
        <a:bodyPr/>
        <a:lstStyle/>
        <a:p>
          <a:endParaRPr lang="en-US"/>
        </a:p>
      </dgm:t>
    </dgm:pt>
    <dgm:pt modelId="{1118B97B-7EDB-4AC3-BB61-6409608A5F35}" type="parTrans" cxnId="{C9ED557B-A320-49FB-A65D-6D2DAF387670}">
      <dgm:prSet/>
      <dgm:spPr/>
      <dgm:t>
        <a:bodyPr/>
        <a:lstStyle/>
        <a:p>
          <a:endParaRPr lang="en-US"/>
        </a:p>
      </dgm:t>
    </dgm:pt>
    <dgm:pt modelId="{B3CDC76C-3ED8-49B4-89A8-1DF5F5FDBBD2}">
      <dgm:prSet custT="1"/>
      <dgm:spPr/>
      <dgm:t>
        <a:bodyPr/>
        <a:lstStyle/>
        <a:p>
          <a:r>
            <a:rPr lang="it-IT" sz="1000"/>
            <a:t>EV, FV, SIV, GFx</a:t>
          </a:r>
          <a:r>
            <a:rPr lang="it-IT" sz="1000">
              <a:solidFill>
                <a:schemeClr val="tx1"/>
              </a:solidFill>
            </a:rPr>
            <a:t> </a:t>
          </a:r>
          <a:endParaRPr lang="en-IN" sz="1000">
            <a:solidFill>
              <a:schemeClr val="tx1"/>
            </a:solidFill>
          </a:endParaRPr>
        </a:p>
      </dgm:t>
    </dgm:pt>
    <dgm:pt modelId="{125A97A1-FFBB-4438-AC01-C5F97C015FFA}" type="sibTrans" cxnId="{06A574BE-3DA4-4ABC-848D-EFFF72318E92}">
      <dgm:prSet/>
      <dgm:spPr/>
      <dgm:t>
        <a:bodyPr/>
        <a:lstStyle/>
        <a:p>
          <a:endParaRPr lang="en-US"/>
        </a:p>
      </dgm:t>
    </dgm:pt>
    <dgm:pt modelId="{9DF6F9CA-B670-416C-B509-126CEC9ECDDA}" type="parTrans" cxnId="{06A574BE-3DA4-4ABC-848D-EFFF72318E92}">
      <dgm:prSet/>
      <dgm:spPr/>
      <dgm:t>
        <a:bodyPr/>
        <a:lstStyle/>
        <a:p>
          <a:endParaRPr lang="en-US"/>
        </a:p>
      </dgm:t>
    </dgm:pt>
    <dgm:pt modelId="{0BC87800-6C34-4AD9-8467-AEB3087AC716}">
      <dgm:prSet phldrT="[Text]" custT="1"/>
      <dgm:spPr/>
      <dgm:t>
        <a:bodyPr/>
        <a:lstStyle/>
        <a:p>
          <a:r>
            <a:rPr lang="en-IN" sz="1400" noProof="0">
              <a:solidFill>
                <a:schemeClr val="tx1"/>
              </a:solidFill>
            </a:rPr>
            <a:t>NVL S DDR5 UDIMM 1 DPC OC T3 6L (12L) </a:t>
          </a:r>
          <a:r>
            <a:rPr lang="en-IN" sz="1400">
              <a:solidFill>
                <a:schemeClr val="tx1"/>
              </a:solidFill>
            </a:rPr>
            <a:t>RVP</a:t>
          </a:r>
          <a:endParaRPr lang="en-US" sz="1400"/>
        </a:p>
      </dgm:t>
    </dgm:pt>
    <dgm:pt modelId="{66F0F442-E883-4F97-81F7-40C791FC1B1C}" type="sibTrans" cxnId="{C14E460D-1FED-4949-B76F-222A873171C3}">
      <dgm:prSet/>
      <dgm:spPr/>
      <dgm:t>
        <a:bodyPr/>
        <a:lstStyle/>
        <a:p>
          <a:endParaRPr lang="en-US"/>
        </a:p>
      </dgm:t>
    </dgm:pt>
    <dgm:pt modelId="{1FD852A0-FAB5-47E1-8841-023E084DF1F7}" type="parTrans" cxnId="{C14E460D-1FED-4949-B76F-222A873171C3}">
      <dgm:prSet/>
      <dgm:spPr/>
      <dgm:t>
        <a:bodyPr/>
        <a:lstStyle/>
        <a:p>
          <a:endParaRPr lang="en-US"/>
        </a:p>
      </dgm:t>
    </dgm:pt>
    <dgm:pt modelId="{DCCBDA5F-BB97-4FF1-9B35-1E4BAB11D5D1}">
      <dgm:prSet phldrT="[Text]" custT="1"/>
      <dgm:spPr/>
      <dgm:t>
        <a:bodyPr/>
        <a:lstStyle/>
        <a:p>
          <a:r>
            <a:rPr lang="en-US" sz="1000">
              <a:solidFill>
                <a:schemeClr val="tx1"/>
              </a:solidFill>
            </a:rPr>
            <a:t>PDG SKU – Overclocking (XMP)</a:t>
          </a:r>
          <a:endParaRPr lang="en-US" sz="1000"/>
        </a:p>
      </dgm:t>
    </dgm:pt>
    <dgm:pt modelId="{38D247DE-F391-487E-80CA-EF2B18AF314C}" type="sibTrans" cxnId="{15EBA4B9-AF2D-4D68-94BF-78ED17F09130}">
      <dgm:prSet/>
      <dgm:spPr/>
      <dgm:t>
        <a:bodyPr/>
        <a:lstStyle/>
        <a:p>
          <a:endParaRPr lang="en-US"/>
        </a:p>
      </dgm:t>
    </dgm:pt>
    <dgm:pt modelId="{A22DD839-C938-4F90-951F-17CF89A0CDB7}" type="parTrans" cxnId="{15EBA4B9-AF2D-4D68-94BF-78ED17F09130}">
      <dgm:prSet/>
      <dgm:spPr/>
      <dgm:t>
        <a:bodyPr/>
        <a:lstStyle/>
        <a:p>
          <a:endParaRPr lang="en-US"/>
        </a:p>
      </dgm:t>
    </dgm:pt>
    <dgm:pt modelId="{3C70D589-C023-498E-8064-42B2D0D83259}">
      <dgm:prSet custT="1"/>
      <dgm:spPr/>
      <dgm:t>
        <a:bodyPr/>
        <a:lstStyle/>
        <a:p>
          <a:r>
            <a:rPr lang="en-US" sz="1000">
              <a:solidFill>
                <a:schemeClr val="tx1"/>
              </a:solidFill>
            </a:rPr>
            <a:t>Delta BKC, Partial PnP, </a:t>
          </a:r>
          <a:r>
            <a:rPr lang="en-US" sz="1000"/>
            <a:t>Multi-Rail PSU</a:t>
          </a:r>
          <a:endParaRPr lang="en-US" sz="1000">
            <a:solidFill>
              <a:schemeClr val="tx1"/>
            </a:solidFill>
          </a:endParaRPr>
        </a:p>
      </dgm:t>
    </dgm:pt>
    <dgm:pt modelId="{C12BFF24-6130-4507-9F2A-BC1731A10058}" type="sibTrans" cxnId="{64BDA627-2396-47A0-A889-84BCC7A5FAAF}">
      <dgm:prSet/>
      <dgm:spPr/>
      <dgm:t>
        <a:bodyPr/>
        <a:lstStyle/>
        <a:p>
          <a:endParaRPr lang="en-US"/>
        </a:p>
      </dgm:t>
    </dgm:pt>
    <dgm:pt modelId="{3BE78904-C6E5-4EB1-8777-BF4A042BE6AD}" type="parTrans" cxnId="{64BDA627-2396-47A0-A889-84BCC7A5FAAF}">
      <dgm:prSet/>
      <dgm:spPr/>
      <dgm:t>
        <a:bodyPr/>
        <a:lstStyle/>
        <a:p>
          <a:endParaRPr lang="en-US"/>
        </a:p>
      </dgm:t>
    </dgm:pt>
    <dgm:pt modelId="{243B8147-819D-45BF-9880-CA5C238EFEC2}">
      <dgm:prSet custT="1"/>
      <dgm:spPr/>
      <dgm:t>
        <a:bodyPr/>
        <a:lstStyle/>
        <a:p>
          <a:r>
            <a:rPr lang="it-IT" sz="1000"/>
            <a:t>EV, FV, SIV, GFx</a:t>
          </a:r>
          <a:endParaRPr lang="en-US" sz="1000">
            <a:solidFill>
              <a:schemeClr val="tx1"/>
            </a:solidFill>
          </a:endParaRPr>
        </a:p>
      </dgm:t>
    </dgm:pt>
    <dgm:pt modelId="{98B58612-F3B5-4185-AEA9-7F7E8BB36FDE}" type="sibTrans" cxnId="{5CEA1F7F-9EC6-436E-AE16-D1EAE9BC219A}">
      <dgm:prSet/>
      <dgm:spPr/>
      <dgm:t>
        <a:bodyPr/>
        <a:lstStyle/>
        <a:p>
          <a:endParaRPr lang="en-US"/>
        </a:p>
      </dgm:t>
    </dgm:pt>
    <dgm:pt modelId="{0E1EAAA2-3A92-4B23-B268-8BF3AE160C57}" type="parTrans" cxnId="{5CEA1F7F-9EC6-436E-AE16-D1EAE9BC219A}">
      <dgm:prSet/>
      <dgm:spPr/>
      <dgm:t>
        <a:bodyPr/>
        <a:lstStyle/>
        <a:p>
          <a:endParaRPr lang="en-US"/>
        </a:p>
      </dgm:t>
    </dgm:pt>
    <dgm:pt modelId="{34386D87-847A-4F5F-91C7-776ABB549632}">
      <dgm:prSet phldrT="[Text]" custT="1"/>
      <dgm:spPr/>
      <dgm:t>
        <a:bodyPr/>
        <a:lstStyle/>
        <a:p>
          <a:r>
            <a:rPr lang="en-IN" sz="1400">
              <a:solidFill>
                <a:schemeClr val="tx1"/>
              </a:solidFill>
            </a:rPr>
            <a:t>NVL S DDR5 SODIMM 1DPC T3 6L (10L) RVP</a:t>
          </a:r>
          <a:endParaRPr lang="en-US" sz="1400" strike="noStrike"/>
        </a:p>
      </dgm:t>
    </dgm:pt>
    <dgm:pt modelId="{A62F0435-98A2-4953-B374-B3BD0929044A}" type="sibTrans" cxnId="{CACBBD2A-1D19-42D5-8D58-4B0F60AD9138}">
      <dgm:prSet/>
      <dgm:spPr/>
      <dgm:t>
        <a:bodyPr/>
        <a:lstStyle/>
        <a:p>
          <a:endParaRPr lang="en-US"/>
        </a:p>
      </dgm:t>
    </dgm:pt>
    <dgm:pt modelId="{6B07806C-34F7-40D0-ADFA-4FEBFBAD0A3A}" type="parTrans" cxnId="{CACBBD2A-1D19-42D5-8D58-4B0F60AD9138}">
      <dgm:prSet/>
      <dgm:spPr/>
      <dgm:t>
        <a:bodyPr/>
        <a:lstStyle/>
        <a:p>
          <a:endParaRPr lang="en-US"/>
        </a:p>
      </dgm:t>
    </dgm:pt>
    <dgm:pt modelId="{C9AFF04C-C861-4731-8D64-9CE38F46EA44}">
      <dgm:prSet phldrT="[Text]" custT="1"/>
      <dgm:spPr/>
      <dgm:t>
        <a:bodyPr/>
        <a:lstStyle/>
        <a:p>
          <a:r>
            <a:rPr lang="en-US" sz="1000" strike="noStrike">
              <a:solidFill>
                <a:schemeClr val="tx1"/>
              </a:solidFill>
            </a:rPr>
            <a:t>PDG SKU – dTBT support</a:t>
          </a:r>
          <a:endParaRPr lang="en-US" sz="1000"/>
        </a:p>
      </dgm:t>
    </dgm:pt>
    <dgm:pt modelId="{7FBB05E4-A2C1-4D71-9F51-B01D479A1E81}" type="sibTrans" cxnId="{08858D9B-3D57-4791-ADBD-45EF90ABF1A5}">
      <dgm:prSet/>
      <dgm:spPr/>
      <dgm:t>
        <a:bodyPr/>
        <a:lstStyle/>
        <a:p>
          <a:endParaRPr lang="en-US"/>
        </a:p>
      </dgm:t>
    </dgm:pt>
    <dgm:pt modelId="{5D1FA021-9FBA-4053-8798-E5D2451D5A33}" type="parTrans" cxnId="{08858D9B-3D57-4791-ADBD-45EF90ABF1A5}">
      <dgm:prSet/>
      <dgm:spPr/>
      <dgm:t>
        <a:bodyPr/>
        <a:lstStyle/>
        <a:p>
          <a:endParaRPr lang="en-US"/>
        </a:p>
      </dgm:t>
    </dgm:pt>
    <dgm:pt modelId="{61FDD97E-A3FF-4DE3-A3C2-909C4C6D8471}">
      <dgm:prSet custT="1"/>
      <dgm:spPr/>
      <dgm:t>
        <a:bodyPr/>
        <a:lstStyle/>
        <a:p>
          <a:r>
            <a:rPr lang="en-IN" sz="1400" strike="noStrike" noProof="0">
              <a:solidFill>
                <a:schemeClr val="tx1"/>
              </a:solidFill>
            </a:rPr>
            <a:t>NVL S </a:t>
          </a:r>
          <a:r>
            <a:rPr lang="en-IN" sz="1400" strike="noStrike">
              <a:solidFill>
                <a:schemeClr val="tx1"/>
              </a:solidFill>
            </a:rPr>
            <a:t>HSIO T3 (12L) RVP</a:t>
          </a:r>
        </a:p>
      </dgm:t>
    </dgm:pt>
    <dgm:pt modelId="{7737A458-A1D6-4BE5-85D7-2B272D94A320}" type="parTrans" cxnId="{7DC54E4E-4E2C-4C50-8D5D-C127A32848C7}">
      <dgm:prSet/>
      <dgm:spPr/>
      <dgm:t>
        <a:bodyPr/>
        <a:lstStyle/>
        <a:p>
          <a:endParaRPr lang="en-US"/>
        </a:p>
      </dgm:t>
    </dgm:pt>
    <dgm:pt modelId="{F03DD800-3BEC-45C7-BFB8-0DA3395E436C}" type="sibTrans" cxnId="{7DC54E4E-4E2C-4C50-8D5D-C127A32848C7}">
      <dgm:prSet/>
      <dgm:spPr/>
      <dgm:t>
        <a:bodyPr/>
        <a:lstStyle/>
        <a:p>
          <a:endParaRPr lang="en-US"/>
        </a:p>
      </dgm:t>
    </dgm:pt>
    <dgm:pt modelId="{89E1F77A-4A6E-485D-B331-0E670E1347E9}">
      <dgm:prSet custT="1"/>
      <dgm:spPr/>
      <dgm:t>
        <a:bodyPr/>
        <a:lstStyle/>
        <a:p>
          <a:r>
            <a:rPr lang="it-IT" sz="1000" strike="noStrike">
              <a:solidFill>
                <a:schemeClr val="tx1"/>
              </a:solidFill>
            </a:rPr>
            <a:t>HSIO SKU, UDIMM 1DPC 4L</a:t>
          </a:r>
          <a:endParaRPr lang="en-IN" sz="1000" b="0" strike="noStrike">
            <a:solidFill>
              <a:schemeClr val="tx1"/>
            </a:solidFill>
          </a:endParaRPr>
        </a:p>
      </dgm:t>
    </dgm:pt>
    <dgm:pt modelId="{83370937-BA17-489A-A0A3-E6C21688885D}" type="parTrans" cxnId="{0301E9F2-F298-4132-A0B1-07142360CA98}">
      <dgm:prSet/>
      <dgm:spPr/>
      <dgm:t>
        <a:bodyPr/>
        <a:lstStyle/>
        <a:p>
          <a:endParaRPr lang="en-US"/>
        </a:p>
      </dgm:t>
    </dgm:pt>
    <dgm:pt modelId="{1D62BC1E-0A3C-4C7F-AA1A-EF8FB450FBF0}" type="sibTrans" cxnId="{0301E9F2-F298-4132-A0B1-07142360CA98}">
      <dgm:prSet/>
      <dgm:spPr/>
      <dgm:t>
        <a:bodyPr/>
        <a:lstStyle/>
        <a:p>
          <a:endParaRPr lang="en-US"/>
        </a:p>
      </dgm:t>
    </dgm:pt>
    <dgm:pt modelId="{DC48371B-B6AB-44C4-BC5E-089025864491}">
      <dgm:prSet custT="1"/>
      <dgm:spPr/>
      <dgm:t>
        <a:bodyPr/>
        <a:lstStyle/>
        <a:p>
          <a:r>
            <a:rPr lang="en-US" sz="1000" strike="noStrike">
              <a:solidFill>
                <a:schemeClr val="tx1"/>
              </a:solidFill>
            </a:rPr>
            <a:t>PCD/PCH PCIe PHY, </a:t>
          </a:r>
          <a:r>
            <a:rPr lang="en-US" sz="1000"/>
            <a:t>Multi-Rail PSU</a:t>
          </a:r>
          <a:endParaRPr lang="en-US" sz="1000" strike="noStrike">
            <a:solidFill>
              <a:schemeClr val="tx1"/>
            </a:solidFill>
          </a:endParaRPr>
        </a:p>
      </dgm:t>
    </dgm:pt>
    <dgm:pt modelId="{F657EB13-F189-460B-A93F-39ACA8BD6AA8}" type="parTrans" cxnId="{2D038DA4-8DC6-4A08-88ED-B8715B865161}">
      <dgm:prSet/>
      <dgm:spPr/>
      <dgm:t>
        <a:bodyPr/>
        <a:lstStyle/>
        <a:p>
          <a:endParaRPr lang="en-US"/>
        </a:p>
      </dgm:t>
    </dgm:pt>
    <dgm:pt modelId="{6E430815-DA41-4BFF-9FA5-A5AD9FB0A18B}" type="sibTrans" cxnId="{2D038DA4-8DC6-4A08-88ED-B8715B865161}">
      <dgm:prSet/>
      <dgm:spPr/>
      <dgm:t>
        <a:bodyPr/>
        <a:lstStyle/>
        <a:p>
          <a:endParaRPr lang="en-US"/>
        </a:p>
      </dgm:t>
    </dgm:pt>
    <dgm:pt modelId="{725F9476-C832-458F-9B95-C440F7AD8748}">
      <dgm:prSet custT="1"/>
      <dgm:spPr/>
      <dgm:t>
        <a:bodyPr/>
        <a:lstStyle/>
        <a:p>
          <a:r>
            <a:rPr lang="en-US" sz="1000" strike="noStrike">
              <a:solidFill>
                <a:schemeClr val="tx1"/>
              </a:solidFill>
            </a:rPr>
            <a:t>Delta BKC, PnP, </a:t>
          </a:r>
          <a:r>
            <a:rPr lang="en-US" sz="1000" b="1" strike="noStrike">
              <a:solidFill>
                <a:schemeClr val="tx1"/>
              </a:solidFill>
            </a:rPr>
            <a:t>ATX12VO</a:t>
          </a:r>
        </a:p>
      </dgm:t>
    </dgm:pt>
    <dgm:pt modelId="{45779709-FFF7-45BC-8E8F-3531699B51C5}" type="parTrans" cxnId="{B0E24311-8E8C-4F64-B0B1-E0FBEA4719BB}">
      <dgm:prSet/>
      <dgm:spPr/>
      <dgm:t>
        <a:bodyPr/>
        <a:lstStyle/>
        <a:p>
          <a:endParaRPr lang="en-US"/>
        </a:p>
      </dgm:t>
    </dgm:pt>
    <dgm:pt modelId="{48CD03EA-1D93-43D8-BA9B-7B1A04479570}" type="sibTrans" cxnId="{B0E24311-8E8C-4F64-B0B1-E0FBEA4719BB}">
      <dgm:prSet/>
      <dgm:spPr/>
      <dgm:t>
        <a:bodyPr/>
        <a:lstStyle/>
        <a:p>
          <a:endParaRPr lang="en-US"/>
        </a:p>
      </dgm:t>
    </dgm:pt>
    <dgm:pt modelId="{20A7F422-A98D-4208-B207-8454B97617DB}">
      <dgm:prSet custT="1"/>
      <dgm:spPr/>
      <dgm:t>
        <a:bodyPr/>
        <a:lstStyle/>
        <a:p>
          <a:r>
            <a:rPr lang="it-IT" sz="1000"/>
            <a:t>EV, FV, SIV, GFx</a:t>
          </a:r>
          <a:endParaRPr lang="en-US" sz="1000" strike="noStrike">
            <a:solidFill>
              <a:schemeClr val="tx1"/>
            </a:solidFill>
          </a:endParaRPr>
        </a:p>
      </dgm:t>
    </dgm:pt>
    <dgm:pt modelId="{A19EE3CF-B57A-4E37-A20A-4FAB7C049FAC}" type="parTrans" cxnId="{07CD1136-BF4B-446D-86B3-5F33E55B42F1}">
      <dgm:prSet/>
      <dgm:spPr/>
      <dgm:t>
        <a:bodyPr/>
        <a:lstStyle/>
        <a:p>
          <a:endParaRPr lang="en-US"/>
        </a:p>
      </dgm:t>
    </dgm:pt>
    <dgm:pt modelId="{6E813021-BCB5-46AE-BE37-DE6716E58904}" type="sibTrans" cxnId="{07CD1136-BF4B-446D-86B3-5F33E55B42F1}">
      <dgm:prSet/>
      <dgm:spPr/>
      <dgm:t>
        <a:bodyPr/>
        <a:lstStyle/>
        <a:p>
          <a:endParaRPr lang="en-US"/>
        </a:p>
      </dgm:t>
    </dgm:pt>
    <dgm:pt modelId="{6FAE1E33-F7E2-4C7A-A1D4-E93B9C1EE92C}">
      <dgm:prSet custT="1"/>
      <dgm:spPr/>
      <dgm:t>
        <a:bodyPr/>
        <a:lstStyle/>
        <a:p>
          <a:r>
            <a:rPr lang="en-US" sz="1000" strike="noStrike">
              <a:solidFill>
                <a:schemeClr val="tx1"/>
              </a:solidFill>
            </a:rPr>
            <a:t>FV, EV, HSIO validation</a:t>
          </a:r>
        </a:p>
      </dgm:t>
    </dgm:pt>
    <dgm:pt modelId="{321CCEA1-B2F9-4152-971B-2B418A5749DC}" type="parTrans" cxnId="{EA1D3E30-5995-4C59-85BD-EC6F827014C9}">
      <dgm:prSet/>
      <dgm:spPr/>
      <dgm:t>
        <a:bodyPr/>
        <a:lstStyle/>
        <a:p>
          <a:endParaRPr lang="en-US"/>
        </a:p>
      </dgm:t>
    </dgm:pt>
    <dgm:pt modelId="{3C45178E-039E-489E-BE38-E218414409A0}" type="sibTrans" cxnId="{EA1D3E30-5995-4C59-85BD-EC6F827014C9}">
      <dgm:prSet/>
      <dgm:spPr/>
      <dgm:t>
        <a:bodyPr/>
        <a:lstStyle/>
        <a:p>
          <a:endParaRPr lang="en-US"/>
        </a:p>
      </dgm:t>
    </dgm:pt>
    <dgm:pt modelId="{5CA14E6A-2A28-4734-9D76-4339CE9C0EB5}" type="pres">
      <dgm:prSet presAssocID="{9784A62F-E623-4DA8-9C53-161797F0AB49}" presName="Name0" presStyleCnt="0">
        <dgm:presLayoutVars>
          <dgm:dir/>
          <dgm:animLvl val="lvl"/>
          <dgm:resizeHandles val="exact"/>
        </dgm:presLayoutVars>
      </dgm:prSet>
      <dgm:spPr/>
    </dgm:pt>
    <dgm:pt modelId="{B4F6A22E-8562-4FF6-BED4-0DC6DB3446C3}" type="pres">
      <dgm:prSet presAssocID="{6CAE4490-55F9-4146-B073-BA00402CF6D6}" presName="linNode" presStyleCnt="0"/>
      <dgm:spPr/>
    </dgm:pt>
    <dgm:pt modelId="{FDF72B3C-4AD7-49AE-AD7C-756D0A5E44FE}" type="pres">
      <dgm:prSet presAssocID="{6CAE4490-55F9-4146-B073-BA00402CF6D6}" presName="parentText" presStyleLbl="node1" presStyleIdx="0" presStyleCnt="5">
        <dgm:presLayoutVars>
          <dgm:chMax val="1"/>
          <dgm:bulletEnabled val="1"/>
        </dgm:presLayoutVars>
      </dgm:prSet>
      <dgm:spPr/>
    </dgm:pt>
    <dgm:pt modelId="{DD32160F-E9EA-49A2-AC04-986254BBAA57}" type="pres">
      <dgm:prSet presAssocID="{6CAE4490-55F9-4146-B073-BA00402CF6D6}" presName="descendantText" presStyleLbl="alignAccFollowNode1" presStyleIdx="0" presStyleCnt="5">
        <dgm:presLayoutVars>
          <dgm:bulletEnabled val="1"/>
        </dgm:presLayoutVars>
      </dgm:prSet>
      <dgm:spPr/>
    </dgm:pt>
    <dgm:pt modelId="{0DF343B8-DCE6-4D9C-A664-916C38C4BA68}" type="pres">
      <dgm:prSet presAssocID="{4EFE5A21-1AD4-4138-8073-48A5794EFC55}" presName="sp" presStyleCnt="0"/>
      <dgm:spPr/>
    </dgm:pt>
    <dgm:pt modelId="{97B0F011-D5E9-41A7-B044-D032394110E3}" type="pres">
      <dgm:prSet presAssocID="{E7F17D41-7E15-4BEB-A7C6-FD1E46B64B8C}" presName="linNode" presStyleCnt="0"/>
      <dgm:spPr/>
    </dgm:pt>
    <dgm:pt modelId="{E1D32F10-12CB-4C1E-B9B8-2C473C24894C}" type="pres">
      <dgm:prSet presAssocID="{E7F17D41-7E15-4BEB-A7C6-FD1E46B64B8C}" presName="parentText" presStyleLbl="node1" presStyleIdx="1" presStyleCnt="5">
        <dgm:presLayoutVars>
          <dgm:chMax val="1"/>
          <dgm:bulletEnabled val="1"/>
        </dgm:presLayoutVars>
      </dgm:prSet>
      <dgm:spPr/>
    </dgm:pt>
    <dgm:pt modelId="{6231ED85-6EDB-488A-AC38-AC5BC192CF48}" type="pres">
      <dgm:prSet presAssocID="{E7F17D41-7E15-4BEB-A7C6-FD1E46B64B8C}" presName="descendantText" presStyleLbl="alignAccFollowNode1" presStyleIdx="1" presStyleCnt="5">
        <dgm:presLayoutVars>
          <dgm:bulletEnabled val="1"/>
        </dgm:presLayoutVars>
      </dgm:prSet>
      <dgm:spPr/>
    </dgm:pt>
    <dgm:pt modelId="{2B664191-C209-4B6A-8357-0C1D95E4E70F}" type="pres">
      <dgm:prSet presAssocID="{65BFF2E9-3A31-4311-84C6-B86DB62B6CF1}" presName="sp" presStyleCnt="0"/>
      <dgm:spPr/>
    </dgm:pt>
    <dgm:pt modelId="{ACDBA354-0B13-4F50-8F63-392C38BC4DB2}" type="pres">
      <dgm:prSet presAssocID="{0BC87800-6C34-4AD9-8467-AEB3087AC716}" presName="linNode" presStyleCnt="0"/>
      <dgm:spPr/>
    </dgm:pt>
    <dgm:pt modelId="{2DA9B785-1C37-4FF1-8D5E-F8CD9A18C46F}" type="pres">
      <dgm:prSet presAssocID="{0BC87800-6C34-4AD9-8467-AEB3087AC716}" presName="parentText" presStyleLbl="node1" presStyleIdx="2" presStyleCnt="5" custLinFactY="5365" custLinFactNeighborX="-1135" custLinFactNeighborY="100000">
        <dgm:presLayoutVars>
          <dgm:chMax val="1"/>
          <dgm:bulletEnabled val="1"/>
        </dgm:presLayoutVars>
      </dgm:prSet>
      <dgm:spPr/>
    </dgm:pt>
    <dgm:pt modelId="{AAE46745-486A-4659-814D-977AF5FDEA02}" type="pres">
      <dgm:prSet presAssocID="{0BC87800-6C34-4AD9-8467-AEB3087AC716}" presName="descendantText" presStyleLbl="alignAccFollowNode1" presStyleIdx="2" presStyleCnt="5" custLinFactY="30853" custLinFactNeighborX="0" custLinFactNeighborY="100000">
        <dgm:presLayoutVars>
          <dgm:bulletEnabled val="1"/>
        </dgm:presLayoutVars>
      </dgm:prSet>
      <dgm:spPr/>
    </dgm:pt>
    <dgm:pt modelId="{C97DDC11-5310-4E42-977C-72DEC646A428}" type="pres">
      <dgm:prSet presAssocID="{66F0F442-E883-4F97-81F7-40C791FC1B1C}" presName="sp" presStyleCnt="0"/>
      <dgm:spPr/>
    </dgm:pt>
    <dgm:pt modelId="{C1FD3D11-4728-4F23-B7E5-12E34C4504D0}" type="pres">
      <dgm:prSet presAssocID="{34386D87-847A-4F5F-91C7-776ABB549632}" presName="linNode" presStyleCnt="0"/>
      <dgm:spPr/>
    </dgm:pt>
    <dgm:pt modelId="{0048BDBB-47F5-4C85-8246-600F9FB42CCE}" type="pres">
      <dgm:prSet presAssocID="{34386D87-847A-4F5F-91C7-776ABB549632}" presName="parentText" presStyleLbl="node1" presStyleIdx="3" presStyleCnt="5" custLinFactY="-4104" custLinFactNeighborX="0" custLinFactNeighborY="-100000">
        <dgm:presLayoutVars>
          <dgm:chMax val="1"/>
          <dgm:bulletEnabled val="1"/>
        </dgm:presLayoutVars>
      </dgm:prSet>
      <dgm:spPr/>
    </dgm:pt>
    <dgm:pt modelId="{8590E257-B2D9-4A0C-8208-366248727525}" type="pres">
      <dgm:prSet presAssocID="{34386D87-847A-4F5F-91C7-776ABB549632}" presName="descendantText" presStyleLbl="alignAccFollowNode1" presStyleIdx="3" presStyleCnt="5" custLinFactY="-30131" custLinFactNeighborX="0" custLinFactNeighborY="-100000">
        <dgm:presLayoutVars>
          <dgm:bulletEnabled val="1"/>
        </dgm:presLayoutVars>
      </dgm:prSet>
      <dgm:spPr/>
    </dgm:pt>
    <dgm:pt modelId="{D15EDFED-CFB6-4870-9088-EA3D04E4F05F}" type="pres">
      <dgm:prSet presAssocID="{A62F0435-98A2-4953-B374-B3BD0929044A}" presName="sp" presStyleCnt="0"/>
      <dgm:spPr/>
    </dgm:pt>
    <dgm:pt modelId="{E501FD88-EFBB-4FDF-A885-2B3B5336C536}" type="pres">
      <dgm:prSet presAssocID="{61FDD97E-A3FF-4DE3-A3C2-909C4C6D8471}" presName="linNode" presStyleCnt="0"/>
      <dgm:spPr/>
    </dgm:pt>
    <dgm:pt modelId="{6C21AF9C-9840-4B90-972A-DD7335989174}" type="pres">
      <dgm:prSet presAssocID="{61FDD97E-A3FF-4DE3-A3C2-909C4C6D8471}" presName="parentText" presStyleLbl="node1" presStyleIdx="4" presStyleCnt="5">
        <dgm:presLayoutVars>
          <dgm:chMax val="1"/>
          <dgm:bulletEnabled val="1"/>
        </dgm:presLayoutVars>
      </dgm:prSet>
      <dgm:spPr/>
    </dgm:pt>
    <dgm:pt modelId="{92E2862B-BE2D-4D07-99C3-F1890B6417AF}" type="pres">
      <dgm:prSet presAssocID="{61FDD97E-A3FF-4DE3-A3C2-909C4C6D8471}" presName="descendantText" presStyleLbl="alignAccFollowNode1" presStyleIdx="4" presStyleCnt="5" custLinFactNeighborX="622">
        <dgm:presLayoutVars>
          <dgm:bulletEnabled val="1"/>
        </dgm:presLayoutVars>
      </dgm:prSet>
      <dgm:spPr/>
    </dgm:pt>
  </dgm:ptLst>
  <dgm:cxnLst>
    <dgm:cxn modelId="{55CD4B0C-9FBD-4274-8E44-2D24E09098FF}" type="presOf" srcId="{0BC87800-6C34-4AD9-8467-AEB3087AC716}" destId="{2DA9B785-1C37-4FF1-8D5E-F8CD9A18C46F}" srcOrd="0" destOrd="0" presId="urn:microsoft.com/office/officeart/2005/8/layout/vList5"/>
    <dgm:cxn modelId="{C14E460D-1FED-4949-B76F-222A873171C3}" srcId="{9784A62F-E623-4DA8-9C53-161797F0AB49}" destId="{0BC87800-6C34-4AD9-8467-AEB3087AC716}" srcOrd="2" destOrd="0" parTransId="{1FD852A0-FAB5-47E1-8841-023E084DF1F7}" sibTransId="{66F0F442-E883-4F97-81F7-40C791FC1B1C}"/>
    <dgm:cxn modelId="{6FB5B80D-0EE0-48AF-8291-E93A9595974B}" type="presOf" srcId="{61FDD97E-A3FF-4DE3-A3C2-909C4C6D8471}" destId="{6C21AF9C-9840-4B90-972A-DD7335989174}" srcOrd="0" destOrd="0" presId="urn:microsoft.com/office/officeart/2005/8/layout/vList5"/>
    <dgm:cxn modelId="{B0E24311-8E8C-4F64-B0B1-E0FBEA4719BB}" srcId="{34386D87-847A-4F5F-91C7-776ABB549632}" destId="{725F9476-C832-458F-9B95-C440F7AD8748}" srcOrd="1" destOrd="0" parTransId="{45779709-FFF7-45BC-8E8F-3531699B51C5}" sibTransId="{48CD03EA-1D93-43D8-BA9B-7B1A04479570}"/>
    <dgm:cxn modelId="{67B29C1C-8687-4113-81BD-ECA49D52EB01}" type="presOf" srcId="{234323C1-4AE0-49A8-B48A-907F2AD02138}" destId="{6231ED85-6EDB-488A-AC38-AC5BC192CF48}" srcOrd="0" destOrd="1" presId="urn:microsoft.com/office/officeart/2005/8/layout/vList5"/>
    <dgm:cxn modelId="{8A91E51C-8BED-4CA9-945B-981E05B352B7}" type="presOf" srcId="{8848DADA-1E36-4E18-B937-52BA53FF596F}" destId="{DD32160F-E9EA-49A2-AC04-986254BBAA57}" srcOrd="0" destOrd="2" presId="urn:microsoft.com/office/officeart/2005/8/layout/vList5"/>
    <dgm:cxn modelId="{3A66CC21-EA97-4A85-9A64-6979866F84E6}" type="presOf" srcId="{34386D87-847A-4F5F-91C7-776ABB549632}" destId="{0048BDBB-47F5-4C85-8246-600F9FB42CCE}" srcOrd="0" destOrd="0" presId="urn:microsoft.com/office/officeart/2005/8/layout/vList5"/>
    <dgm:cxn modelId="{1058B424-994E-48DE-9564-FB59FDC765D4}" type="presOf" srcId="{18F745EC-1D00-4695-9ABF-ADE1EC17CAF6}" destId="{DD32160F-E9EA-49A2-AC04-986254BBAA57}" srcOrd="0" destOrd="1" presId="urn:microsoft.com/office/officeart/2005/8/layout/vList5"/>
    <dgm:cxn modelId="{64BDA627-2396-47A0-A889-84BCC7A5FAAF}" srcId="{0BC87800-6C34-4AD9-8467-AEB3087AC716}" destId="{3C70D589-C023-498E-8064-42B2D0D83259}" srcOrd="1" destOrd="0" parTransId="{3BE78904-C6E5-4EB1-8777-BF4A042BE6AD}" sibTransId="{C12BFF24-6130-4507-9F2A-BC1731A10058}"/>
    <dgm:cxn modelId="{1B30332A-1324-47E6-A847-7EC169FF6AC6}" type="presOf" srcId="{C9AFF04C-C861-4731-8D64-9CE38F46EA44}" destId="{8590E257-B2D9-4A0C-8208-366248727525}" srcOrd="0" destOrd="0" presId="urn:microsoft.com/office/officeart/2005/8/layout/vList5"/>
    <dgm:cxn modelId="{CACBBD2A-1D19-42D5-8D58-4B0F60AD9138}" srcId="{9784A62F-E623-4DA8-9C53-161797F0AB49}" destId="{34386D87-847A-4F5F-91C7-776ABB549632}" srcOrd="3" destOrd="0" parTransId="{6B07806C-34F7-40D0-ADFA-4FEBFBAD0A3A}" sibTransId="{A62F0435-98A2-4953-B374-B3BD0929044A}"/>
    <dgm:cxn modelId="{EA1D3E30-5995-4C59-85BD-EC6F827014C9}" srcId="{61FDD97E-A3FF-4DE3-A3C2-909C4C6D8471}" destId="{6FAE1E33-F7E2-4C7A-A1D4-E93B9C1EE92C}" srcOrd="2" destOrd="0" parTransId="{321CCEA1-B2F9-4152-971B-2B418A5749DC}" sibTransId="{3C45178E-039E-489E-BE38-E218414409A0}"/>
    <dgm:cxn modelId="{657E9B35-4FAC-4641-9145-B791CAB2A4A9}" type="presOf" srcId="{89E1F77A-4A6E-485D-B331-0E670E1347E9}" destId="{92E2862B-BE2D-4D07-99C3-F1890B6417AF}" srcOrd="0" destOrd="0" presId="urn:microsoft.com/office/officeart/2005/8/layout/vList5"/>
    <dgm:cxn modelId="{4862BD35-63BB-43EE-8F98-6592B394A172}" type="presOf" srcId="{A25A0AA8-DEED-4826-A6B7-B3FD19F7772B}" destId="{6231ED85-6EDB-488A-AC38-AC5BC192CF48}" srcOrd="0" destOrd="0" presId="urn:microsoft.com/office/officeart/2005/8/layout/vList5"/>
    <dgm:cxn modelId="{07CD1136-BF4B-446D-86B3-5F33E55B42F1}" srcId="{34386D87-847A-4F5F-91C7-776ABB549632}" destId="{20A7F422-A98D-4208-B207-8454B97617DB}" srcOrd="2" destOrd="0" parTransId="{A19EE3CF-B57A-4E37-A20A-4FAB7C049FAC}" sibTransId="{6E813021-BCB5-46AE-BE37-DE6716E58904}"/>
    <dgm:cxn modelId="{F4289E3E-69A5-49B1-867A-728EA0C85E88}" type="presOf" srcId="{DC48371B-B6AB-44C4-BC5E-089025864491}" destId="{92E2862B-BE2D-4D07-99C3-F1890B6417AF}" srcOrd="0" destOrd="1" presId="urn:microsoft.com/office/officeart/2005/8/layout/vList5"/>
    <dgm:cxn modelId="{DF0A1B42-F718-4C40-BEC2-86BA2B69BF01}" type="presOf" srcId="{6FAE1E33-F7E2-4C7A-A1D4-E93B9C1EE92C}" destId="{92E2862B-BE2D-4D07-99C3-F1890B6417AF}" srcOrd="0" destOrd="2" presId="urn:microsoft.com/office/officeart/2005/8/layout/vList5"/>
    <dgm:cxn modelId="{93400444-E332-4543-B10C-C253E2716C9D}" type="presOf" srcId="{DCCBDA5F-BB97-4FF1-9B35-1E4BAB11D5D1}" destId="{AAE46745-486A-4659-814D-977AF5FDEA02}" srcOrd="0" destOrd="0" presId="urn:microsoft.com/office/officeart/2005/8/layout/vList5"/>
    <dgm:cxn modelId="{7DC54E4E-4E2C-4C50-8D5D-C127A32848C7}" srcId="{9784A62F-E623-4DA8-9C53-161797F0AB49}" destId="{61FDD97E-A3FF-4DE3-A3C2-909C4C6D8471}" srcOrd="4" destOrd="0" parTransId="{7737A458-A1D6-4BE5-85D7-2B272D94A320}" sibTransId="{F03DD800-3BEC-45C7-BFB8-0DA3395E436C}"/>
    <dgm:cxn modelId="{94E33B72-AFE3-477A-9BC6-AE4810B759B0}" type="presOf" srcId="{E7F17D41-7E15-4BEB-A7C6-FD1E46B64B8C}" destId="{E1D32F10-12CB-4C1E-B9B8-2C473C24894C}" srcOrd="0" destOrd="0" presId="urn:microsoft.com/office/officeart/2005/8/layout/vList5"/>
    <dgm:cxn modelId="{C9ED557B-A320-49FB-A65D-6D2DAF387670}" srcId="{E7F17D41-7E15-4BEB-A7C6-FD1E46B64B8C}" destId="{234323C1-4AE0-49A8-B48A-907F2AD02138}" srcOrd="1" destOrd="0" parTransId="{1118B97B-7EDB-4AC3-BB61-6409608A5F35}" sibTransId="{0874BB48-41B3-4A77-96B0-B2437E636D3F}"/>
    <dgm:cxn modelId="{5D1CE67B-4CE0-4C24-BB2F-80578EA96279}" type="presOf" srcId="{B3CDC76C-3ED8-49B4-89A8-1DF5F5FDBBD2}" destId="{6231ED85-6EDB-488A-AC38-AC5BC192CF48}" srcOrd="0" destOrd="2" presId="urn:microsoft.com/office/officeart/2005/8/layout/vList5"/>
    <dgm:cxn modelId="{5CEA1F7F-9EC6-436E-AE16-D1EAE9BC219A}" srcId="{0BC87800-6C34-4AD9-8467-AEB3087AC716}" destId="{243B8147-819D-45BF-9880-CA5C238EFEC2}" srcOrd="2" destOrd="0" parTransId="{0E1EAAA2-3A92-4B23-B268-8BF3AE160C57}" sibTransId="{98B58612-F3B5-4185-AEA9-7F7E8BB36FDE}"/>
    <dgm:cxn modelId="{BF65DD86-C46C-428D-8FA7-DEDFB7C96495}" srcId="{6CAE4490-55F9-4146-B073-BA00402CF6D6}" destId="{8848DADA-1E36-4E18-B937-52BA53FF596F}" srcOrd="2" destOrd="0" parTransId="{90F28F2B-AA86-406B-BA58-18965E401368}" sibTransId="{68CF76E6-2FC6-4C63-A472-C60515652FAE}"/>
    <dgm:cxn modelId="{AAC36389-5E17-4C18-BCA9-7E2EC156790B}" type="presOf" srcId="{20A7F422-A98D-4208-B207-8454B97617DB}" destId="{8590E257-B2D9-4A0C-8208-366248727525}" srcOrd="0" destOrd="2" presId="urn:microsoft.com/office/officeart/2005/8/layout/vList5"/>
    <dgm:cxn modelId="{6344EA92-46CA-4CD4-A6EC-70EA2130B9C8}" type="presOf" srcId="{725F9476-C832-458F-9B95-C440F7AD8748}" destId="{8590E257-B2D9-4A0C-8208-366248727525}" srcOrd="0" destOrd="1" presId="urn:microsoft.com/office/officeart/2005/8/layout/vList5"/>
    <dgm:cxn modelId="{14314B93-B77D-4F1A-B70B-B52D27BC466B}" type="presOf" srcId="{5E2C34C9-EBF9-4CA1-A113-4EDCDEC70738}" destId="{DD32160F-E9EA-49A2-AC04-986254BBAA57}" srcOrd="0" destOrd="0" presId="urn:microsoft.com/office/officeart/2005/8/layout/vList5"/>
    <dgm:cxn modelId="{08858D9B-3D57-4791-ADBD-45EF90ABF1A5}" srcId="{34386D87-847A-4F5F-91C7-776ABB549632}" destId="{C9AFF04C-C861-4731-8D64-9CE38F46EA44}" srcOrd="0" destOrd="0" parTransId="{5D1FA021-9FBA-4053-8798-E5D2451D5A33}" sibTransId="{7FBB05E4-A2C1-4D71-9F51-B01D479A1E81}"/>
    <dgm:cxn modelId="{2D038DA4-8DC6-4A08-88ED-B8715B865161}" srcId="{61FDD97E-A3FF-4DE3-A3C2-909C4C6D8471}" destId="{DC48371B-B6AB-44C4-BC5E-089025864491}" srcOrd="1" destOrd="0" parTransId="{F657EB13-F189-460B-A93F-39ACA8BD6AA8}" sibTransId="{6E430815-DA41-4BFF-9FA5-A5AD9FB0A18B}"/>
    <dgm:cxn modelId="{BE600AAA-484F-4CEE-8E95-68AE2EDA9153}" srcId="{6CAE4490-55F9-4146-B073-BA00402CF6D6}" destId="{18F745EC-1D00-4695-9ABF-ADE1EC17CAF6}" srcOrd="1" destOrd="0" parTransId="{D12EECAD-C206-4C06-BB0A-B5A0C6298CCB}" sibTransId="{354AE2B3-994F-4751-8964-EDE035A4AE5C}"/>
    <dgm:cxn modelId="{DAFBA1B6-07A9-4EC8-B5D9-3A41FDE519D3}" srcId="{9784A62F-E623-4DA8-9C53-161797F0AB49}" destId="{E7F17D41-7E15-4BEB-A7C6-FD1E46B64B8C}" srcOrd="1" destOrd="0" parTransId="{B72DCCC5-3B38-4F9F-989D-D58A794C5116}" sibTransId="{65BFF2E9-3A31-4311-84C6-B86DB62B6CF1}"/>
    <dgm:cxn modelId="{33EE01B7-ADFD-4D70-9BFB-C2E93B8EA4B1}" type="presOf" srcId="{3C70D589-C023-498E-8064-42B2D0D83259}" destId="{AAE46745-486A-4659-814D-977AF5FDEA02}" srcOrd="0" destOrd="1" presId="urn:microsoft.com/office/officeart/2005/8/layout/vList5"/>
    <dgm:cxn modelId="{15EBA4B9-AF2D-4D68-94BF-78ED17F09130}" srcId="{0BC87800-6C34-4AD9-8467-AEB3087AC716}" destId="{DCCBDA5F-BB97-4FF1-9B35-1E4BAB11D5D1}" srcOrd="0" destOrd="0" parTransId="{A22DD839-C938-4F90-951F-17CF89A0CDB7}" sibTransId="{38D247DE-F391-487E-80CA-EF2B18AF314C}"/>
    <dgm:cxn modelId="{06A574BE-3DA4-4ABC-848D-EFFF72318E92}" srcId="{E7F17D41-7E15-4BEB-A7C6-FD1E46B64B8C}" destId="{B3CDC76C-3ED8-49B4-89A8-1DF5F5FDBBD2}" srcOrd="2" destOrd="0" parTransId="{9DF6F9CA-B670-416C-B509-126CEC9ECDDA}" sibTransId="{125A97A1-FFBB-4438-AC01-C5F97C015FFA}"/>
    <dgm:cxn modelId="{C40152E2-AEAC-4F5D-8C74-45CCFFF01715}" type="presOf" srcId="{9784A62F-E623-4DA8-9C53-161797F0AB49}" destId="{5CA14E6A-2A28-4734-9D76-4339CE9C0EB5}" srcOrd="0" destOrd="0" presId="urn:microsoft.com/office/officeart/2005/8/layout/vList5"/>
    <dgm:cxn modelId="{92EDE4E7-8522-45D0-A155-CA1E36392860}" srcId="{9784A62F-E623-4DA8-9C53-161797F0AB49}" destId="{6CAE4490-55F9-4146-B073-BA00402CF6D6}" srcOrd="0" destOrd="0" parTransId="{21508A6D-3956-4864-9FC8-7AD164A0E546}" sibTransId="{4EFE5A21-1AD4-4138-8073-48A5794EFC55}"/>
    <dgm:cxn modelId="{91125CEE-B317-479D-A7C7-3F9B78D1A158}" srcId="{E7F17D41-7E15-4BEB-A7C6-FD1E46B64B8C}" destId="{A25A0AA8-DEED-4826-A6B7-B3FD19F7772B}" srcOrd="0" destOrd="0" parTransId="{6A705013-501A-4E29-A031-F2BD937E615F}" sibTransId="{23473A85-4885-4412-92C9-07516B6074C4}"/>
    <dgm:cxn modelId="{4F6CD6F0-311D-4EBD-9C5D-4F407C541151}" type="presOf" srcId="{6CAE4490-55F9-4146-B073-BA00402CF6D6}" destId="{FDF72B3C-4AD7-49AE-AD7C-756D0A5E44FE}" srcOrd="0" destOrd="0" presId="urn:microsoft.com/office/officeart/2005/8/layout/vList5"/>
    <dgm:cxn modelId="{0301E9F2-F298-4132-A0B1-07142360CA98}" srcId="{61FDD97E-A3FF-4DE3-A3C2-909C4C6D8471}" destId="{89E1F77A-4A6E-485D-B331-0E670E1347E9}" srcOrd="0" destOrd="0" parTransId="{83370937-BA17-489A-A0A3-E6C21688885D}" sibTransId="{1D62BC1E-0A3C-4C7F-AA1A-EF8FB450FBF0}"/>
    <dgm:cxn modelId="{111010FB-41E6-4164-BCFB-7AEC4A3F0FDA}" srcId="{6CAE4490-55F9-4146-B073-BA00402CF6D6}" destId="{5E2C34C9-EBF9-4CA1-A113-4EDCDEC70738}" srcOrd="0" destOrd="0" parTransId="{E40D3B29-6C8F-430A-A345-2A96230DCEAA}" sibTransId="{5499B255-30BE-4E1A-B998-FF24928422BD}"/>
    <dgm:cxn modelId="{B375EEFF-4D14-4183-9E43-CD0FD165C56F}" type="presOf" srcId="{243B8147-819D-45BF-9880-CA5C238EFEC2}" destId="{AAE46745-486A-4659-814D-977AF5FDEA02}" srcOrd="0" destOrd="2" presId="urn:microsoft.com/office/officeart/2005/8/layout/vList5"/>
    <dgm:cxn modelId="{EE400652-42CA-4110-83A0-7B63D249E30C}" type="presParOf" srcId="{5CA14E6A-2A28-4734-9D76-4339CE9C0EB5}" destId="{B4F6A22E-8562-4FF6-BED4-0DC6DB3446C3}" srcOrd="0" destOrd="0" presId="urn:microsoft.com/office/officeart/2005/8/layout/vList5"/>
    <dgm:cxn modelId="{46161FB6-D5DE-4842-A9F0-227A53C5D03F}" type="presParOf" srcId="{B4F6A22E-8562-4FF6-BED4-0DC6DB3446C3}" destId="{FDF72B3C-4AD7-49AE-AD7C-756D0A5E44FE}" srcOrd="0" destOrd="0" presId="urn:microsoft.com/office/officeart/2005/8/layout/vList5"/>
    <dgm:cxn modelId="{8D88A903-5365-46DB-A549-D2BCAC165B83}" type="presParOf" srcId="{B4F6A22E-8562-4FF6-BED4-0DC6DB3446C3}" destId="{DD32160F-E9EA-49A2-AC04-986254BBAA57}" srcOrd="1" destOrd="0" presId="urn:microsoft.com/office/officeart/2005/8/layout/vList5"/>
    <dgm:cxn modelId="{335C370E-42F6-485D-9D07-5CBE526C7F57}" type="presParOf" srcId="{5CA14E6A-2A28-4734-9D76-4339CE9C0EB5}" destId="{0DF343B8-DCE6-4D9C-A664-916C38C4BA68}" srcOrd="1" destOrd="0" presId="urn:microsoft.com/office/officeart/2005/8/layout/vList5"/>
    <dgm:cxn modelId="{91A87D6C-DA2B-44DA-AE92-A7C3883EA637}" type="presParOf" srcId="{5CA14E6A-2A28-4734-9D76-4339CE9C0EB5}" destId="{97B0F011-D5E9-41A7-B044-D032394110E3}" srcOrd="2" destOrd="0" presId="urn:microsoft.com/office/officeart/2005/8/layout/vList5"/>
    <dgm:cxn modelId="{5DD62ED2-854D-4F5C-A37B-6B070745C6E7}" type="presParOf" srcId="{97B0F011-D5E9-41A7-B044-D032394110E3}" destId="{E1D32F10-12CB-4C1E-B9B8-2C473C24894C}" srcOrd="0" destOrd="0" presId="urn:microsoft.com/office/officeart/2005/8/layout/vList5"/>
    <dgm:cxn modelId="{9BE48780-80DA-4F5A-88F5-058D594A4FA4}" type="presParOf" srcId="{97B0F011-D5E9-41A7-B044-D032394110E3}" destId="{6231ED85-6EDB-488A-AC38-AC5BC192CF48}" srcOrd="1" destOrd="0" presId="urn:microsoft.com/office/officeart/2005/8/layout/vList5"/>
    <dgm:cxn modelId="{14031B56-0945-4AEC-A794-2430ABD01F72}" type="presParOf" srcId="{5CA14E6A-2A28-4734-9D76-4339CE9C0EB5}" destId="{2B664191-C209-4B6A-8357-0C1D95E4E70F}" srcOrd="3" destOrd="0" presId="urn:microsoft.com/office/officeart/2005/8/layout/vList5"/>
    <dgm:cxn modelId="{0E4A7A8E-171F-452A-91A7-583332BA7EFE}" type="presParOf" srcId="{5CA14E6A-2A28-4734-9D76-4339CE9C0EB5}" destId="{ACDBA354-0B13-4F50-8F63-392C38BC4DB2}" srcOrd="4" destOrd="0" presId="urn:microsoft.com/office/officeart/2005/8/layout/vList5"/>
    <dgm:cxn modelId="{6C810062-BA5D-4D31-A6C9-98F0A6DFE077}" type="presParOf" srcId="{ACDBA354-0B13-4F50-8F63-392C38BC4DB2}" destId="{2DA9B785-1C37-4FF1-8D5E-F8CD9A18C46F}" srcOrd="0" destOrd="0" presId="urn:microsoft.com/office/officeart/2005/8/layout/vList5"/>
    <dgm:cxn modelId="{ABFAC996-8BD5-4842-BE53-8114A159DC91}" type="presParOf" srcId="{ACDBA354-0B13-4F50-8F63-392C38BC4DB2}" destId="{AAE46745-486A-4659-814D-977AF5FDEA02}" srcOrd="1" destOrd="0" presId="urn:microsoft.com/office/officeart/2005/8/layout/vList5"/>
    <dgm:cxn modelId="{78A90212-2EF8-44D3-A6F7-7149D413D2E6}" type="presParOf" srcId="{5CA14E6A-2A28-4734-9D76-4339CE9C0EB5}" destId="{C97DDC11-5310-4E42-977C-72DEC646A428}" srcOrd="5" destOrd="0" presId="urn:microsoft.com/office/officeart/2005/8/layout/vList5"/>
    <dgm:cxn modelId="{FB52CC10-1053-487B-A904-00E0959F3AA3}" type="presParOf" srcId="{5CA14E6A-2A28-4734-9D76-4339CE9C0EB5}" destId="{C1FD3D11-4728-4F23-B7E5-12E34C4504D0}" srcOrd="6" destOrd="0" presId="urn:microsoft.com/office/officeart/2005/8/layout/vList5"/>
    <dgm:cxn modelId="{E3DE70A3-FFEA-4DCF-B731-9DDE03D97C53}" type="presParOf" srcId="{C1FD3D11-4728-4F23-B7E5-12E34C4504D0}" destId="{0048BDBB-47F5-4C85-8246-600F9FB42CCE}" srcOrd="0" destOrd="0" presId="urn:microsoft.com/office/officeart/2005/8/layout/vList5"/>
    <dgm:cxn modelId="{DA4A91B6-44DA-4437-BE50-1D012940183D}" type="presParOf" srcId="{C1FD3D11-4728-4F23-B7E5-12E34C4504D0}" destId="{8590E257-B2D9-4A0C-8208-366248727525}" srcOrd="1" destOrd="0" presId="urn:microsoft.com/office/officeart/2005/8/layout/vList5"/>
    <dgm:cxn modelId="{337BCA26-211E-48FB-9B23-610DD4A6F290}" type="presParOf" srcId="{5CA14E6A-2A28-4734-9D76-4339CE9C0EB5}" destId="{D15EDFED-CFB6-4870-9088-EA3D04E4F05F}" srcOrd="7" destOrd="0" presId="urn:microsoft.com/office/officeart/2005/8/layout/vList5"/>
    <dgm:cxn modelId="{88CFA1B7-EB55-4F2D-BE90-7BFB5E8339FA}" type="presParOf" srcId="{5CA14E6A-2A28-4734-9D76-4339CE9C0EB5}" destId="{E501FD88-EFBB-4FDF-A885-2B3B5336C536}" srcOrd="8" destOrd="0" presId="urn:microsoft.com/office/officeart/2005/8/layout/vList5"/>
    <dgm:cxn modelId="{E48988C0-9D16-4ED5-8969-9B277C54D2AD}" type="presParOf" srcId="{E501FD88-EFBB-4FDF-A885-2B3B5336C536}" destId="{6C21AF9C-9840-4B90-972A-DD7335989174}" srcOrd="0" destOrd="0" presId="urn:microsoft.com/office/officeart/2005/8/layout/vList5"/>
    <dgm:cxn modelId="{EFC9BFD7-A43A-490C-9BC9-1A0721F77AEA}" type="presParOf" srcId="{E501FD88-EFBB-4FDF-A885-2B3B5336C536}" destId="{92E2862B-BE2D-4D07-99C3-F1890B6417A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BB801D-99A8-4434-ADEE-92877B454586}" type="doc">
      <dgm:prSet loTypeId="urn:microsoft.com/office/officeart/2005/8/layout/hList7" loCatId="relationship" qsTypeId="urn:microsoft.com/office/officeart/2005/8/quickstyle/simple1" qsCatId="simple" csTypeId="urn:microsoft.com/office/officeart/2005/8/colors/accent1_2" csCatId="accent1" phldr="1"/>
      <dgm:spPr/>
    </dgm:pt>
    <dgm:pt modelId="{5017339B-E2DE-49A4-9780-6D4EDA3930C1}">
      <dgm:prSet phldrT="[Text]" custT="1"/>
      <dgm:spPr>
        <a:ln>
          <a:solidFill>
            <a:schemeClr val="tx1"/>
          </a:solidFill>
        </a:ln>
      </dgm:spPr>
      <dgm:t>
        <a:bodyPr/>
        <a:lstStyle/>
        <a:p>
          <a:r>
            <a:rPr lang="en-US" sz="2000" b="1">
              <a:solidFill>
                <a:schemeClr val="accent3">
                  <a:lumMod val="60000"/>
                  <a:lumOff val="40000"/>
                </a:schemeClr>
              </a:solidFill>
            </a:rPr>
            <a:t>Debugging</a:t>
          </a:r>
          <a:r>
            <a:rPr lang="en-US" sz="3400"/>
            <a:t> </a:t>
          </a:r>
        </a:p>
      </dgm:t>
    </dgm:pt>
    <dgm:pt modelId="{D778DCD8-9FBD-43AA-9089-1C2DA4F8E4B4}" type="parTrans" cxnId="{ECB436A5-5DB5-4258-838A-20BA77D2443A}">
      <dgm:prSet/>
      <dgm:spPr/>
      <dgm:t>
        <a:bodyPr/>
        <a:lstStyle/>
        <a:p>
          <a:endParaRPr lang="en-US"/>
        </a:p>
      </dgm:t>
    </dgm:pt>
    <dgm:pt modelId="{D93F4B81-EA95-47C1-8CFF-D006F8A33B6E}" type="sibTrans" cxnId="{ECB436A5-5DB5-4258-838A-20BA77D2443A}">
      <dgm:prSet/>
      <dgm:spPr/>
      <dgm:t>
        <a:bodyPr/>
        <a:lstStyle/>
        <a:p>
          <a:endParaRPr lang="en-US"/>
        </a:p>
      </dgm:t>
    </dgm:pt>
    <dgm:pt modelId="{BABAD68A-727A-4465-ADC1-30B608CE49FD}">
      <dgm:prSet phldrT="[Text]" custT="1"/>
      <dgm:spPr>
        <a:ln>
          <a:solidFill>
            <a:schemeClr val="tx1"/>
          </a:solidFill>
        </a:ln>
      </dgm:spPr>
      <dgm:t>
        <a:bodyPr/>
        <a:lstStyle/>
        <a:p>
          <a:r>
            <a:rPr lang="en-US" sz="2000" b="1">
              <a:solidFill>
                <a:schemeClr val="accent3">
                  <a:lumMod val="60000"/>
                  <a:lumOff val="40000"/>
                </a:schemeClr>
              </a:solidFill>
            </a:rPr>
            <a:t>Remote debug</a:t>
          </a:r>
        </a:p>
      </dgm:t>
    </dgm:pt>
    <dgm:pt modelId="{5B1EDA75-F3AB-45CA-9A10-3849C2C2E22E}" type="parTrans" cxnId="{8DE39A62-272E-4128-9834-7B5369384AC8}">
      <dgm:prSet/>
      <dgm:spPr/>
      <dgm:t>
        <a:bodyPr/>
        <a:lstStyle/>
        <a:p>
          <a:endParaRPr lang="en-US"/>
        </a:p>
      </dgm:t>
    </dgm:pt>
    <dgm:pt modelId="{9998EA34-1A34-47D4-BB2B-1C435AAD682F}" type="sibTrans" cxnId="{8DE39A62-272E-4128-9834-7B5369384AC8}">
      <dgm:prSet/>
      <dgm:spPr/>
      <dgm:t>
        <a:bodyPr/>
        <a:lstStyle/>
        <a:p>
          <a:endParaRPr lang="en-US"/>
        </a:p>
      </dgm:t>
    </dgm:pt>
    <dgm:pt modelId="{1A430B88-BC26-4CE3-A986-406ECF5DBF1C}">
      <dgm:prSet phldrT="[Text]" custT="1"/>
      <dgm:spPr>
        <a:ln>
          <a:solidFill>
            <a:schemeClr val="tx1"/>
          </a:solidFill>
        </a:ln>
      </dgm:spPr>
      <dgm:t>
        <a:bodyPr/>
        <a:lstStyle/>
        <a:p>
          <a:r>
            <a:rPr lang="en-US" sz="2000" b="1">
              <a:solidFill>
                <a:schemeClr val="accent3">
                  <a:lumMod val="60000"/>
                  <a:lumOff val="40000"/>
                </a:schemeClr>
              </a:solidFill>
            </a:rPr>
            <a:t>Validation</a:t>
          </a:r>
          <a:endParaRPr lang="en-US" sz="3200" b="1">
            <a:solidFill>
              <a:schemeClr val="accent3">
                <a:lumMod val="60000"/>
                <a:lumOff val="40000"/>
              </a:schemeClr>
            </a:solidFill>
          </a:endParaRPr>
        </a:p>
      </dgm:t>
    </dgm:pt>
    <dgm:pt modelId="{584D1B05-6E82-42D9-A4CF-26F840BC94A1}" type="parTrans" cxnId="{19B12E91-D913-415D-ACD5-C35016DEB7EA}">
      <dgm:prSet/>
      <dgm:spPr/>
      <dgm:t>
        <a:bodyPr/>
        <a:lstStyle/>
        <a:p>
          <a:endParaRPr lang="en-US"/>
        </a:p>
      </dgm:t>
    </dgm:pt>
    <dgm:pt modelId="{DCFAB54A-A96A-47E7-860D-3F16DDBE077C}" type="sibTrans" cxnId="{19B12E91-D913-415D-ACD5-C35016DEB7EA}">
      <dgm:prSet/>
      <dgm:spPr/>
      <dgm:t>
        <a:bodyPr/>
        <a:lstStyle/>
        <a:p>
          <a:endParaRPr lang="en-US"/>
        </a:p>
      </dgm:t>
    </dgm:pt>
    <dgm:pt modelId="{6EA961CB-EF42-4750-B45A-DFBD84EAA6FE}">
      <dgm:prSet phldrT="[Text]" custT="1"/>
      <dgm:spPr>
        <a:ln>
          <a:solidFill>
            <a:schemeClr val="tx1"/>
          </a:solidFill>
        </a:ln>
      </dgm:spPr>
      <dgm:t>
        <a:bodyPr/>
        <a:lstStyle/>
        <a:p>
          <a:r>
            <a:rPr lang="en-US" sz="2000" b="1">
              <a:solidFill>
                <a:schemeClr val="accent3">
                  <a:lumMod val="60000"/>
                  <a:lumOff val="40000"/>
                </a:schemeClr>
              </a:solidFill>
            </a:rPr>
            <a:t>Nest</a:t>
          </a:r>
        </a:p>
      </dgm:t>
    </dgm:pt>
    <dgm:pt modelId="{46BDACF8-21CF-46B9-AEA2-EFC79D8F7867}" type="parTrans" cxnId="{4AB9E895-B1A6-4BB6-AC5D-C8625548CC81}">
      <dgm:prSet/>
      <dgm:spPr/>
      <dgm:t>
        <a:bodyPr/>
        <a:lstStyle/>
        <a:p>
          <a:endParaRPr lang="en-US"/>
        </a:p>
      </dgm:t>
    </dgm:pt>
    <dgm:pt modelId="{DE8A4261-1160-4BF5-B17B-20D45A89124C}" type="sibTrans" cxnId="{4AB9E895-B1A6-4BB6-AC5D-C8625548CC81}">
      <dgm:prSet/>
      <dgm:spPr/>
      <dgm:t>
        <a:bodyPr/>
        <a:lstStyle/>
        <a:p>
          <a:endParaRPr lang="en-US"/>
        </a:p>
      </dgm:t>
    </dgm:pt>
    <dgm:pt modelId="{9870F64C-CFA1-4741-871A-A118E0E6C1F1}" type="pres">
      <dgm:prSet presAssocID="{92BB801D-99A8-4434-ADEE-92877B454586}" presName="Name0" presStyleCnt="0">
        <dgm:presLayoutVars>
          <dgm:dir/>
          <dgm:resizeHandles val="exact"/>
        </dgm:presLayoutVars>
      </dgm:prSet>
      <dgm:spPr/>
    </dgm:pt>
    <dgm:pt modelId="{B204C95D-246E-4074-9BA7-E187A310216E}" type="pres">
      <dgm:prSet presAssocID="{92BB801D-99A8-4434-ADEE-92877B454586}" presName="fgShape" presStyleLbl="fgShp" presStyleIdx="0" presStyleCnt="1" custFlipVert="1" custScaleY="48797" custLinFactY="-229683" custLinFactNeighborX="-704" custLinFactNeighborY="-300000"/>
      <dgm:spPr/>
    </dgm:pt>
    <dgm:pt modelId="{716511C4-A651-42FE-991F-01933F0F777B}" type="pres">
      <dgm:prSet presAssocID="{92BB801D-99A8-4434-ADEE-92877B454586}" presName="linComp" presStyleCnt="0"/>
      <dgm:spPr/>
    </dgm:pt>
    <dgm:pt modelId="{B39FBC8D-D039-4460-8343-4FEA15CF5614}" type="pres">
      <dgm:prSet presAssocID="{5017339B-E2DE-49A4-9780-6D4EDA3930C1}" presName="compNode" presStyleCnt="0"/>
      <dgm:spPr/>
    </dgm:pt>
    <dgm:pt modelId="{6D4E1CFB-DBDA-45D2-B466-3B3F426347CC}" type="pres">
      <dgm:prSet presAssocID="{5017339B-E2DE-49A4-9780-6D4EDA3930C1}" presName="bkgdShape" presStyleLbl="node1" presStyleIdx="0" presStyleCnt="4" custLinFactNeighborX="1682" custLinFactNeighborY="32"/>
      <dgm:spPr/>
    </dgm:pt>
    <dgm:pt modelId="{A085FA02-9638-4BE7-BB5A-9F7E288075FC}" type="pres">
      <dgm:prSet presAssocID="{5017339B-E2DE-49A4-9780-6D4EDA3930C1}" presName="nodeTx" presStyleLbl="node1" presStyleIdx="0" presStyleCnt="4">
        <dgm:presLayoutVars>
          <dgm:bulletEnabled val="1"/>
        </dgm:presLayoutVars>
      </dgm:prSet>
      <dgm:spPr/>
    </dgm:pt>
    <dgm:pt modelId="{952AC335-6F30-4927-B559-ECBFFE4AF675}" type="pres">
      <dgm:prSet presAssocID="{5017339B-E2DE-49A4-9780-6D4EDA3930C1}" presName="invisiNode" presStyleLbl="node1" presStyleIdx="0" presStyleCnt="4"/>
      <dgm:spPr/>
    </dgm:pt>
    <dgm:pt modelId="{875FF959-52CD-4D97-89AE-E400B773A0D0}" type="pres">
      <dgm:prSet presAssocID="{5017339B-E2DE-49A4-9780-6D4EDA3930C1}" presName="imagNode" presStyleLbl="fgImgPlace1" presStyleIdx="0" presStyleCnt="4" custScaleX="98843" custScaleY="96955" custLinFactNeighborX="5510" custLinFactNeighborY="2823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123B9BC1-30AB-4046-8540-680E6615C7BD}" type="pres">
      <dgm:prSet presAssocID="{D93F4B81-EA95-47C1-8CFF-D006F8A33B6E}" presName="sibTrans" presStyleLbl="sibTrans2D1" presStyleIdx="0" presStyleCnt="0"/>
      <dgm:spPr/>
    </dgm:pt>
    <dgm:pt modelId="{0C5E3E7C-A3BA-42FC-93FC-F64C364135CB}" type="pres">
      <dgm:prSet presAssocID="{BABAD68A-727A-4465-ADC1-30B608CE49FD}" presName="compNode" presStyleCnt="0"/>
      <dgm:spPr/>
    </dgm:pt>
    <dgm:pt modelId="{70081E0A-310B-4D70-9F35-DDF7B46C3BF8}" type="pres">
      <dgm:prSet presAssocID="{BABAD68A-727A-4465-ADC1-30B608CE49FD}" presName="bkgdShape" presStyleLbl="node1" presStyleIdx="1" presStyleCnt="4" custLinFactNeighborX="-1238" custLinFactNeighborY="-1266"/>
      <dgm:spPr/>
    </dgm:pt>
    <dgm:pt modelId="{E331E015-0409-493F-B188-4C0631E1A550}" type="pres">
      <dgm:prSet presAssocID="{BABAD68A-727A-4465-ADC1-30B608CE49FD}" presName="nodeTx" presStyleLbl="node1" presStyleIdx="1" presStyleCnt="4">
        <dgm:presLayoutVars>
          <dgm:bulletEnabled val="1"/>
        </dgm:presLayoutVars>
      </dgm:prSet>
      <dgm:spPr/>
    </dgm:pt>
    <dgm:pt modelId="{BCED9AB6-EFD3-4936-82C9-ACB12EE4A49C}" type="pres">
      <dgm:prSet presAssocID="{BABAD68A-727A-4465-ADC1-30B608CE49FD}" presName="invisiNode" presStyleLbl="node1" presStyleIdx="1" presStyleCnt="4"/>
      <dgm:spPr/>
    </dgm:pt>
    <dgm:pt modelId="{C52E214A-407B-4EAB-BFA9-51687F44CA27}" type="pres">
      <dgm:prSet presAssocID="{BABAD68A-727A-4465-ADC1-30B608CE49FD}" presName="imagNode" presStyleLbl="fgImgPlace1" presStyleIdx="1" presStyleCnt="4" custScaleX="85141" custScaleY="87230" custLinFactNeighborX="-3325" custLinFactNeighborY="2720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ocial network"/>
        </a:ext>
      </dgm:extLst>
    </dgm:pt>
    <dgm:pt modelId="{296B9288-C407-4C09-9FBD-390BDE36718A}" type="pres">
      <dgm:prSet presAssocID="{9998EA34-1A34-47D4-BB2B-1C435AAD682F}" presName="sibTrans" presStyleLbl="sibTrans2D1" presStyleIdx="0" presStyleCnt="0"/>
      <dgm:spPr/>
    </dgm:pt>
    <dgm:pt modelId="{4F9DE8E2-362E-48AC-B5A9-9DAC45113E11}" type="pres">
      <dgm:prSet presAssocID="{1A430B88-BC26-4CE3-A986-406ECF5DBF1C}" presName="compNode" presStyleCnt="0"/>
      <dgm:spPr/>
    </dgm:pt>
    <dgm:pt modelId="{78A85268-0F84-4E8F-BFE8-7ADE21A61712}" type="pres">
      <dgm:prSet presAssocID="{1A430B88-BC26-4CE3-A986-406ECF5DBF1C}" presName="bkgdShape" presStyleLbl="node1" presStyleIdx="2" presStyleCnt="4" custLinFactNeighborX="-4420" custLinFactNeighborY="-1169"/>
      <dgm:spPr/>
    </dgm:pt>
    <dgm:pt modelId="{4E014BF5-B7D9-46FB-BC1C-97FA157E4D72}" type="pres">
      <dgm:prSet presAssocID="{1A430B88-BC26-4CE3-A986-406ECF5DBF1C}" presName="nodeTx" presStyleLbl="node1" presStyleIdx="2" presStyleCnt="4">
        <dgm:presLayoutVars>
          <dgm:bulletEnabled val="1"/>
        </dgm:presLayoutVars>
      </dgm:prSet>
      <dgm:spPr/>
    </dgm:pt>
    <dgm:pt modelId="{DC13A927-D766-4184-92DB-0F5524976A7B}" type="pres">
      <dgm:prSet presAssocID="{1A430B88-BC26-4CE3-A986-406ECF5DBF1C}" presName="invisiNode" presStyleLbl="node1" presStyleIdx="2" presStyleCnt="4"/>
      <dgm:spPr/>
    </dgm:pt>
    <dgm:pt modelId="{0F6B5CF8-DCE9-42C7-B23D-768B4EC532E8}" type="pres">
      <dgm:prSet presAssocID="{1A430B88-BC26-4CE3-A986-406ECF5DBF1C}" presName="imagNode" presStyleLbl="fgImgPlace1" presStyleIdx="2" presStyleCnt="4" custScaleX="100440" custScaleY="77225" custLinFactNeighborX="-8423" custLinFactNeighborY="25668"/>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dgm:spPr>
    </dgm:pt>
    <dgm:pt modelId="{E22C85F2-683E-4A97-B5C5-D684CEFA7C47}" type="pres">
      <dgm:prSet presAssocID="{DCFAB54A-A96A-47E7-860D-3F16DDBE077C}" presName="sibTrans" presStyleLbl="sibTrans2D1" presStyleIdx="0" presStyleCnt="0"/>
      <dgm:spPr/>
    </dgm:pt>
    <dgm:pt modelId="{069E58D1-D08A-403C-9973-DC39E8CA71CE}" type="pres">
      <dgm:prSet presAssocID="{6EA961CB-EF42-4750-B45A-DFBD84EAA6FE}" presName="compNode" presStyleCnt="0"/>
      <dgm:spPr/>
    </dgm:pt>
    <dgm:pt modelId="{DC5A67EB-82BC-47AD-B81F-FEC2543FEA21}" type="pres">
      <dgm:prSet presAssocID="{6EA961CB-EF42-4750-B45A-DFBD84EAA6FE}" presName="bkgdShape" presStyleLbl="node1" presStyleIdx="3" presStyleCnt="4" custLinFactNeighborX="-6989"/>
      <dgm:spPr/>
    </dgm:pt>
    <dgm:pt modelId="{8F9831F0-DFC7-4BA3-9007-776AAC27FE3A}" type="pres">
      <dgm:prSet presAssocID="{6EA961CB-EF42-4750-B45A-DFBD84EAA6FE}" presName="nodeTx" presStyleLbl="node1" presStyleIdx="3" presStyleCnt="4">
        <dgm:presLayoutVars>
          <dgm:bulletEnabled val="1"/>
        </dgm:presLayoutVars>
      </dgm:prSet>
      <dgm:spPr/>
    </dgm:pt>
    <dgm:pt modelId="{C52131D7-9118-4CCD-A85F-AC9BB1B3F330}" type="pres">
      <dgm:prSet presAssocID="{6EA961CB-EF42-4750-B45A-DFBD84EAA6FE}" presName="invisiNode" presStyleLbl="node1" presStyleIdx="3" presStyleCnt="4"/>
      <dgm:spPr/>
    </dgm:pt>
    <dgm:pt modelId="{C4A548BC-33F7-4BC0-8618-BD4DC3A77126}" type="pres">
      <dgm:prSet presAssocID="{6EA961CB-EF42-4750-B45A-DFBD84EAA6FE}" presName="imagNode" presStyleLbl="fgImgPlace1" presStyleIdx="3" presStyleCnt="4" custScaleX="93189" custScaleY="80255" custLinFactNeighborX="-18471" custLinFactNeighborY="25473"/>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dgm:spPr>
    </dgm:pt>
  </dgm:ptLst>
  <dgm:cxnLst>
    <dgm:cxn modelId="{226CC714-6C2B-4DC5-A7A3-9DEA0F3B5928}" type="presOf" srcId="{6EA961CB-EF42-4750-B45A-DFBD84EAA6FE}" destId="{DC5A67EB-82BC-47AD-B81F-FEC2543FEA21}" srcOrd="0" destOrd="0" presId="urn:microsoft.com/office/officeart/2005/8/layout/hList7"/>
    <dgm:cxn modelId="{F1BD0A5B-E39E-4225-9D17-1F58968899D3}" type="presOf" srcId="{5017339B-E2DE-49A4-9780-6D4EDA3930C1}" destId="{A085FA02-9638-4BE7-BB5A-9F7E288075FC}" srcOrd="1" destOrd="0" presId="urn:microsoft.com/office/officeart/2005/8/layout/hList7"/>
    <dgm:cxn modelId="{8DE39A62-272E-4128-9834-7B5369384AC8}" srcId="{92BB801D-99A8-4434-ADEE-92877B454586}" destId="{BABAD68A-727A-4465-ADC1-30B608CE49FD}" srcOrd="1" destOrd="0" parTransId="{5B1EDA75-F3AB-45CA-9A10-3849C2C2E22E}" sibTransId="{9998EA34-1A34-47D4-BB2B-1C435AAD682F}"/>
    <dgm:cxn modelId="{4DA32A48-682B-4A12-8A45-55BE631441C9}" type="presOf" srcId="{1A430B88-BC26-4CE3-A986-406ECF5DBF1C}" destId="{78A85268-0F84-4E8F-BFE8-7ADE21A61712}" srcOrd="0" destOrd="0" presId="urn:microsoft.com/office/officeart/2005/8/layout/hList7"/>
    <dgm:cxn modelId="{5D495757-9405-4848-B430-F9495D3477B1}" type="presOf" srcId="{6EA961CB-EF42-4750-B45A-DFBD84EAA6FE}" destId="{8F9831F0-DFC7-4BA3-9007-776AAC27FE3A}" srcOrd="1" destOrd="0" presId="urn:microsoft.com/office/officeart/2005/8/layout/hList7"/>
    <dgm:cxn modelId="{23C64081-971E-4D33-A55C-3D5B0A15F93D}" type="presOf" srcId="{1A430B88-BC26-4CE3-A986-406ECF5DBF1C}" destId="{4E014BF5-B7D9-46FB-BC1C-97FA157E4D72}" srcOrd="1" destOrd="0" presId="urn:microsoft.com/office/officeart/2005/8/layout/hList7"/>
    <dgm:cxn modelId="{41EB8290-5387-4BA8-8A66-BF190EE73BEB}" type="presOf" srcId="{BABAD68A-727A-4465-ADC1-30B608CE49FD}" destId="{70081E0A-310B-4D70-9F35-DDF7B46C3BF8}" srcOrd="0" destOrd="0" presId="urn:microsoft.com/office/officeart/2005/8/layout/hList7"/>
    <dgm:cxn modelId="{19B12E91-D913-415D-ACD5-C35016DEB7EA}" srcId="{92BB801D-99A8-4434-ADEE-92877B454586}" destId="{1A430B88-BC26-4CE3-A986-406ECF5DBF1C}" srcOrd="2" destOrd="0" parTransId="{584D1B05-6E82-42D9-A4CF-26F840BC94A1}" sibTransId="{DCFAB54A-A96A-47E7-860D-3F16DDBE077C}"/>
    <dgm:cxn modelId="{4AB9E895-B1A6-4BB6-AC5D-C8625548CC81}" srcId="{92BB801D-99A8-4434-ADEE-92877B454586}" destId="{6EA961CB-EF42-4750-B45A-DFBD84EAA6FE}" srcOrd="3" destOrd="0" parTransId="{46BDACF8-21CF-46B9-AEA2-EFC79D8F7867}" sibTransId="{DE8A4261-1160-4BF5-B17B-20D45A89124C}"/>
    <dgm:cxn modelId="{ECB436A5-5DB5-4258-838A-20BA77D2443A}" srcId="{92BB801D-99A8-4434-ADEE-92877B454586}" destId="{5017339B-E2DE-49A4-9780-6D4EDA3930C1}" srcOrd="0" destOrd="0" parTransId="{D778DCD8-9FBD-43AA-9089-1C2DA4F8E4B4}" sibTransId="{D93F4B81-EA95-47C1-8CFF-D006F8A33B6E}"/>
    <dgm:cxn modelId="{32E1C2A8-A453-4D0E-95BD-75F91DE2C53D}" type="presOf" srcId="{BABAD68A-727A-4465-ADC1-30B608CE49FD}" destId="{E331E015-0409-493F-B188-4C0631E1A550}" srcOrd="1" destOrd="0" presId="urn:microsoft.com/office/officeart/2005/8/layout/hList7"/>
    <dgm:cxn modelId="{F7128CB2-5812-4FD3-8D25-1122A2B0FAC1}" type="presOf" srcId="{5017339B-E2DE-49A4-9780-6D4EDA3930C1}" destId="{6D4E1CFB-DBDA-45D2-B466-3B3F426347CC}" srcOrd="0" destOrd="0" presId="urn:microsoft.com/office/officeart/2005/8/layout/hList7"/>
    <dgm:cxn modelId="{09FB03C7-2B80-4A66-8816-390CBAA4CA47}" type="presOf" srcId="{D93F4B81-EA95-47C1-8CFF-D006F8A33B6E}" destId="{123B9BC1-30AB-4046-8540-680E6615C7BD}" srcOrd="0" destOrd="0" presId="urn:microsoft.com/office/officeart/2005/8/layout/hList7"/>
    <dgm:cxn modelId="{E5861FCC-9911-4FE0-BB58-62F609E7CEB3}" type="presOf" srcId="{92BB801D-99A8-4434-ADEE-92877B454586}" destId="{9870F64C-CFA1-4741-871A-A118E0E6C1F1}" srcOrd="0" destOrd="0" presId="urn:microsoft.com/office/officeart/2005/8/layout/hList7"/>
    <dgm:cxn modelId="{638735D6-70CF-4A31-9F7D-0422531B3B78}" type="presOf" srcId="{DCFAB54A-A96A-47E7-860D-3F16DDBE077C}" destId="{E22C85F2-683E-4A97-B5C5-D684CEFA7C47}" srcOrd="0" destOrd="0" presId="urn:microsoft.com/office/officeart/2005/8/layout/hList7"/>
    <dgm:cxn modelId="{3D38DEDD-6146-4ADE-8AFA-8E395C4C3F4C}" type="presOf" srcId="{9998EA34-1A34-47D4-BB2B-1C435AAD682F}" destId="{296B9288-C407-4C09-9FBD-390BDE36718A}" srcOrd="0" destOrd="0" presId="urn:microsoft.com/office/officeart/2005/8/layout/hList7"/>
    <dgm:cxn modelId="{8F3632BE-0E36-451D-B56C-B0F7D47BD2B7}" type="presParOf" srcId="{9870F64C-CFA1-4741-871A-A118E0E6C1F1}" destId="{B204C95D-246E-4074-9BA7-E187A310216E}" srcOrd="0" destOrd="0" presId="urn:microsoft.com/office/officeart/2005/8/layout/hList7"/>
    <dgm:cxn modelId="{094ED9CC-C055-4425-AA08-BC538523258C}" type="presParOf" srcId="{9870F64C-CFA1-4741-871A-A118E0E6C1F1}" destId="{716511C4-A651-42FE-991F-01933F0F777B}" srcOrd="1" destOrd="0" presId="urn:microsoft.com/office/officeart/2005/8/layout/hList7"/>
    <dgm:cxn modelId="{89F55D8A-79F5-4177-8B1F-71D78E2E7478}" type="presParOf" srcId="{716511C4-A651-42FE-991F-01933F0F777B}" destId="{B39FBC8D-D039-4460-8343-4FEA15CF5614}" srcOrd="0" destOrd="0" presId="urn:microsoft.com/office/officeart/2005/8/layout/hList7"/>
    <dgm:cxn modelId="{F8330C0D-F4C0-420E-8A48-5CF19004486E}" type="presParOf" srcId="{B39FBC8D-D039-4460-8343-4FEA15CF5614}" destId="{6D4E1CFB-DBDA-45D2-B466-3B3F426347CC}" srcOrd="0" destOrd="0" presId="urn:microsoft.com/office/officeart/2005/8/layout/hList7"/>
    <dgm:cxn modelId="{19CC489B-5196-4A7B-A01C-05D2F511863B}" type="presParOf" srcId="{B39FBC8D-D039-4460-8343-4FEA15CF5614}" destId="{A085FA02-9638-4BE7-BB5A-9F7E288075FC}" srcOrd="1" destOrd="0" presId="urn:microsoft.com/office/officeart/2005/8/layout/hList7"/>
    <dgm:cxn modelId="{C935758B-62B3-473B-B5F5-208B97562F0F}" type="presParOf" srcId="{B39FBC8D-D039-4460-8343-4FEA15CF5614}" destId="{952AC335-6F30-4927-B559-ECBFFE4AF675}" srcOrd="2" destOrd="0" presId="urn:microsoft.com/office/officeart/2005/8/layout/hList7"/>
    <dgm:cxn modelId="{49121151-03A3-49EF-88D0-589AD59334EE}" type="presParOf" srcId="{B39FBC8D-D039-4460-8343-4FEA15CF5614}" destId="{875FF959-52CD-4D97-89AE-E400B773A0D0}" srcOrd="3" destOrd="0" presId="urn:microsoft.com/office/officeart/2005/8/layout/hList7"/>
    <dgm:cxn modelId="{588CB686-9318-4098-B9C4-D20B3B984A1F}" type="presParOf" srcId="{716511C4-A651-42FE-991F-01933F0F777B}" destId="{123B9BC1-30AB-4046-8540-680E6615C7BD}" srcOrd="1" destOrd="0" presId="urn:microsoft.com/office/officeart/2005/8/layout/hList7"/>
    <dgm:cxn modelId="{FD53D955-4803-44AB-8868-68F215F45C13}" type="presParOf" srcId="{716511C4-A651-42FE-991F-01933F0F777B}" destId="{0C5E3E7C-A3BA-42FC-93FC-F64C364135CB}" srcOrd="2" destOrd="0" presId="urn:microsoft.com/office/officeart/2005/8/layout/hList7"/>
    <dgm:cxn modelId="{B5DC8027-8D6F-4E8B-973C-5F45D5150BDD}" type="presParOf" srcId="{0C5E3E7C-A3BA-42FC-93FC-F64C364135CB}" destId="{70081E0A-310B-4D70-9F35-DDF7B46C3BF8}" srcOrd="0" destOrd="0" presId="urn:microsoft.com/office/officeart/2005/8/layout/hList7"/>
    <dgm:cxn modelId="{7ADE4CD4-092F-4561-A8E5-39FA8CFECF1B}" type="presParOf" srcId="{0C5E3E7C-A3BA-42FC-93FC-F64C364135CB}" destId="{E331E015-0409-493F-B188-4C0631E1A550}" srcOrd="1" destOrd="0" presId="urn:microsoft.com/office/officeart/2005/8/layout/hList7"/>
    <dgm:cxn modelId="{1390AC52-74A9-42C8-9942-6FC375F4D696}" type="presParOf" srcId="{0C5E3E7C-A3BA-42FC-93FC-F64C364135CB}" destId="{BCED9AB6-EFD3-4936-82C9-ACB12EE4A49C}" srcOrd="2" destOrd="0" presId="urn:microsoft.com/office/officeart/2005/8/layout/hList7"/>
    <dgm:cxn modelId="{8E6EFA4E-7BED-4138-AE4A-2FC06AD951C5}" type="presParOf" srcId="{0C5E3E7C-A3BA-42FC-93FC-F64C364135CB}" destId="{C52E214A-407B-4EAB-BFA9-51687F44CA27}" srcOrd="3" destOrd="0" presId="urn:microsoft.com/office/officeart/2005/8/layout/hList7"/>
    <dgm:cxn modelId="{D39446A3-8578-4865-BE62-A5AC3A544514}" type="presParOf" srcId="{716511C4-A651-42FE-991F-01933F0F777B}" destId="{296B9288-C407-4C09-9FBD-390BDE36718A}" srcOrd="3" destOrd="0" presId="urn:microsoft.com/office/officeart/2005/8/layout/hList7"/>
    <dgm:cxn modelId="{6344420B-D625-4740-9EDB-16F96F49EDA9}" type="presParOf" srcId="{716511C4-A651-42FE-991F-01933F0F777B}" destId="{4F9DE8E2-362E-48AC-B5A9-9DAC45113E11}" srcOrd="4" destOrd="0" presId="urn:microsoft.com/office/officeart/2005/8/layout/hList7"/>
    <dgm:cxn modelId="{4D1DCF83-5860-457D-B58E-3F95B454FAD1}" type="presParOf" srcId="{4F9DE8E2-362E-48AC-B5A9-9DAC45113E11}" destId="{78A85268-0F84-4E8F-BFE8-7ADE21A61712}" srcOrd="0" destOrd="0" presId="urn:microsoft.com/office/officeart/2005/8/layout/hList7"/>
    <dgm:cxn modelId="{7B4B8E91-71F2-4246-825C-FFD8E11A7BDE}" type="presParOf" srcId="{4F9DE8E2-362E-48AC-B5A9-9DAC45113E11}" destId="{4E014BF5-B7D9-46FB-BC1C-97FA157E4D72}" srcOrd="1" destOrd="0" presId="urn:microsoft.com/office/officeart/2005/8/layout/hList7"/>
    <dgm:cxn modelId="{8AC570FC-467A-4CDC-A785-EA405201A831}" type="presParOf" srcId="{4F9DE8E2-362E-48AC-B5A9-9DAC45113E11}" destId="{DC13A927-D766-4184-92DB-0F5524976A7B}" srcOrd="2" destOrd="0" presId="urn:microsoft.com/office/officeart/2005/8/layout/hList7"/>
    <dgm:cxn modelId="{04CE068A-09D8-449E-AD4A-DC5C93651110}" type="presParOf" srcId="{4F9DE8E2-362E-48AC-B5A9-9DAC45113E11}" destId="{0F6B5CF8-DCE9-42C7-B23D-768B4EC532E8}" srcOrd="3" destOrd="0" presId="urn:microsoft.com/office/officeart/2005/8/layout/hList7"/>
    <dgm:cxn modelId="{42DAB2F3-72F1-42F3-AD64-73B9D54A203F}" type="presParOf" srcId="{716511C4-A651-42FE-991F-01933F0F777B}" destId="{E22C85F2-683E-4A97-B5C5-D684CEFA7C47}" srcOrd="5" destOrd="0" presId="urn:microsoft.com/office/officeart/2005/8/layout/hList7"/>
    <dgm:cxn modelId="{BD75D674-742F-4B51-A5FE-39302CED89C9}" type="presParOf" srcId="{716511C4-A651-42FE-991F-01933F0F777B}" destId="{069E58D1-D08A-403C-9973-DC39E8CA71CE}" srcOrd="6" destOrd="0" presId="urn:microsoft.com/office/officeart/2005/8/layout/hList7"/>
    <dgm:cxn modelId="{B9C6F5A0-DD76-4AE0-A9CA-D1F9F4E410A4}" type="presParOf" srcId="{069E58D1-D08A-403C-9973-DC39E8CA71CE}" destId="{DC5A67EB-82BC-47AD-B81F-FEC2543FEA21}" srcOrd="0" destOrd="0" presId="urn:microsoft.com/office/officeart/2005/8/layout/hList7"/>
    <dgm:cxn modelId="{60F108D0-35EA-45FF-B9F5-2E807A0A670C}" type="presParOf" srcId="{069E58D1-D08A-403C-9973-DC39E8CA71CE}" destId="{8F9831F0-DFC7-4BA3-9007-776AAC27FE3A}" srcOrd="1" destOrd="0" presId="urn:microsoft.com/office/officeart/2005/8/layout/hList7"/>
    <dgm:cxn modelId="{F88D1A01-DB36-4F14-9C82-82459C5E8A6B}" type="presParOf" srcId="{069E58D1-D08A-403C-9973-DC39E8CA71CE}" destId="{C52131D7-9118-4CCD-A85F-AC9BB1B3F330}" srcOrd="2" destOrd="0" presId="urn:microsoft.com/office/officeart/2005/8/layout/hList7"/>
    <dgm:cxn modelId="{80AE546B-B6AD-49DA-9DAC-367DE0B45DA7}" type="presParOf" srcId="{069E58D1-D08A-403C-9973-DC39E8CA71CE}" destId="{C4A548BC-33F7-4BC0-8618-BD4DC3A7712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488428-E5BA-4512-B891-D1FDB785E0F7}"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34D9464-2861-4C7A-82D2-2E12049C6520}">
      <dgm:prSet phldrT="[Text]" custT="1"/>
      <dgm:spPr/>
      <dgm:t>
        <a:bodyPr/>
        <a:lstStyle/>
        <a:p>
          <a:r>
            <a:rPr lang="en-US" sz="2400"/>
            <a:t>Single integrated Solution</a:t>
          </a:r>
        </a:p>
      </dgm:t>
    </dgm:pt>
    <dgm:pt modelId="{183333CF-4AF7-4653-833C-9108A437F1A2}" type="parTrans" cxnId="{9DC99633-8303-45D0-8E31-D420DF251EF9}">
      <dgm:prSet/>
      <dgm:spPr/>
      <dgm:t>
        <a:bodyPr/>
        <a:lstStyle/>
        <a:p>
          <a:endParaRPr lang="en-US"/>
        </a:p>
      </dgm:t>
    </dgm:pt>
    <dgm:pt modelId="{3742A888-089B-49BB-A62F-E2122F63C1C7}" type="sibTrans" cxnId="{9DC99633-8303-45D0-8E31-D420DF251EF9}">
      <dgm:prSet/>
      <dgm:spPr/>
      <dgm:t>
        <a:bodyPr/>
        <a:lstStyle/>
        <a:p>
          <a:endParaRPr lang="en-US"/>
        </a:p>
      </dgm:t>
    </dgm:pt>
    <dgm:pt modelId="{CFCED3CD-0310-4AF4-A802-EBBE10B6A11E}">
      <dgm:prSet phldrT="[Text]" custT="1"/>
      <dgm:spPr/>
      <dgm:t>
        <a:bodyPr/>
        <a:lstStyle/>
        <a:p>
          <a:r>
            <a:rPr lang="en-US" sz="1400" kern="1200">
              <a:solidFill>
                <a:srgbClr val="000000">
                  <a:hueOff val="0"/>
                  <a:satOff val="0"/>
                  <a:lumOff val="0"/>
                  <a:alphaOff val="0"/>
                </a:srgbClr>
              </a:solidFill>
              <a:latin typeface="Intel Clear"/>
              <a:ea typeface="Helvetica Neue"/>
              <a:cs typeface="Helvetica Neue"/>
            </a:rPr>
            <a:t>Integrating use cases of existing hardware debug tools like TTK3, Dediprog, Tera term, Glider card etc.,  along with newly added features. </a:t>
          </a:r>
        </a:p>
      </dgm:t>
    </dgm:pt>
    <dgm:pt modelId="{87C17F80-233D-4562-9FE2-E667C094698E}" type="parTrans" cxnId="{992DC50E-960A-446F-B0CC-93879568C10C}">
      <dgm:prSet/>
      <dgm:spPr/>
      <dgm:t>
        <a:bodyPr/>
        <a:lstStyle/>
        <a:p>
          <a:endParaRPr lang="en-US"/>
        </a:p>
      </dgm:t>
    </dgm:pt>
    <dgm:pt modelId="{9B06B7F6-ED12-4836-A83C-E762E48A49E9}" type="sibTrans" cxnId="{992DC50E-960A-446F-B0CC-93879568C10C}">
      <dgm:prSet/>
      <dgm:spPr/>
      <dgm:t>
        <a:bodyPr/>
        <a:lstStyle/>
        <a:p>
          <a:endParaRPr lang="en-US"/>
        </a:p>
      </dgm:t>
    </dgm:pt>
    <dgm:pt modelId="{141C98F0-48EA-488F-99FE-1468174C69C7}">
      <dgm:prSet phldrT="[Text]" custT="1"/>
      <dgm:spPr/>
      <dgm:t>
        <a:bodyPr/>
        <a:lstStyle/>
        <a:p>
          <a:r>
            <a:rPr lang="en-US" sz="2400"/>
            <a:t>RVP Nest </a:t>
          </a:r>
        </a:p>
      </dgm:t>
    </dgm:pt>
    <dgm:pt modelId="{2A7CF073-C835-4B2D-B1C1-B482F7E8B8F3}" type="parTrans" cxnId="{ACAF2427-C5DB-4666-B4E3-F1008D7675CA}">
      <dgm:prSet/>
      <dgm:spPr/>
      <dgm:t>
        <a:bodyPr/>
        <a:lstStyle/>
        <a:p>
          <a:endParaRPr lang="en-US"/>
        </a:p>
      </dgm:t>
    </dgm:pt>
    <dgm:pt modelId="{27D23380-4874-4350-99AB-B5E4A74F4CF5}" type="sibTrans" cxnId="{ACAF2427-C5DB-4666-B4E3-F1008D7675CA}">
      <dgm:prSet/>
      <dgm:spPr/>
      <dgm:t>
        <a:bodyPr/>
        <a:lstStyle/>
        <a:p>
          <a:endParaRPr lang="en-US"/>
        </a:p>
      </dgm:t>
    </dgm:pt>
    <dgm:pt modelId="{94E94434-7EEB-4A8D-832D-F87C1DA1A233}">
      <dgm:prSet phldrT="[Text]" custT="1"/>
      <dgm:spPr/>
      <dgm:t>
        <a:bodyPr/>
        <a:lstStyle/>
        <a:p>
          <a:r>
            <a:rPr lang="en-US" sz="2400"/>
            <a:t>Eliminates LA</a:t>
          </a:r>
        </a:p>
      </dgm:t>
    </dgm:pt>
    <dgm:pt modelId="{F3C98814-4C8A-4A93-96E6-7FCE15F262F0}" type="parTrans" cxnId="{4FEAD6AF-49EC-413E-9A07-C9E080B05081}">
      <dgm:prSet/>
      <dgm:spPr/>
      <dgm:t>
        <a:bodyPr/>
        <a:lstStyle/>
        <a:p>
          <a:endParaRPr lang="en-US"/>
        </a:p>
      </dgm:t>
    </dgm:pt>
    <dgm:pt modelId="{AE70D8D6-FFBA-4DDA-8C81-CCBAAEBC9454}" type="sibTrans" cxnId="{4FEAD6AF-49EC-413E-9A07-C9E080B05081}">
      <dgm:prSet/>
      <dgm:spPr/>
      <dgm:t>
        <a:bodyPr/>
        <a:lstStyle/>
        <a:p>
          <a:endParaRPr lang="en-US"/>
        </a:p>
      </dgm:t>
    </dgm:pt>
    <dgm:pt modelId="{D9AA1822-5CDD-40D3-BBDC-5B59AA594598}">
      <dgm:prSet phldrT="[Text]" custT="1"/>
      <dgm:spPr/>
      <dgm:t>
        <a:bodyPr/>
        <a:lstStyle/>
        <a:p>
          <a:r>
            <a:rPr lang="en-US" sz="2400"/>
            <a:t>VR Design checkout </a:t>
          </a:r>
        </a:p>
      </dgm:t>
    </dgm:pt>
    <dgm:pt modelId="{BFD79B52-7F9D-4046-883B-0513B486ADBD}" type="parTrans" cxnId="{D6728C88-AAF7-4C75-A2C3-F57340A81405}">
      <dgm:prSet/>
      <dgm:spPr/>
      <dgm:t>
        <a:bodyPr/>
        <a:lstStyle/>
        <a:p>
          <a:endParaRPr lang="en-US"/>
        </a:p>
      </dgm:t>
    </dgm:pt>
    <dgm:pt modelId="{93E412A8-1448-407E-810F-5E8DACB8486B}" type="sibTrans" cxnId="{D6728C88-AAF7-4C75-A2C3-F57340A81405}">
      <dgm:prSet/>
      <dgm:spPr/>
      <dgm:t>
        <a:bodyPr/>
        <a:lstStyle/>
        <a:p>
          <a:endParaRPr lang="en-US"/>
        </a:p>
      </dgm:t>
    </dgm:pt>
    <dgm:pt modelId="{6FD42DC3-7897-4F89-B571-6629E2FCE6DC}">
      <dgm:prSet phldrT="[Text]" custT="1"/>
      <dgm:spPr/>
      <dgm:t>
        <a:bodyPr/>
        <a:lstStyle/>
        <a:p>
          <a:r>
            <a:rPr lang="en-US" sz="2400"/>
            <a:t>Interface level HW debug </a:t>
          </a:r>
        </a:p>
      </dgm:t>
    </dgm:pt>
    <dgm:pt modelId="{9392637D-AA7E-443F-9480-65951AE685DC}" type="parTrans" cxnId="{58811796-39ED-4C56-88F8-3447B48F2900}">
      <dgm:prSet/>
      <dgm:spPr/>
      <dgm:t>
        <a:bodyPr/>
        <a:lstStyle/>
        <a:p>
          <a:endParaRPr lang="en-US"/>
        </a:p>
      </dgm:t>
    </dgm:pt>
    <dgm:pt modelId="{74EB951F-CDF6-4557-AEDC-1B8B8C1B34ED}" type="sibTrans" cxnId="{58811796-39ED-4C56-88F8-3447B48F2900}">
      <dgm:prSet/>
      <dgm:spPr/>
      <dgm:t>
        <a:bodyPr/>
        <a:lstStyle/>
        <a:p>
          <a:endParaRPr lang="en-US"/>
        </a:p>
      </dgm:t>
    </dgm:pt>
    <dgm:pt modelId="{08EB44CE-390B-4320-85BE-1741C47732EB}">
      <dgm:prSet custT="1"/>
      <dgm:spPr/>
      <dgm:t>
        <a:bodyPr/>
        <a:lstStyle/>
        <a:p>
          <a:r>
            <a:rPr lang="en-US" sz="1400" kern="1200">
              <a:solidFill>
                <a:srgbClr val="000000">
                  <a:hueOff val="0"/>
                  <a:satOff val="0"/>
                  <a:lumOff val="0"/>
                  <a:alphaOff val="0"/>
                </a:srgbClr>
              </a:solidFill>
              <a:latin typeface="Intel Clear"/>
              <a:ea typeface="Helvetica Neue"/>
              <a:cs typeface="Helvetica Neue"/>
            </a:rPr>
            <a:t>Eliminates the requirement of Logic Analyzer or other HW lab peripherals in order to debug the power sequencing issues</a:t>
          </a:r>
        </a:p>
      </dgm:t>
    </dgm:pt>
    <dgm:pt modelId="{079B0158-8C6D-4055-9C4D-C22511D99199}" type="parTrans" cxnId="{19AA2663-CFE0-4FD5-ADE7-FF0FB2F7B6FB}">
      <dgm:prSet/>
      <dgm:spPr/>
      <dgm:t>
        <a:bodyPr/>
        <a:lstStyle/>
        <a:p>
          <a:endParaRPr lang="en-US"/>
        </a:p>
      </dgm:t>
    </dgm:pt>
    <dgm:pt modelId="{E26726A8-91A3-4E89-8B59-CDCCD4915B04}" type="sibTrans" cxnId="{19AA2663-CFE0-4FD5-ADE7-FF0FB2F7B6FB}">
      <dgm:prSet/>
      <dgm:spPr/>
      <dgm:t>
        <a:bodyPr/>
        <a:lstStyle/>
        <a:p>
          <a:endParaRPr lang="en-US"/>
        </a:p>
      </dgm:t>
    </dgm:pt>
    <dgm:pt modelId="{19DA57BA-B786-40B4-9134-538BB1E5F63B}">
      <dgm:prSet custT="1"/>
      <dgm:spPr/>
      <dgm:t>
        <a:bodyPr/>
        <a:lstStyle/>
        <a:p>
          <a:r>
            <a:rPr lang="en-US" sz="1400" kern="1200">
              <a:solidFill>
                <a:srgbClr val="000000">
                  <a:hueOff val="0"/>
                  <a:satOff val="0"/>
                  <a:lumOff val="0"/>
                  <a:alphaOff val="0"/>
                </a:srgbClr>
              </a:solidFill>
              <a:latin typeface="Intel Clear"/>
              <a:ea typeface="Helvetica Neue"/>
              <a:cs typeface="Helvetica Neue"/>
            </a:rPr>
            <a:t>Power sequencing debug can be done with DAC, DAC allows to set trigger at any point in power sequencing and capture the waveform</a:t>
          </a:r>
        </a:p>
      </dgm:t>
    </dgm:pt>
    <dgm:pt modelId="{EAAFC368-5CAE-462E-8550-DFA81CEAE667}" type="parTrans" cxnId="{900E274A-C2BE-4D2E-A1D0-73096DBF5DD3}">
      <dgm:prSet/>
      <dgm:spPr/>
      <dgm:t>
        <a:bodyPr/>
        <a:lstStyle/>
        <a:p>
          <a:endParaRPr lang="en-US"/>
        </a:p>
      </dgm:t>
    </dgm:pt>
    <dgm:pt modelId="{B62966A9-A893-4467-B984-95ACDDAEDCC7}" type="sibTrans" cxnId="{900E274A-C2BE-4D2E-A1D0-73096DBF5DD3}">
      <dgm:prSet/>
      <dgm:spPr/>
      <dgm:t>
        <a:bodyPr/>
        <a:lstStyle/>
        <a:p>
          <a:endParaRPr lang="en-US"/>
        </a:p>
      </dgm:t>
    </dgm:pt>
    <dgm:pt modelId="{A556CB76-B74A-4E26-AC6C-8AA2D84C8680}">
      <dgm:prSet custT="1"/>
      <dgm:spPr/>
      <dgm:t>
        <a:bodyPr/>
        <a:lstStyle/>
        <a:p>
          <a:r>
            <a:rPr lang="en-US" sz="1400" kern="1200">
              <a:solidFill>
                <a:srgbClr val="000000">
                  <a:hueOff val="0"/>
                  <a:satOff val="0"/>
                  <a:lumOff val="0"/>
                  <a:alphaOff val="0"/>
                </a:srgbClr>
              </a:solidFill>
              <a:latin typeface="Intel Clear"/>
              <a:ea typeface="Helvetica Neue"/>
              <a:cs typeface="Helvetica Neue"/>
            </a:rPr>
            <a:t>RTD3 flow for interfaces like WWAN, WLAN, graphics card etc., can be debugged, Power signals and sideband signals for interfaces can be captured and analyzed.</a:t>
          </a:r>
        </a:p>
      </dgm:t>
    </dgm:pt>
    <dgm:pt modelId="{566EC7E9-B181-4D69-87C5-CFC81C4BCCE8}" type="parTrans" cxnId="{E3292199-2D55-47AB-AFF0-F90DAAEF8147}">
      <dgm:prSet/>
      <dgm:spPr/>
      <dgm:t>
        <a:bodyPr/>
        <a:lstStyle/>
        <a:p>
          <a:endParaRPr lang="en-US"/>
        </a:p>
      </dgm:t>
    </dgm:pt>
    <dgm:pt modelId="{238AE658-CE61-4942-9D0E-8C6C998FF520}" type="sibTrans" cxnId="{E3292199-2D55-47AB-AFF0-F90DAAEF8147}">
      <dgm:prSet/>
      <dgm:spPr/>
      <dgm:t>
        <a:bodyPr/>
        <a:lstStyle/>
        <a:p>
          <a:endParaRPr lang="en-US"/>
        </a:p>
      </dgm:t>
    </dgm:pt>
    <dgm:pt modelId="{FBFA5CDB-4762-48D3-B29C-D38A6FD8296E}">
      <dgm:prSet phldrT="[Text]" custT="1"/>
      <dgm:spPr/>
      <dgm:t>
        <a:bodyPr/>
        <a:lstStyle/>
        <a:p>
          <a:r>
            <a:rPr lang="en-US" sz="1400"/>
            <a:t>Makes RVP Nest use and maintenance completely automated.</a:t>
          </a:r>
        </a:p>
      </dgm:t>
    </dgm:pt>
    <dgm:pt modelId="{C1CBA439-A705-4F48-B678-8069062BCB7F}" type="parTrans" cxnId="{28EB4754-6555-4C3A-8F17-C6B2421A0399}">
      <dgm:prSet/>
      <dgm:spPr/>
      <dgm:t>
        <a:bodyPr/>
        <a:lstStyle/>
        <a:p>
          <a:endParaRPr lang="en-IN"/>
        </a:p>
      </dgm:t>
    </dgm:pt>
    <dgm:pt modelId="{E276C394-5C32-4719-A008-8E58E0088C42}" type="sibTrans" cxnId="{28EB4754-6555-4C3A-8F17-C6B2421A0399}">
      <dgm:prSet/>
      <dgm:spPr/>
      <dgm:t>
        <a:bodyPr/>
        <a:lstStyle/>
        <a:p>
          <a:endParaRPr lang="en-IN"/>
        </a:p>
      </dgm:t>
    </dgm:pt>
    <dgm:pt modelId="{E2E11516-C3B3-4BFC-A0A8-C4DD44815A08}">
      <dgm:prSet phldrT="[Text]" custT="1"/>
      <dgm:spPr/>
      <dgm:t>
        <a:bodyPr/>
        <a:lstStyle/>
        <a:p>
          <a:r>
            <a:rPr lang="en-US" sz="1400"/>
            <a:t>Can be integrated with RVP NEST</a:t>
          </a:r>
        </a:p>
      </dgm:t>
    </dgm:pt>
    <dgm:pt modelId="{78413163-DE29-425C-B28B-4A18978A22D9}" type="parTrans" cxnId="{773B8977-B9A7-4C8F-82F6-2A4277B98662}">
      <dgm:prSet/>
      <dgm:spPr/>
      <dgm:t>
        <a:bodyPr/>
        <a:lstStyle/>
        <a:p>
          <a:endParaRPr lang="en-US"/>
        </a:p>
      </dgm:t>
    </dgm:pt>
    <dgm:pt modelId="{35F1E023-42A5-4DEC-9A67-242A3A39B212}" type="sibTrans" cxnId="{773B8977-B9A7-4C8F-82F6-2A4277B98662}">
      <dgm:prSet/>
      <dgm:spPr/>
      <dgm:t>
        <a:bodyPr/>
        <a:lstStyle/>
        <a:p>
          <a:endParaRPr lang="en-US"/>
        </a:p>
      </dgm:t>
    </dgm:pt>
    <dgm:pt modelId="{A05C7CFF-A474-4625-B969-20DF680BF2BE}" type="pres">
      <dgm:prSet presAssocID="{8B488428-E5BA-4512-B891-D1FDB785E0F7}" presName="Name0" presStyleCnt="0">
        <dgm:presLayoutVars>
          <dgm:dir/>
          <dgm:animLvl val="lvl"/>
          <dgm:resizeHandles/>
        </dgm:presLayoutVars>
      </dgm:prSet>
      <dgm:spPr/>
    </dgm:pt>
    <dgm:pt modelId="{EECCCB97-4A59-4542-A76D-3BDC51D5D59F}" type="pres">
      <dgm:prSet presAssocID="{534D9464-2861-4C7A-82D2-2E12049C6520}" presName="linNode" presStyleCnt="0"/>
      <dgm:spPr/>
    </dgm:pt>
    <dgm:pt modelId="{DE1604C4-73E4-4D5A-B8E7-D2B5CCEFCC6C}" type="pres">
      <dgm:prSet presAssocID="{534D9464-2861-4C7A-82D2-2E12049C6520}" presName="parentShp" presStyleLbl="node1" presStyleIdx="0" presStyleCnt="5">
        <dgm:presLayoutVars>
          <dgm:bulletEnabled val="1"/>
        </dgm:presLayoutVars>
      </dgm:prSet>
      <dgm:spPr/>
    </dgm:pt>
    <dgm:pt modelId="{853F1D22-518A-456B-A655-F6A9D9740836}" type="pres">
      <dgm:prSet presAssocID="{534D9464-2861-4C7A-82D2-2E12049C6520}" presName="childShp" presStyleLbl="bgAccFollowNode1" presStyleIdx="0" presStyleCnt="5" custScaleY="160991">
        <dgm:presLayoutVars>
          <dgm:bulletEnabled val="1"/>
        </dgm:presLayoutVars>
      </dgm:prSet>
      <dgm:spPr/>
    </dgm:pt>
    <dgm:pt modelId="{B842B229-BEBD-4B97-847A-F91DC93571BE}" type="pres">
      <dgm:prSet presAssocID="{3742A888-089B-49BB-A62F-E2122F63C1C7}" presName="spacing" presStyleCnt="0"/>
      <dgm:spPr/>
    </dgm:pt>
    <dgm:pt modelId="{143EB5EE-A507-4AF3-93F8-9C79DB38BFB0}" type="pres">
      <dgm:prSet presAssocID="{141C98F0-48EA-488F-99FE-1468174C69C7}" presName="linNode" presStyleCnt="0"/>
      <dgm:spPr/>
    </dgm:pt>
    <dgm:pt modelId="{7FEFC6C3-074C-48F9-B41B-745259610A8C}" type="pres">
      <dgm:prSet presAssocID="{141C98F0-48EA-488F-99FE-1468174C69C7}" presName="parentShp" presStyleLbl="node1" presStyleIdx="1" presStyleCnt="5">
        <dgm:presLayoutVars>
          <dgm:bulletEnabled val="1"/>
        </dgm:presLayoutVars>
      </dgm:prSet>
      <dgm:spPr/>
    </dgm:pt>
    <dgm:pt modelId="{5DDD15B4-790F-4669-B521-1D7C0AD60D5D}" type="pres">
      <dgm:prSet presAssocID="{141C98F0-48EA-488F-99FE-1468174C69C7}" presName="childShp" presStyleLbl="bgAccFollowNode1" presStyleIdx="1" presStyleCnt="5" custScaleY="154002">
        <dgm:presLayoutVars>
          <dgm:bulletEnabled val="1"/>
        </dgm:presLayoutVars>
      </dgm:prSet>
      <dgm:spPr/>
    </dgm:pt>
    <dgm:pt modelId="{601EBD8D-8D7B-400A-B992-7BF08BABF9CE}" type="pres">
      <dgm:prSet presAssocID="{27D23380-4874-4350-99AB-B5E4A74F4CF5}" presName="spacing" presStyleCnt="0"/>
      <dgm:spPr/>
    </dgm:pt>
    <dgm:pt modelId="{1B652C6C-E5CA-415E-BCF5-F0359B9C0E08}" type="pres">
      <dgm:prSet presAssocID="{94E94434-7EEB-4A8D-832D-F87C1DA1A233}" presName="linNode" presStyleCnt="0"/>
      <dgm:spPr/>
    </dgm:pt>
    <dgm:pt modelId="{75D2037B-6090-41FC-8426-7E6567BE4E4D}" type="pres">
      <dgm:prSet presAssocID="{94E94434-7EEB-4A8D-832D-F87C1DA1A233}" presName="parentShp" presStyleLbl="node1" presStyleIdx="2" presStyleCnt="5" custLinFactNeighborX="-27" custLinFactNeighborY="3051">
        <dgm:presLayoutVars>
          <dgm:bulletEnabled val="1"/>
        </dgm:presLayoutVars>
      </dgm:prSet>
      <dgm:spPr/>
    </dgm:pt>
    <dgm:pt modelId="{DA943639-BC27-4AFD-ABF5-D4BD9282C726}" type="pres">
      <dgm:prSet presAssocID="{94E94434-7EEB-4A8D-832D-F87C1DA1A233}" presName="childShp" presStyleLbl="bgAccFollowNode1" presStyleIdx="2" presStyleCnt="5" custScaleX="101755" custScaleY="155222">
        <dgm:presLayoutVars>
          <dgm:bulletEnabled val="1"/>
        </dgm:presLayoutVars>
      </dgm:prSet>
      <dgm:spPr/>
    </dgm:pt>
    <dgm:pt modelId="{50E35E44-5C82-499C-968F-CB9B2A9E7ED7}" type="pres">
      <dgm:prSet presAssocID="{AE70D8D6-FFBA-4DDA-8C81-CCBAAEBC9454}" presName="spacing" presStyleCnt="0"/>
      <dgm:spPr/>
    </dgm:pt>
    <dgm:pt modelId="{A793ED07-7767-419D-9C79-7E9154F76065}" type="pres">
      <dgm:prSet presAssocID="{D9AA1822-5CDD-40D3-BBDC-5B59AA594598}" presName="linNode" presStyleCnt="0"/>
      <dgm:spPr/>
    </dgm:pt>
    <dgm:pt modelId="{D88A26DB-6EF4-4F9B-BB34-762AF727D463}" type="pres">
      <dgm:prSet presAssocID="{D9AA1822-5CDD-40D3-BBDC-5B59AA594598}" presName="parentShp" presStyleLbl="node1" presStyleIdx="3" presStyleCnt="5">
        <dgm:presLayoutVars>
          <dgm:bulletEnabled val="1"/>
        </dgm:presLayoutVars>
      </dgm:prSet>
      <dgm:spPr/>
    </dgm:pt>
    <dgm:pt modelId="{59479951-CA0F-45DE-8CA8-8EE12F820A92}" type="pres">
      <dgm:prSet presAssocID="{D9AA1822-5CDD-40D3-BBDC-5B59AA594598}" presName="childShp" presStyleLbl="bgAccFollowNode1" presStyleIdx="3" presStyleCnt="5" custScaleY="162075">
        <dgm:presLayoutVars>
          <dgm:bulletEnabled val="1"/>
        </dgm:presLayoutVars>
      </dgm:prSet>
      <dgm:spPr/>
    </dgm:pt>
    <dgm:pt modelId="{2365A8FA-327E-415F-919C-2FE7C9C5D8AC}" type="pres">
      <dgm:prSet presAssocID="{93E412A8-1448-407E-810F-5E8DACB8486B}" presName="spacing" presStyleCnt="0"/>
      <dgm:spPr/>
    </dgm:pt>
    <dgm:pt modelId="{2ECE50E1-6C81-4265-BEBF-5719FDF135EF}" type="pres">
      <dgm:prSet presAssocID="{6FD42DC3-7897-4F89-B571-6629E2FCE6DC}" presName="linNode" presStyleCnt="0"/>
      <dgm:spPr/>
    </dgm:pt>
    <dgm:pt modelId="{8C09100C-3BC0-4339-9B1A-D9BE9469F8F6}" type="pres">
      <dgm:prSet presAssocID="{6FD42DC3-7897-4F89-B571-6629E2FCE6DC}" presName="parentShp" presStyleLbl="node1" presStyleIdx="4" presStyleCnt="5">
        <dgm:presLayoutVars>
          <dgm:bulletEnabled val="1"/>
        </dgm:presLayoutVars>
      </dgm:prSet>
      <dgm:spPr/>
    </dgm:pt>
    <dgm:pt modelId="{FDB78C61-4D85-4F90-9705-72FF55B52769}" type="pres">
      <dgm:prSet presAssocID="{6FD42DC3-7897-4F89-B571-6629E2FCE6DC}" presName="childShp" presStyleLbl="bgAccFollowNode1" presStyleIdx="4" presStyleCnt="5" custScaleY="148816">
        <dgm:presLayoutVars>
          <dgm:bulletEnabled val="1"/>
        </dgm:presLayoutVars>
      </dgm:prSet>
      <dgm:spPr/>
    </dgm:pt>
  </dgm:ptLst>
  <dgm:cxnLst>
    <dgm:cxn modelId="{992DC50E-960A-446F-B0CC-93879568C10C}" srcId="{534D9464-2861-4C7A-82D2-2E12049C6520}" destId="{CFCED3CD-0310-4AF4-A802-EBBE10B6A11E}" srcOrd="0" destOrd="0" parTransId="{87C17F80-233D-4562-9FE2-E667C094698E}" sibTransId="{9B06B7F6-ED12-4836-A83C-E762E48A49E9}"/>
    <dgm:cxn modelId="{DF365A10-DF07-4ED3-AB11-005D4E7A94D6}" type="presOf" srcId="{D9AA1822-5CDD-40D3-BBDC-5B59AA594598}" destId="{D88A26DB-6EF4-4F9B-BB34-762AF727D463}" srcOrd="0" destOrd="0" presId="urn:microsoft.com/office/officeart/2005/8/layout/vList6"/>
    <dgm:cxn modelId="{ACAF2427-C5DB-4666-B4E3-F1008D7675CA}" srcId="{8B488428-E5BA-4512-B891-D1FDB785E0F7}" destId="{141C98F0-48EA-488F-99FE-1468174C69C7}" srcOrd="1" destOrd="0" parTransId="{2A7CF073-C835-4B2D-B1C1-B482F7E8B8F3}" sibTransId="{27D23380-4874-4350-99AB-B5E4A74F4CF5}"/>
    <dgm:cxn modelId="{FFBF6528-B502-490F-81FF-C18A4BCF0316}" type="presOf" srcId="{08EB44CE-390B-4320-85BE-1741C47732EB}" destId="{DA943639-BC27-4AFD-ABF5-D4BD9282C726}" srcOrd="0" destOrd="0" presId="urn:microsoft.com/office/officeart/2005/8/layout/vList6"/>
    <dgm:cxn modelId="{9DC99633-8303-45D0-8E31-D420DF251EF9}" srcId="{8B488428-E5BA-4512-B891-D1FDB785E0F7}" destId="{534D9464-2861-4C7A-82D2-2E12049C6520}" srcOrd="0" destOrd="0" parTransId="{183333CF-4AF7-4653-833C-9108A437F1A2}" sibTransId="{3742A888-089B-49BB-A62F-E2122F63C1C7}"/>
    <dgm:cxn modelId="{19AA2663-CFE0-4FD5-ADE7-FF0FB2F7B6FB}" srcId="{94E94434-7EEB-4A8D-832D-F87C1DA1A233}" destId="{08EB44CE-390B-4320-85BE-1741C47732EB}" srcOrd="0" destOrd="0" parTransId="{079B0158-8C6D-4055-9C4D-C22511D99199}" sibTransId="{E26726A8-91A3-4E89-8B59-CDCCD4915B04}"/>
    <dgm:cxn modelId="{900E274A-C2BE-4D2E-A1D0-73096DBF5DD3}" srcId="{D9AA1822-5CDD-40D3-BBDC-5B59AA594598}" destId="{19DA57BA-B786-40B4-9134-538BB1E5F63B}" srcOrd="0" destOrd="0" parTransId="{EAAFC368-5CAE-462E-8550-DFA81CEAE667}" sibTransId="{B62966A9-A893-4467-B984-95ACDDAEDCC7}"/>
    <dgm:cxn modelId="{28EB4754-6555-4C3A-8F17-C6B2421A0399}" srcId="{141C98F0-48EA-488F-99FE-1468174C69C7}" destId="{FBFA5CDB-4762-48D3-B29C-D38A6FD8296E}" srcOrd="1" destOrd="0" parTransId="{C1CBA439-A705-4F48-B678-8069062BCB7F}" sibTransId="{E276C394-5C32-4719-A008-8E58E0088C42}"/>
    <dgm:cxn modelId="{773B8977-B9A7-4C8F-82F6-2A4277B98662}" srcId="{141C98F0-48EA-488F-99FE-1468174C69C7}" destId="{E2E11516-C3B3-4BFC-A0A8-C4DD44815A08}" srcOrd="0" destOrd="0" parTransId="{78413163-DE29-425C-B28B-4A18978A22D9}" sibTransId="{35F1E023-42A5-4DEC-9A67-242A3A39B212}"/>
    <dgm:cxn modelId="{D63C6F79-6902-480C-B027-4AB90166B760}" type="presOf" srcId="{19DA57BA-B786-40B4-9134-538BB1E5F63B}" destId="{59479951-CA0F-45DE-8CA8-8EE12F820A92}" srcOrd="0" destOrd="0" presId="urn:microsoft.com/office/officeart/2005/8/layout/vList6"/>
    <dgm:cxn modelId="{DB98F284-5E7F-49E6-97A5-BD2A2C951CA9}" type="presOf" srcId="{E2E11516-C3B3-4BFC-A0A8-C4DD44815A08}" destId="{5DDD15B4-790F-4669-B521-1D7C0AD60D5D}" srcOrd="0" destOrd="0" presId="urn:microsoft.com/office/officeart/2005/8/layout/vList6"/>
    <dgm:cxn modelId="{6BC26D87-CB23-4742-840B-46930DBFF15D}" type="presOf" srcId="{8B488428-E5BA-4512-B891-D1FDB785E0F7}" destId="{A05C7CFF-A474-4625-B969-20DF680BF2BE}" srcOrd="0" destOrd="0" presId="urn:microsoft.com/office/officeart/2005/8/layout/vList6"/>
    <dgm:cxn modelId="{D6728C88-AAF7-4C75-A2C3-F57340A81405}" srcId="{8B488428-E5BA-4512-B891-D1FDB785E0F7}" destId="{D9AA1822-5CDD-40D3-BBDC-5B59AA594598}" srcOrd="3" destOrd="0" parTransId="{BFD79B52-7F9D-4046-883B-0513B486ADBD}" sibTransId="{93E412A8-1448-407E-810F-5E8DACB8486B}"/>
    <dgm:cxn modelId="{E30E1995-7301-4C42-8DBB-77DCE26556B9}" type="presOf" srcId="{A556CB76-B74A-4E26-AC6C-8AA2D84C8680}" destId="{FDB78C61-4D85-4F90-9705-72FF55B52769}" srcOrd="0" destOrd="0" presId="urn:microsoft.com/office/officeart/2005/8/layout/vList6"/>
    <dgm:cxn modelId="{58811796-39ED-4C56-88F8-3447B48F2900}" srcId="{8B488428-E5BA-4512-B891-D1FDB785E0F7}" destId="{6FD42DC3-7897-4F89-B571-6629E2FCE6DC}" srcOrd="4" destOrd="0" parTransId="{9392637D-AA7E-443F-9480-65951AE685DC}" sibTransId="{74EB951F-CDF6-4557-AEDC-1B8B8C1B34ED}"/>
    <dgm:cxn modelId="{E3292199-2D55-47AB-AFF0-F90DAAEF8147}" srcId="{6FD42DC3-7897-4F89-B571-6629E2FCE6DC}" destId="{A556CB76-B74A-4E26-AC6C-8AA2D84C8680}" srcOrd="0" destOrd="0" parTransId="{566EC7E9-B181-4D69-87C5-CFC81C4BCCE8}" sibTransId="{238AE658-CE61-4942-9D0E-8C6C998FF520}"/>
    <dgm:cxn modelId="{CF32DF99-57CE-4630-AE79-8222D9571C54}" type="presOf" srcId="{FBFA5CDB-4762-48D3-B29C-D38A6FD8296E}" destId="{5DDD15B4-790F-4669-B521-1D7C0AD60D5D}" srcOrd="0" destOrd="1" presId="urn:microsoft.com/office/officeart/2005/8/layout/vList6"/>
    <dgm:cxn modelId="{EF8C769B-6412-4126-92DC-1380F06053AA}" type="presOf" srcId="{CFCED3CD-0310-4AF4-A802-EBBE10B6A11E}" destId="{853F1D22-518A-456B-A655-F6A9D9740836}" srcOrd="0" destOrd="0" presId="urn:microsoft.com/office/officeart/2005/8/layout/vList6"/>
    <dgm:cxn modelId="{CA6587A0-240C-499C-9AEE-03E3A813257E}" type="presOf" srcId="{534D9464-2861-4C7A-82D2-2E12049C6520}" destId="{DE1604C4-73E4-4D5A-B8E7-D2B5CCEFCC6C}" srcOrd="0" destOrd="0" presId="urn:microsoft.com/office/officeart/2005/8/layout/vList6"/>
    <dgm:cxn modelId="{4FEAD6AF-49EC-413E-9A07-C9E080B05081}" srcId="{8B488428-E5BA-4512-B891-D1FDB785E0F7}" destId="{94E94434-7EEB-4A8D-832D-F87C1DA1A233}" srcOrd="2" destOrd="0" parTransId="{F3C98814-4C8A-4A93-96E6-7FCE15F262F0}" sibTransId="{AE70D8D6-FFBA-4DDA-8C81-CCBAAEBC9454}"/>
    <dgm:cxn modelId="{BC4BCDB5-EA7A-49A7-AEC8-55616EC0ABD2}" type="presOf" srcId="{6FD42DC3-7897-4F89-B571-6629E2FCE6DC}" destId="{8C09100C-3BC0-4339-9B1A-D9BE9469F8F6}" srcOrd="0" destOrd="0" presId="urn:microsoft.com/office/officeart/2005/8/layout/vList6"/>
    <dgm:cxn modelId="{5AEE22D5-4C0F-4145-9171-E25B3C034D1F}" type="presOf" srcId="{141C98F0-48EA-488F-99FE-1468174C69C7}" destId="{7FEFC6C3-074C-48F9-B41B-745259610A8C}" srcOrd="0" destOrd="0" presId="urn:microsoft.com/office/officeart/2005/8/layout/vList6"/>
    <dgm:cxn modelId="{EAA23BE2-AA22-484A-8A0D-53DE31CC9F80}" type="presOf" srcId="{94E94434-7EEB-4A8D-832D-F87C1DA1A233}" destId="{75D2037B-6090-41FC-8426-7E6567BE4E4D}" srcOrd="0" destOrd="0" presId="urn:microsoft.com/office/officeart/2005/8/layout/vList6"/>
    <dgm:cxn modelId="{5FDEDC8D-8649-4401-93DF-FB2744FCFEDF}" type="presParOf" srcId="{A05C7CFF-A474-4625-B969-20DF680BF2BE}" destId="{EECCCB97-4A59-4542-A76D-3BDC51D5D59F}" srcOrd="0" destOrd="0" presId="urn:microsoft.com/office/officeart/2005/8/layout/vList6"/>
    <dgm:cxn modelId="{58413ABB-D068-43B5-AB26-4F5CBDFFEBAE}" type="presParOf" srcId="{EECCCB97-4A59-4542-A76D-3BDC51D5D59F}" destId="{DE1604C4-73E4-4D5A-B8E7-D2B5CCEFCC6C}" srcOrd="0" destOrd="0" presId="urn:microsoft.com/office/officeart/2005/8/layout/vList6"/>
    <dgm:cxn modelId="{45A1F44B-E14D-4B0E-A3C7-4AFF2943B878}" type="presParOf" srcId="{EECCCB97-4A59-4542-A76D-3BDC51D5D59F}" destId="{853F1D22-518A-456B-A655-F6A9D9740836}" srcOrd="1" destOrd="0" presId="urn:microsoft.com/office/officeart/2005/8/layout/vList6"/>
    <dgm:cxn modelId="{308664C3-E13E-4DDA-BA7C-9B68EF9D439A}" type="presParOf" srcId="{A05C7CFF-A474-4625-B969-20DF680BF2BE}" destId="{B842B229-BEBD-4B97-847A-F91DC93571BE}" srcOrd="1" destOrd="0" presId="urn:microsoft.com/office/officeart/2005/8/layout/vList6"/>
    <dgm:cxn modelId="{48483E53-D1DE-4BC0-9174-16579ED50991}" type="presParOf" srcId="{A05C7CFF-A474-4625-B969-20DF680BF2BE}" destId="{143EB5EE-A507-4AF3-93F8-9C79DB38BFB0}" srcOrd="2" destOrd="0" presId="urn:microsoft.com/office/officeart/2005/8/layout/vList6"/>
    <dgm:cxn modelId="{D01E2D0E-8F0E-48A3-BBFA-07BE7BD879EB}" type="presParOf" srcId="{143EB5EE-A507-4AF3-93F8-9C79DB38BFB0}" destId="{7FEFC6C3-074C-48F9-B41B-745259610A8C}" srcOrd="0" destOrd="0" presId="urn:microsoft.com/office/officeart/2005/8/layout/vList6"/>
    <dgm:cxn modelId="{152B9FD3-3A7E-477B-A04F-770A466F177A}" type="presParOf" srcId="{143EB5EE-A507-4AF3-93F8-9C79DB38BFB0}" destId="{5DDD15B4-790F-4669-B521-1D7C0AD60D5D}" srcOrd="1" destOrd="0" presId="urn:microsoft.com/office/officeart/2005/8/layout/vList6"/>
    <dgm:cxn modelId="{9D965F27-FC73-40E0-937A-31E2A8814EBB}" type="presParOf" srcId="{A05C7CFF-A474-4625-B969-20DF680BF2BE}" destId="{601EBD8D-8D7B-400A-B992-7BF08BABF9CE}" srcOrd="3" destOrd="0" presId="urn:microsoft.com/office/officeart/2005/8/layout/vList6"/>
    <dgm:cxn modelId="{65033B89-C707-42BB-A297-841E7F3F17EB}" type="presParOf" srcId="{A05C7CFF-A474-4625-B969-20DF680BF2BE}" destId="{1B652C6C-E5CA-415E-BCF5-F0359B9C0E08}" srcOrd="4" destOrd="0" presId="urn:microsoft.com/office/officeart/2005/8/layout/vList6"/>
    <dgm:cxn modelId="{7BC83231-84D3-4E05-89A4-85400D9F7B11}" type="presParOf" srcId="{1B652C6C-E5CA-415E-BCF5-F0359B9C0E08}" destId="{75D2037B-6090-41FC-8426-7E6567BE4E4D}" srcOrd="0" destOrd="0" presId="urn:microsoft.com/office/officeart/2005/8/layout/vList6"/>
    <dgm:cxn modelId="{439205DD-2A4B-4A19-AF9F-224609C8EA6D}" type="presParOf" srcId="{1B652C6C-E5CA-415E-BCF5-F0359B9C0E08}" destId="{DA943639-BC27-4AFD-ABF5-D4BD9282C726}" srcOrd="1" destOrd="0" presId="urn:microsoft.com/office/officeart/2005/8/layout/vList6"/>
    <dgm:cxn modelId="{F22DAE35-5878-4C12-A492-8DF6E89EFEE1}" type="presParOf" srcId="{A05C7CFF-A474-4625-B969-20DF680BF2BE}" destId="{50E35E44-5C82-499C-968F-CB9B2A9E7ED7}" srcOrd="5" destOrd="0" presId="urn:microsoft.com/office/officeart/2005/8/layout/vList6"/>
    <dgm:cxn modelId="{36995E56-1139-470A-9475-12B36FAD46AB}" type="presParOf" srcId="{A05C7CFF-A474-4625-B969-20DF680BF2BE}" destId="{A793ED07-7767-419D-9C79-7E9154F76065}" srcOrd="6" destOrd="0" presId="urn:microsoft.com/office/officeart/2005/8/layout/vList6"/>
    <dgm:cxn modelId="{431E10F2-3DE3-4A4F-B70A-EA1655F34429}" type="presParOf" srcId="{A793ED07-7767-419D-9C79-7E9154F76065}" destId="{D88A26DB-6EF4-4F9B-BB34-762AF727D463}" srcOrd="0" destOrd="0" presId="urn:microsoft.com/office/officeart/2005/8/layout/vList6"/>
    <dgm:cxn modelId="{8D6908C2-AA31-42FD-B59F-D8E99C15D846}" type="presParOf" srcId="{A793ED07-7767-419D-9C79-7E9154F76065}" destId="{59479951-CA0F-45DE-8CA8-8EE12F820A92}" srcOrd="1" destOrd="0" presId="urn:microsoft.com/office/officeart/2005/8/layout/vList6"/>
    <dgm:cxn modelId="{425BD72E-9D51-45AA-8668-29A7CFE94445}" type="presParOf" srcId="{A05C7CFF-A474-4625-B969-20DF680BF2BE}" destId="{2365A8FA-327E-415F-919C-2FE7C9C5D8AC}" srcOrd="7" destOrd="0" presId="urn:microsoft.com/office/officeart/2005/8/layout/vList6"/>
    <dgm:cxn modelId="{B6A88D40-6D7E-4678-BFF5-85CB74D68D02}" type="presParOf" srcId="{A05C7CFF-A474-4625-B969-20DF680BF2BE}" destId="{2ECE50E1-6C81-4265-BEBF-5719FDF135EF}" srcOrd="8" destOrd="0" presId="urn:microsoft.com/office/officeart/2005/8/layout/vList6"/>
    <dgm:cxn modelId="{7B479399-2B7A-48EA-ADB7-DCF3B22AAF68}" type="presParOf" srcId="{2ECE50E1-6C81-4265-BEBF-5719FDF135EF}" destId="{8C09100C-3BC0-4339-9B1A-D9BE9469F8F6}" srcOrd="0" destOrd="0" presId="urn:microsoft.com/office/officeart/2005/8/layout/vList6"/>
    <dgm:cxn modelId="{DA07E0F0-48FB-4413-95EC-8CEBB8AAAC1B}" type="presParOf" srcId="{2ECE50E1-6C81-4265-BEBF-5719FDF135EF}" destId="{FDB78C61-4D85-4F90-9705-72FF55B5276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2160F-E9EA-49A2-AC04-986254BBAA57}">
      <dsp:nvSpPr>
        <dsp:cNvPr id="0" name=""/>
        <dsp:cNvSpPr/>
      </dsp:nvSpPr>
      <dsp:spPr>
        <a:xfrm rot="5400000">
          <a:off x="3089514" y="-1200262"/>
          <a:ext cx="646076" cy="3211814"/>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pl-PL" sz="1000" kern="1200">
              <a:solidFill>
                <a:schemeClr val="tx1"/>
              </a:solidFill>
            </a:rPr>
            <a:t>PDG + Primary SKU</a:t>
          </a:r>
          <a:endParaRPr lang="en-US" sz="1000" kern="1200">
            <a:solidFill>
              <a:schemeClr val="tx1"/>
            </a:solidFill>
          </a:endParaRPr>
        </a:p>
        <a:p>
          <a:pPr marL="57150" lvl="1" indent="-57150" algn="l" defTabSz="444500">
            <a:lnSpc>
              <a:spcPct val="90000"/>
            </a:lnSpc>
            <a:spcBef>
              <a:spcPct val="0"/>
            </a:spcBef>
            <a:spcAft>
              <a:spcPct val="15000"/>
            </a:spcAft>
            <a:buChar char="•"/>
          </a:pPr>
          <a:r>
            <a:rPr lang="en-US" sz="1000" kern="1200"/>
            <a:t>Golden BKC, PnP, Multi-Rail PSU</a:t>
          </a:r>
        </a:p>
        <a:p>
          <a:pPr marL="57150" lvl="1" indent="-57150" algn="l" defTabSz="444500">
            <a:lnSpc>
              <a:spcPct val="90000"/>
            </a:lnSpc>
            <a:spcBef>
              <a:spcPct val="0"/>
            </a:spcBef>
            <a:spcAft>
              <a:spcPct val="15000"/>
            </a:spcAft>
            <a:buChar char="•"/>
          </a:pPr>
          <a:r>
            <a:rPr lang="it-IT" sz="1000" kern="1200"/>
            <a:t>EV, FV, SIV, GFx</a:t>
          </a:r>
          <a:r>
            <a:rPr lang="it-IT" sz="1000" kern="1200">
              <a:solidFill>
                <a:schemeClr val="tx1"/>
              </a:solidFill>
            </a:rPr>
            <a:t>, </a:t>
          </a:r>
          <a:r>
            <a:rPr lang="it-IT" sz="1000" b="1" kern="1200">
              <a:solidFill>
                <a:schemeClr val="tx1"/>
              </a:solidFill>
            </a:rPr>
            <a:t>CPV, PPV</a:t>
          </a:r>
          <a:endParaRPr lang="en-US" sz="1000" b="1" kern="1200">
            <a:solidFill>
              <a:schemeClr val="tx1"/>
            </a:solidFill>
          </a:endParaRPr>
        </a:p>
      </dsp:txBody>
      <dsp:txXfrm rot="-5400000">
        <a:off x="1806646" y="114145"/>
        <a:ext cx="3180275" cy="582998"/>
      </dsp:txXfrm>
    </dsp:sp>
    <dsp:sp modelId="{FDF72B3C-4AD7-49AE-AD7C-756D0A5E44FE}">
      <dsp:nvSpPr>
        <dsp:cNvPr id="0" name=""/>
        <dsp:cNvSpPr/>
      </dsp:nvSpPr>
      <dsp:spPr>
        <a:xfrm>
          <a:off x="0" y="1847"/>
          <a:ext cx="1806645" cy="80759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noProof="0">
              <a:solidFill>
                <a:schemeClr val="tx1"/>
              </a:solidFill>
            </a:rPr>
            <a:t>NVL S DDR5 UDIMM 1DPC T3 4L (10L) RVP</a:t>
          </a:r>
        </a:p>
      </dsp:txBody>
      <dsp:txXfrm>
        <a:off x="39424" y="41271"/>
        <a:ext cx="1727797" cy="728747"/>
      </dsp:txXfrm>
    </dsp:sp>
    <dsp:sp modelId="{6231ED85-6EDB-488A-AC38-AC5BC192CF48}">
      <dsp:nvSpPr>
        <dsp:cNvPr id="0" name=""/>
        <dsp:cNvSpPr/>
      </dsp:nvSpPr>
      <dsp:spPr>
        <a:xfrm rot="5400000">
          <a:off x="3089514" y="-352287"/>
          <a:ext cx="646076" cy="3211814"/>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pl-PL" sz="1000" kern="1200"/>
            <a:t>PDG</a:t>
          </a:r>
          <a:r>
            <a:rPr lang="en-US" sz="1000" kern="1200"/>
            <a:t> </a:t>
          </a:r>
          <a:r>
            <a:rPr lang="pl-PL" sz="1000" kern="1200"/>
            <a:t>SKU</a:t>
          </a:r>
          <a:r>
            <a:rPr lang="en-US" sz="1000" kern="1200"/>
            <a:t> </a:t>
          </a:r>
          <a:r>
            <a:rPr lang="en-US" sz="1000" strike="noStrike" kern="1200">
              <a:solidFill>
                <a:schemeClr val="tx1"/>
              </a:solidFill>
            </a:rPr>
            <a:t>– dTBT support</a:t>
          </a:r>
          <a:endParaRPr lang="en-US" sz="1000" kern="1200"/>
        </a:p>
        <a:p>
          <a:pPr marL="57150" lvl="1" indent="-57150" algn="l" defTabSz="444500">
            <a:lnSpc>
              <a:spcPct val="90000"/>
            </a:lnSpc>
            <a:spcBef>
              <a:spcPct val="0"/>
            </a:spcBef>
            <a:spcAft>
              <a:spcPct val="15000"/>
            </a:spcAft>
            <a:buChar char="•"/>
          </a:pPr>
          <a:r>
            <a:rPr lang="en-IN" sz="1000" kern="1200">
              <a:solidFill>
                <a:schemeClr val="tx1"/>
              </a:solidFill>
            </a:rPr>
            <a:t>Delta BKC, PnP, </a:t>
          </a:r>
          <a:r>
            <a:rPr lang="en-IN" sz="1000" b="1" kern="1200">
              <a:solidFill>
                <a:schemeClr val="tx1"/>
              </a:solidFill>
            </a:rPr>
            <a:t>ATX12VO</a:t>
          </a:r>
        </a:p>
        <a:p>
          <a:pPr marL="57150" lvl="1" indent="-57150" algn="l" defTabSz="444500">
            <a:lnSpc>
              <a:spcPct val="90000"/>
            </a:lnSpc>
            <a:spcBef>
              <a:spcPct val="0"/>
            </a:spcBef>
            <a:spcAft>
              <a:spcPct val="15000"/>
            </a:spcAft>
            <a:buChar char="•"/>
          </a:pPr>
          <a:r>
            <a:rPr lang="it-IT" sz="1000" kern="1200"/>
            <a:t>EV, FV, SIV, GFx</a:t>
          </a:r>
          <a:r>
            <a:rPr lang="it-IT" sz="1000" kern="1200">
              <a:solidFill>
                <a:schemeClr val="tx1"/>
              </a:solidFill>
            </a:rPr>
            <a:t> </a:t>
          </a:r>
          <a:endParaRPr lang="en-IN" sz="1000" kern="1200">
            <a:solidFill>
              <a:schemeClr val="tx1"/>
            </a:solidFill>
          </a:endParaRPr>
        </a:p>
      </dsp:txBody>
      <dsp:txXfrm rot="-5400000">
        <a:off x="1806646" y="962120"/>
        <a:ext cx="3180275" cy="582998"/>
      </dsp:txXfrm>
    </dsp:sp>
    <dsp:sp modelId="{E1D32F10-12CB-4C1E-B9B8-2C473C24894C}">
      <dsp:nvSpPr>
        <dsp:cNvPr id="0" name=""/>
        <dsp:cNvSpPr/>
      </dsp:nvSpPr>
      <dsp:spPr>
        <a:xfrm>
          <a:off x="0" y="849822"/>
          <a:ext cx="1806645" cy="80759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kern="1200" noProof="0">
              <a:solidFill>
                <a:schemeClr val="tx1"/>
              </a:solidFill>
            </a:rPr>
            <a:t>NVL S DDR5 UDIMM 2DPC T3 6L (10L) </a:t>
          </a:r>
          <a:r>
            <a:rPr lang="en-IN" sz="1400" kern="1200">
              <a:solidFill>
                <a:schemeClr val="tx1"/>
              </a:solidFill>
            </a:rPr>
            <a:t>RVP</a:t>
          </a:r>
          <a:endParaRPr lang="en-US" sz="1400" kern="1200"/>
        </a:p>
      </dsp:txBody>
      <dsp:txXfrm>
        <a:off x="39424" y="889246"/>
        <a:ext cx="1727797" cy="728747"/>
      </dsp:txXfrm>
    </dsp:sp>
    <dsp:sp modelId="{AAE46745-486A-4659-814D-977AF5FDEA02}">
      <dsp:nvSpPr>
        <dsp:cNvPr id="0" name=""/>
        <dsp:cNvSpPr/>
      </dsp:nvSpPr>
      <dsp:spPr>
        <a:xfrm rot="5400000">
          <a:off x="3089514" y="1341097"/>
          <a:ext cx="646076" cy="321181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a:solidFill>
                <a:schemeClr val="tx1"/>
              </a:solidFill>
            </a:rPr>
            <a:t>PDG SKU – Overclocking (XMP)</a:t>
          </a:r>
          <a:endParaRPr lang="en-US" sz="1000" kern="1200"/>
        </a:p>
        <a:p>
          <a:pPr marL="57150" lvl="1" indent="-57150" algn="l" defTabSz="444500">
            <a:lnSpc>
              <a:spcPct val="90000"/>
            </a:lnSpc>
            <a:spcBef>
              <a:spcPct val="0"/>
            </a:spcBef>
            <a:spcAft>
              <a:spcPct val="15000"/>
            </a:spcAft>
            <a:buChar char="•"/>
          </a:pPr>
          <a:r>
            <a:rPr lang="en-US" sz="1000" kern="1200">
              <a:solidFill>
                <a:schemeClr val="tx1"/>
              </a:solidFill>
            </a:rPr>
            <a:t>Delta BKC, Partial PnP, </a:t>
          </a:r>
          <a:r>
            <a:rPr lang="en-US" sz="1000" kern="1200"/>
            <a:t>Multi-Rail PSU</a:t>
          </a:r>
          <a:endParaRPr lang="en-US" sz="1000" kern="1200">
            <a:solidFill>
              <a:schemeClr val="tx1"/>
            </a:solidFill>
          </a:endParaRPr>
        </a:p>
        <a:p>
          <a:pPr marL="57150" lvl="1" indent="-57150" algn="l" defTabSz="444500">
            <a:lnSpc>
              <a:spcPct val="90000"/>
            </a:lnSpc>
            <a:spcBef>
              <a:spcPct val="0"/>
            </a:spcBef>
            <a:spcAft>
              <a:spcPct val="15000"/>
            </a:spcAft>
            <a:buChar char="•"/>
          </a:pPr>
          <a:r>
            <a:rPr lang="it-IT" sz="1000" kern="1200"/>
            <a:t>EV, FV, SIV, GFx</a:t>
          </a:r>
          <a:endParaRPr lang="en-US" sz="1000" kern="1200">
            <a:solidFill>
              <a:schemeClr val="tx1"/>
            </a:solidFill>
          </a:endParaRPr>
        </a:p>
      </dsp:txBody>
      <dsp:txXfrm rot="-5400000">
        <a:off x="1806646" y="2655505"/>
        <a:ext cx="3180275" cy="582998"/>
      </dsp:txXfrm>
    </dsp:sp>
    <dsp:sp modelId="{2DA9B785-1C37-4FF1-8D5E-F8CD9A18C46F}">
      <dsp:nvSpPr>
        <dsp:cNvPr id="0" name=""/>
        <dsp:cNvSpPr/>
      </dsp:nvSpPr>
      <dsp:spPr>
        <a:xfrm>
          <a:off x="0" y="2548720"/>
          <a:ext cx="1806645" cy="80759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kern="1200" noProof="0">
              <a:solidFill>
                <a:schemeClr val="tx1"/>
              </a:solidFill>
            </a:rPr>
            <a:t>NVL S DDR5 UDIMM 1 DPC OC T3 6L (12L) </a:t>
          </a:r>
          <a:r>
            <a:rPr lang="en-IN" sz="1400" kern="1200">
              <a:solidFill>
                <a:schemeClr val="tx1"/>
              </a:solidFill>
            </a:rPr>
            <a:t>RVP</a:t>
          </a:r>
          <a:endParaRPr lang="en-US" sz="1400" kern="1200"/>
        </a:p>
      </dsp:txBody>
      <dsp:txXfrm>
        <a:off x="39424" y="2588144"/>
        <a:ext cx="1727797" cy="728747"/>
      </dsp:txXfrm>
    </dsp:sp>
    <dsp:sp modelId="{8590E257-B2D9-4A0C-8208-366248727525}">
      <dsp:nvSpPr>
        <dsp:cNvPr id="0" name=""/>
        <dsp:cNvSpPr/>
      </dsp:nvSpPr>
      <dsp:spPr>
        <a:xfrm rot="5400000">
          <a:off x="3089514" y="502917"/>
          <a:ext cx="646076" cy="3211814"/>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strike="noStrike" kern="1200">
              <a:solidFill>
                <a:schemeClr val="tx1"/>
              </a:solidFill>
            </a:rPr>
            <a:t>PDG SKU – dTBT support</a:t>
          </a:r>
          <a:endParaRPr lang="en-US" sz="1000" kern="1200"/>
        </a:p>
        <a:p>
          <a:pPr marL="57150" lvl="1" indent="-57150" algn="l" defTabSz="444500">
            <a:lnSpc>
              <a:spcPct val="90000"/>
            </a:lnSpc>
            <a:spcBef>
              <a:spcPct val="0"/>
            </a:spcBef>
            <a:spcAft>
              <a:spcPct val="15000"/>
            </a:spcAft>
            <a:buChar char="•"/>
          </a:pPr>
          <a:r>
            <a:rPr lang="en-US" sz="1000" strike="noStrike" kern="1200">
              <a:solidFill>
                <a:schemeClr val="tx1"/>
              </a:solidFill>
            </a:rPr>
            <a:t>Delta BKC, PnP, </a:t>
          </a:r>
          <a:r>
            <a:rPr lang="en-US" sz="1000" b="1" strike="noStrike" kern="1200">
              <a:solidFill>
                <a:schemeClr val="tx1"/>
              </a:solidFill>
            </a:rPr>
            <a:t>ATX12VO</a:t>
          </a:r>
        </a:p>
        <a:p>
          <a:pPr marL="57150" lvl="1" indent="-57150" algn="l" defTabSz="444500">
            <a:lnSpc>
              <a:spcPct val="90000"/>
            </a:lnSpc>
            <a:spcBef>
              <a:spcPct val="0"/>
            </a:spcBef>
            <a:spcAft>
              <a:spcPct val="15000"/>
            </a:spcAft>
            <a:buChar char="•"/>
          </a:pPr>
          <a:r>
            <a:rPr lang="it-IT" sz="1000" kern="1200"/>
            <a:t>EV, FV, SIV, GFx</a:t>
          </a:r>
          <a:endParaRPr lang="en-US" sz="1000" strike="noStrike" kern="1200">
            <a:solidFill>
              <a:schemeClr val="tx1"/>
            </a:solidFill>
          </a:endParaRPr>
        </a:p>
      </dsp:txBody>
      <dsp:txXfrm rot="-5400000">
        <a:off x="1806646" y="1817325"/>
        <a:ext cx="3180275" cy="582998"/>
      </dsp:txXfrm>
    </dsp:sp>
    <dsp:sp modelId="{0048BDBB-47F5-4C85-8246-600F9FB42CCE}">
      <dsp:nvSpPr>
        <dsp:cNvPr id="0" name=""/>
        <dsp:cNvSpPr/>
      </dsp:nvSpPr>
      <dsp:spPr>
        <a:xfrm>
          <a:off x="0" y="1705033"/>
          <a:ext cx="1806645" cy="80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kern="1200">
              <a:solidFill>
                <a:schemeClr val="tx1"/>
              </a:solidFill>
            </a:rPr>
            <a:t>NVL S DDR5 SODIMM 1DPC T3 6L (10L) RVP</a:t>
          </a:r>
          <a:endParaRPr lang="en-US" sz="1400" strike="noStrike" kern="1200"/>
        </a:p>
      </dsp:txBody>
      <dsp:txXfrm>
        <a:off x="39424" y="1744457"/>
        <a:ext cx="1727797" cy="728747"/>
      </dsp:txXfrm>
    </dsp:sp>
    <dsp:sp modelId="{92E2862B-BE2D-4D07-99C3-F1890B6417AF}">
      <dsp:nvSpPr>
        <dsp:cNvPr id="0" name=""/>
        <dsp:cNvSpPr/>
      </dsp:nvSpPr>
      <dsp:spPr>
        <a:xfrm rot="5400000">
          <a:off x="3089514" y="2191638"/>
          <a:ext cx="646076" cy="3211814"/>
        </a:xfrm>
        <a:prstGeom prst="round2Same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it-IT" sz="1000" strike="noStrike" kern="1200">
              <a:solidFill>
                <a:schemeClr val="tx1"/>
              </a:solidFill>
            </a:rPr>
            <a:t>HSIO SKU, UDIMM 1DPC 4L</a:t>
          </a:r>
          <a:endParaRPr lang="en-IN" sz="1000" b="0" strike="noStrike" kern="1200">
            <a:solidFill>
              <a:schemeClr val="tx1"/>
            </a:solidFill>
          </a:endParaRPr>
        </a:p>
        <a:p>
          <a:pPr marL="57150" lvl="1" indent="-57150" algn="l" defTabSz="444500">
            <a:lnSpc>
              <a:spcPct val="90000"/>
            </a:lnSpc>
            <a:spcBef>
              <a:spcPct val="0"/>
            </a:spcBef>
            <a:spcAft>
              <a:spcPct val="15000"/>
            </a:spcAft>
            <a:buChar char="•"/>
          </a:pPr>
          <a:r>
            <a:rPr lang="en-US" sz="1000" strike="noStrike" kern="1200">
              <a:solidFill>
                <a:schemeClr val="tx1"/>
              </a:solidFill>
            </a:rPr>
            <a:t>PCD/PCH PCIe PHY, </a:t>
          </a:r>
          <a:r>
            <a:rPr lang="en-US" sz="1000" kern="1200"/>
            <a:t>Multi-Rail PSU</a:t>
          </a:r>
          <a:endParaRPr lang="en-US" sz="1000" strike="noStrike" kern="1200">
            <a:solidFill>
              <a:schemeClr val="tx1"/>
            </a:solidFill>
          </a:endParaRPr>
        </a:p>
        <a:p>
          <a:pPr marL="57150" lvl="1" indent="-57150" algn="l" defTabSz="444500">
            <a:lnSpc>
              <a:spcPct val="90000"/>
            </a:lnSpc>
            <a:spcBef>
              <a:spcPct val="0"/>
            </a:spcBef>
            <a:spcAft>
              <a:spcPct val="15000"/>
            </a:spcAft>
            <a:buChar char="•"/>
          </a:pPr>
          <a:r>
            <a:rPr lang="en-US" sz="1000" strike="noStrike" kern="1200">
              <a:solidFill>
                <a:schemeClr val="tx1"/>
              </a:solidFill>
            </a:rPr>
            <a:t>FV, EV, HSIO validation</a:t>
          </a:r>
        </a:p>
      </dsp:txBody>
      <dsp:txXfrm rot="-5400000">
        <a:off x="1806646" y="3506046"/>
        <a:ext cx="3180275" cy="582998"/>
      </dsp:txXfrm>
    </dsp:sp>
    <dsp:sp modelId="{6C21AF9C-9840-4B90-972A-DD7335989174}">
      <dsp:nvSpPr>
        <dsp:cNvPr id="0" name=""/>
        <dsp:cNvSpPr/>
      </dsp:nvSpPr>
      <dsp:spPr>
        <a:xfrm>
          <a:off x="0" y="3393747"/>
          <a:ext cx="1806645" cy="80759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strike="noStrike" kern="1200" noProof="0">
              <a:solidFill>
                <a:schemeClr val="tx1"/>
              </a:solidFill>
            </a:rPr>
            <a:t>NVL S </a:t>
          </a:r>
          <a:r>
            <a:rPr lang="en-IN" sz="1400" strike="noStrike" kern="1200">
              <a:solidFill>
                <a:schemeClr val="tx1"/>
              </a:solidFill>
            </a:rPr>
            <a:t>HSIO T3 (12L) RVP</a:t>
          </a:r>
        </a:p>
      </dsp:txBody>
      <dsp:txXfrm>
        <a:off x="39424" y="3433171"/>
        <a:ext cx="1727797" cy="7287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E1CFB-DBDA-45D2-B466-3B3F426347CC}">
      <dsp:nvSpPr>
        <dsp:cNvPr id="0" name=""/>
        <dsp:cNvSpPr/>
      </dsp:nvSpPr>
      <dsp:spPr>
        <a:xfrm>
          <a:off x="43479"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Debugging</a:t>
          </a:r>
          <a:r>
            <a:rPr lang="en-US" sz="3400" kern="1200"/>
            <a:t> </a:t>
          </a:r>
        </a:p>
      </dsp:txBody>
      <dsp:txXfrm>
        <a:off x="43479" y="1484763"/>
        <a:ext cx="2446213" cy="1484763"/>
      </dsp:txXfrm>
    </dsp:sp>
    <dsp:sp modelId="{875FF959-52CD-4D97-89AE-E400B773A0D0}">
      <dsp:nvSpPr>
        <dsp:cNvPr id="0" name=""/>
        <dsp:cNvSpPr/>
      </dsp:nvSpPr>
      <dsp:spPr>
        <a:xfrm>
          <a:off x="682665" y="590524"/>
          <a:ext cx="1221764" cy="1198427"/>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081E0A-310B-4D70-9F35-DDF7B46C3BF8}">
      <dsp:nvSpPr>
        <dsp:cNvPr id="0" name=""/>
        <dsp:cNvSpPr/>
      </dsp:nvSpPr>
      <dsp:spPr>
        <a:xfrm>
          <a:off x="2491649"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Remote debug</a:t>
          </a:r>
        </a:p>
      </dsp:txBody>
      <dsp:txXfrm>
        <a:off x="2491649" y="1484763"/>
        <a:ext cx="2446213" cy="1484763"/>
      </dsp:txXfrm>
    </dsp:sp>
    <dsp:sp modelId="{C52E214A-407B-4EAB-BFA9-51687F44CA27}">
      <dsp:nvSpPr>
        <dsp:cNvPr id="0" name=""/>
        <dsp:cNvSpPr/>
      </dsp:nvSpPr>
      <dsp:spPr>
        <a:xfrm>
          <a:off x="3177742" y="637896"/>
          <a:ext cx="1052398" cy="107821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A85268-0F84-4E8F-BFE8-7ADE21A61712}">
      <dsp:nvSpPr>
        <dsp:cNvPr id="0" name=""/>
        <dsp:cNvSpPr/>
      </dsp:nvSpPr>
      <dsp:spPr>
        <a:xfrm>
          <a:off x="4933411"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Validation</a:t>
          </a:r>
          <a:endParaRPr lang="en-US" sz="3200" b="1" kern="1200">
            <a:solidFill>
              <a:schemeClr val="accent3">
                <a:lumMod val="60000"/>
                <a:lumOff val="40000"/>
              </a:schemeClr>
            </a:solidFill>
          </a:endParaRPr>
        </a:p>
      </dsp:txBody>
      <dsp:txXfrm>
        <a:off x="4933411" y="1484763"/>
        <a:ext cx="2446213" cy="1484763"/>
      </dsp:txXfrm>
    </dsp:sp>
    <dsp:sp modelId="{0F6B5CF8-DCE9-42C7-B23D-768B4EC532E8}">
      <dsp:nvSpPr>
        <dsp:cNvPr id="0" name=""/>
        <dsp:cNvSpPr/>
      </dsp:nvSpPr>
      <dsp:spPr>
        <a:xfrm>
          <a:off x="5539774" y="680744"/>
          <a:ext cx="1241504" cy="954551"/>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67EB-82BC-47AD-B81F-FEC2543FEA21}">
      <dsp:nvSpPr>
        <dsp:cNvPr id="0" name=""/>
        <dsp:cNvSpPr/>
      </dsp:nvSpPr>
      <dsp:spPr>
        <a:xfrm>
          <a:off x="7390167" y="0"/>
          <a:ext cx="2446213" cy="3711908"/>
        </a:xfrm>
        <a:prstGeom prst="roundRect">
          <a:avLst>
            <a:gd name="adj" fmla="val 1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3">
                  <a:lumMod val="60000"/>
                  <a:lumOff val="40000"/>
                </a:schemeClr>
              </a:solidFill>
            </a:rPr>
            <a:t>Nest</a:t>
          </a:r>
        </a:p>
      </dsp:txBody>
      <dsp:txXfrm>
        <a:off x="7390167" y="1484763"/>
        <a:ext cx="2446213" cy="1484763"/>
      </dsp:txXfrm>
    </dsp:sp>
    <dsp:sp modelId="{C4A548BC-33F7-4BC0-8618-BD4DC3A77126}">
      <dsp:nvSpPr>
        <dsp:cNvPr id="0" name=""/>
        <dsp:cNvSpPr/>
      </dsp:nvSpPr>
      <dsp:spPr>
        <a:xfrm>
          <a:off x="7979988" y="659607"/>
          <a:ext cx="1151876" cy="992004"/>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04C95D-246E-4074-9BA7-E187A310216E}">
      <dsp:nvSpPr>
        <dsp:cNvPr id="0" name=""/>
        <dsp:cNvSpPr/>
      </dsp:nvSpPr>
      <dsp:spPr>
        <a:xfrm flipV="1">
          <a:off x="335556" y="162870"/>
          <a:ext cx="9208906" cy="271694"/>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F1D22-518A-456B-A655-F6A9D9740836}">
      <dsp:nvSpPr>
        <dsp:cNvPr id="0" name=""/>
        <dsp:cNvSpPr/>
      </dsp:nvSpPr>
      <dsp:spPr>
        <a:xfrm>
          <a:off x="4390020" y="1753"/>
          <a:ext cx="6576994" cy="100994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Integrating use cases of existing hardware debug tools like TTK3, Dediprog, Tera term, Glider card etc.,  along with newly added features. </a:t>
          </a:r>
        </a:p>
      </dsp:txBody>
      <dsp:txXfrm>
        <a:off x="4390020" y="127996"/>
        <a:ext cx="6198266" cy="757456"/>
      </dsp:txXfrm>
    </dsp:sp>
    <dsp:sp modelId="{DE1604C4-73E4-4D5A-B8E7-D2B5CCEFCC6C}">
      <dsp:nvSpPr>
        <dsp:cNvPr id="0" name=""/>
        <dsp:cNvSpPr/>
      </dsp:nvSpPr>
      <dsp:spPr>
        <a:xfrm>
          <a:off x="5357" y="193060"/>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Single integrated Solution</a:t>
          </a:r>
        </a:p>
      </dsp:txBody>
      <dsp:txXfrm>
        <a:off x="35981" y="223684"/>
        <a:ext cx="4323414" cy="566080"/>
      </dsp:txXfrm>
    </dsp:sp>
    <dsp:sp modelId="{5DDD15B4-790F-4669-B521-1D7C0AD60D5D}">
      <dsp:nvSpPr>
        <dsp:cNvPr id="0" name=""/>
        <dsp:cNvSpPr/>
      </dsp:nvSpPr>
      <dsp:spPr>
        <a:xfrm>
          <a:off x="4390020" y="1074428"/>
          <a:ext cx="6576994" cy="96609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Can be integrated with RVP NEST</a:t>
          </a:r>
        </a:p>
        <a:p>
          <a:pPr marL="114300" lvl="1" indent="-114300" algn="l" defTabSz="622300">
            <a:lnSpc>
              <a:spcPct val="90000"/>
            </a:lnSpc>
            <a:spcBef>
              <a:spcPct val="0"/>
            </a:spcBef>
            <a:spcAft>
              <a:spcPct val="15000"/>
            </a:spcAft>
            <a:buChar char="•"/>
          </a:pPr>
          <a:r>
            <a:rPr lang="en-US" sz="1400" kern="1200"/>
            <a:t>Makes RVP Nest use and maintenance completely automated.</a:t>
          </a:r>
        </a:p>
      </dsp:txBody>
      <dsp:txXfrm>
        <a:off x="4390020" y="1195190"/>
        <a:ext cx="6214707" cy="724574"/>
      </dsp:txXfrm>
    </dsp:sp>
    <dsp:sp modelId="{7FEFC6C3-074C-48F9-B41B-745259610A8C}">
      <dsp:nvSpPr>
        <dsp:cNvPr id="0" name=""/>
        <dsp:cNvSpPr/>
      </dsp:nvSpPr>
      <dsp:spPr>
        <a:xfrm>
          <a:off x="5357" y="1243813"/>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RVP Nest </a:t>
          </a:r>
        </a:p>
      </dsp:txBody>
      <dsp:txXfrm>
        <a:off x="35981" y="1274437"/>
        <a:ext cx="4323414" cy="566080"/>
      </dsp:txXfrm>
    </dsp:sp>
    <dsp:sp modelId="{DA943639-BC27-4AFD-ABF5-D4BD9282C726}">
      <dsp:nvSpPr>
        <dsp:cNvPr id="0" name=""/>
        <dsp:cNvSpPr/>
      </dsp:nvSpPr>
      <dsp:spPr>
        <a:xfrm>
          <a:off x="4343586" y="2103259"/>
          <a:ext cx="6627000" cy="97375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Eliminates the requirement of Logic Analyzer or other HW lab peripherals in order to debug the power sequencing issues</a:t>
          </a:r>
        </a:p>
      </dsp:txBody>
      <dsp:txXfrm>
        <a:off x="4343586" y="2224978"/>
        <a:ext cx="6261843" cy="730313"/>
      </dsp:txXfrm>
    </dsp:sp>
    <dsp:sp modelId="{75D2037B-6090-41FC-8426-7E6567BE4E4D}">
      <dsp:nvSpPr>
        <dsp:cNvPr id="0" name=""/>
        <dsp:cNvSpPr/>
      </dsp:nvSpPr>
      <dsp:spPr>
        <a:xfrm>
          <a:off x="26" y="2295610"/>
          <a:ext cx="4341801"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Eliminates LA</a:t>
          </a:r>
        </a:p>
      </dsp:txBody>
      <dsp:txXfrm>
        <a:off x="30650" y="2326234"/>
        <a:ext cx="4280553" cy="566080"/>
      </dsp:txXfrm>
    </dsp:sp>
    <dsp:sp modelId="{59479951-CA0F-45DE-8CA8-8EE12F820A92}">
      <dsp:nvSpPr>
        <dsp:cNvPr id="0" name=""/>
        <dsp:cNvSpPr/>
      </dsp:nvSpPr>
      <dsp:spPr>
        <a:xfrm>
          <a:off x="4390020" y="3139743"/>
          <a:ext cx="6576994" cy="101674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Power sequencing debug can be done with DAC, DAC allows to set trigger at any point in power sequencing and capture the waveform</a:t>
          </a:r>
        </a:p>
      </dsp:txBody>
      <dsp:txXfrm>
        <a:off x="4390020" y="3266836"/>
        <a:ext cx="6195716" cy="762556"/>
      </dsp:txXfrm>
    </dsp:sp>
    <dsp:sp modelId="{D88A26DB-6EF4-4F9B-BB34-762AF727D463}">
      <dsp:nvSpPr>
        <dsp:cNvPr id="0" name=""/>
        <dsp:cNvSpPr/>
      </dsp:nvSpPr>
      <dsp:spPr>
        <a:xfrm>
          <a:off x="5357" y="3334450"/>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VR Design checkout </a:t>
          </a:r>
        </a:p>
      </dsp:txBody>
      <dsp:txXfrm>
        <a:off x="35981" y="3365074"/>
        <a:ext cx="4323414" cy="566080"/>
      </dsp:txXfrm>
    </dsp:sp>
    <dsp:sp modelId="{FDB78C61-4D85-4F90-9705-72FF55B52769}">
      <dsp:nvSpPr>
        <dsp:cNvPr id="0" name=""/>
        <dsp:cNvSpPr/>
      </dsp:nvSpPr>
      <dsp:spPr>
        <a:xfrm>
          <a:off x="4390020" y="4219218"/>
          <a:ext cx="6576994" cy="933564"/>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000000">
                  <a:hueOff val="0"/>
                  <a:satOff val="0"/>
                  <a:lumOff val="0"/>
                  <a:alphaOff val="0"/>
                </a:srgbClr>
              </a:solidFill>
              <a:latin typeface="Intel Clear"/>
              <a:ea typeface="Helvetica Neue"/>
              <a:cs typeface="Helvetica Neue"/>
            </a:rPr>
            <a:t>RTD3 flow for interfaces like WWAN, WLAN, graphics card etc., can be debugged, Power signals and sideband signals for interfaces can be captured and analyzed.</a:t>
          </a:r>
        </a:p>
      </dsp:txBody>
      <dsp:txXfrm>
        <a:off x="4390020" y="4335914"/>
        <a:ext cx="6226908" cy="700173"/>
      </dsp:txXfrm>
    </dsp:sp>
    <dsp:sp modelId="{8C09100C-3BC0-4339-9B1A-D9BE9469F8F6}">
      <dsp:nvSpPr>
        <dsp:cNvPr id="0" name=""/>
        <dsp:cNvSpPr/>
      </dsp:nvSpPr>
      <dsp:spPr>
        <a:xfrm>
          <a:off x="5357" y="4372337"/>
          <a:ext cx="4384662" cy="6273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Interface level HW debug </a:t>
          </a:r>
        </a:p>
      </dsp:txBody>
      <dsp:txXfrm>
        <a:off x="35981" y="4402961"/>
        <a:ext cx="4323414" cy="56608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9/8/2025</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iki.ith.intel.com/display/ITSDesignWiki/Gen+6+Audio+Add-In-Card"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wiki.ith.intel.com/display/ITSDesignWiki/Gen4+Audio+Add-In-Card" TargetMode="External"/><Relationship Id="rId5" Type="http://schemas.openxmlformats.org/officeDocument/2006/relationships/hyperlink" Target="https://wiki.ith.intel.com/display/ITSDesignWiki/Gen3+Audio+Add-In-Card" TargetMode="External"/><Relationship Id="rId4" Type="http://schemas.openxmlformats.org/officeDocument/2006/relationships/hyperlink" Target="https://wiki.ith.intel.com/display/ITSDesignWiki/Cirrus+AIOC+v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6947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8B3A2-D198-4740-283D-794928070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9398BA-2442-A049-777F-10B48C62F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29ADA-0B90-D673-AE33-C22D22390C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079632-D057-9C5E-7298-B5D198163C92}"/>
              </a:ext>
            </a:extLst>
          </p:cNvPr>
          <p:cNvSpPr>
            <a:spLocks noGrp="1"/>
          </p:cNvSpPr>
          <p:nvPr>
            <p:ph type="sldNum" sz="quarter" idx="10"/>
          </p:nvPr>
        </p:nvSpPr>
        <p:spPr/>
        <p:txBody>
          <a:bodyPr/>
          <a:lstStyle/>
          <a:p>
            <a:fld id="{D61C8689-8455-3546-ADF9-3B7273760F66}" type="slidenum">
              <a:rPr lang="en-US" smtClean="0"/>
              <a:pPr/>
              <a:t>44</a:t>
            </a:fld>
            <a:endParaRPr lang="en-US"/>
          </a:p>
        </p:txBody>
      </p:sp>
    </p:spTree>
    <p:extLst>
      <p:ext uri="{BB962C8B-B14F-4D97-AF65-F5344CB8AC3E}">
        <p14:creationId xmlns:p14="http://schemas.microsoft.com/office/powerpoint/2010/main" val="1655226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45</a:t>
            </a:fld>
            <a:endParaRPr lang="en-US"/>
          </a:p>
        </p:txBody>
      </p:sp>
    </p:spTree>
    <p:extLst>
      <p:ext uri="{BB962C8B-B14F-4D97-AF65-F5344CB8AC3E}">
        <p14:creationId xmlns:p14="http://schemas.microsoft.com/office/powerpoint/2010/main" val="1792248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46</a:t>
            </a:fld>
            <a:endParaRPr lang="en-US"/>
          </a:p>
        </p:txBody>
      </p:sp>
    </p:spTree>
    <p:extLst>
      <p:ext uri="{BB962C8B-B14F-4D97-AF65-F5344CB8AC3E}">
        <p14:creationId xmlns:p14="http://schemas.microsoft.com/office/powerpoint/2010/main" val="3710364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638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293F4-5F2E-4781-06C6-F79873CE97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202F0B-1BA6-6FF4-F948-3EF17C736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45E83-B0AB-1CFE-7D5C-7FC661F6A3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1972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4071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4623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9042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5744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059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support from 3PE to update sample schedule for  USB4 80G </a:t>
            </a:r>
            <a:r>
              <a:rPr lang="en-US" err="1"/>
              <a:t>redriver</a:t>
            </a:r>
            <a:r>
              <a:rPr lang="en-US"/>
              <a:t> / DP2.1 retimer / HDMI2.1 retimer &amp; </a:t>
            </a:r>
            <a:r>
              <a:rPr lang="en-US" err="1"/>
              <a:t>redriver</a:t>
            </a:r>
            <a:r>
              <a:rPr lang="en-US"/>
              <a:t> </a:t>
            </a:r>
          </a:p>
        </p:txBody>
      </p:sp>
    </p:spTree>
    <p:extLst>
      <p:ext uri="{BB962C8B-B14F-4D97-AF65-F5344CB8AC3E}">
        <p14:creationId xmlns:p14="http://schemas.microsoft.com/office/powerpoint/2010/main" val="4148176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3958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287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3672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0222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5985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48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7333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288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02170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 </a:t>
            </a:r>
          </a:p>
          <a:p>
            <a:r>
              <a:rPr lang="en-US">
                <a:hlinkClick r:id="rId3"/>
              </a:rPr>
              <a:t>Gen 6 Audio Add-In-Card - Reference Validation Platform Design Wiki - Intel Enterprise Wiki</a:t>
            </a:r>
            <a:endParaRPr lang="en-US"/>
          </a:p>
          <a:p>
            <a:r>
              <a:rPr lang="en-US">
                <a:hlinkClick r:id="rId4"/>
              </a:rPr>
              <a:t>Cirrus AIOC v3 - Reference Validation Platform Design Wiki - Intel Enterprise Wiki</a:t>
            </a:r>
            <a:endParaRPr lang="en-US"/>
          </a:p>
          <a:p>
            <a:r>
              <a:rPr lang="en-US">
                <a:hlinkClick r:id="rId5"/>
              </a:rPr>
              <a:t>Gen3 Audio Add-In-Card - Reference Validation Platform Design Wiki - Intel Enterprise Wiki</a:t>
            </a:r>
            <a:endParaRPr lang="en-US"/>
          </a:p>
          <a:p>
            <a:r>
              <a:rPr lang="en-US">
                <a:hlinkClick r:id="rId6"/>
              </a:rPr>
              <a:t>Gen4 Audio Add-In-Card - Reference Validation Platform Design Wiki - Intel Enterprise Wiki</a:t>
            </a:r>
            <a:endParaRPr lang="en-US"/>
          </a:p>
          <a:p>
            <a:endParaRPr lang="en-US"/>
          </a:p>
        </p:txBody>
      </p:sp>
    </p:spTree>
    <p:extLst>
      <p:ext uri="{BB962C8B-B14F-4D97-AF65-F5344CB8AC3E}">
        <p14:creationId xmlns:p14="http://schemas.microsoft.com/office/powerpoint/2010/main" val="1149161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6795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170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0817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8D4D-2E2B-00D1-A557-0161FA7D8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51381-371F-9154-B398-2ED605D49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670BA-F6AB-541E-8943-D7B894967D3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8221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B9CD0-C713-0E1C-D58C-25D3C3A9E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95ACF-EE03-F85A-2FD9-AB825E3A5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CC20C-7BC9-2C08-C602-2A4F4CC7FC7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0578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08553-5ADA-7567-1D3D-2A49FEABD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2A480-5568-7C3C-DAB2-BFCF464B5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4710D-AE0C-D0CD-86AE-CC32F7A0C0B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85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763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3148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095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2002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E1D71-8C28-1BCD-BC72-5056FC363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19C26-F4F4-902B-A737-648A90FE4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705B13-90D9-B2C2-540D-1809F8A031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6781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4007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925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1461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108</a:t>
            </a:fld>
            <a:endParaRPr lang="en-US"/>
          </a:p>
        </p:txBody>
      </p:sp>
    </p:spTree>
    <p:extLst>
      <p:ext uri="{BB962C8B-B14F-4D97-AF65-F5344CB8AC3E}">
        <p14:creationId xmlns:p14="http://schemas.microsoft.com/office/powerpoint/2010/main" val="620336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109</a:t>
            </a:fld>
            <a:endParaRPr lang="en-US"/>
          </a:p>
        </p:txBody>
      </p:sp>
    </p:spTree>
    <p:extLst>
      <p:ext uri="{BB962C8B-B14F-4D97-AF65-F5344CB8AC3E}">
        <p14:creationId xmlns:p14="http://schemas.microsoft.com/office/powerpoint/2010/main" val="2127546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110</a:t>
            </a:fld>
            <a:endParaRPr lang="en-US"/>
          </a:p>
        </p:txBody>
      </p:sp>
    </p:spTree>
    <p:extLst>
      <p:ext uri="{BB962C8B-B14F-4D97-AF65-F5344CB8AC3E}">
        <p14:creationId xmlns:p14="http://schemas.microsoft.com/office/powerpoint/2010/main" val="25533837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111</a:t>
            </a:fld>
            <a:endParaRPr lang="en-US"/>
          </a:p>
        </p:txBody>
      </p:sp>
    </p:spTree>
    <p:extLst>
      <p:ext uri="{BB962C8B-B14F-4D97-AF65-F5344CB8AC3E}">
        <p14:creationId xmlns:p14="http://schemas.microsoft.com/office/powerpoint/2010/main" val="735673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112</a:t>
            </a:fld>
            <a:endParaRPr lang="en-US"/>
          </a:p>
        </p:txBody>
      </p:sp>
    </p:spTree>
    <p:extLst>
      <p:ext uri="{BB962C8B-B14F-4D97-AF65-F5344CB8AC3E}">
        <p14:creationId xmlns:p14="http://schemas.microsoft.com/office/powerpoint/2010/main" val="3433448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113</a:t>
            </a:fld>
            <a:endParaRPr lang="en-US"/>
          </a:p>
        </p:txBody>
      </p:sp>
    </p:spTree>
    <p:extLst>
      <p:ext uri="{BB962C8B-B14F-4D97-AF65-F5344CB8AC3E}">
        <p14:creationId xmlns:p14="http://schemas.microsoft.com/office/powerpoint/2010/main" val="1775437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118</a:t>
            </a:fld>
            <a:endParaRPr lang="en-US"/>
          </a:p>
        </p:txBody>
      </p:sp>
    </p:spTree>
    <p:extLst>
      <p:ext uri="{BB962C8B-B14F-4D97-AF65-F5344CB8AC3E}">
        <p14:creationId xmlns:p14="http://schemas.microsoft.com/office/powerpoint/2010/main" val="577575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30737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913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142</a:t>
            </a:fld>
            <a:endParaRPr lang="en-US"/>
          </a:p>
        </p:txBody>
      </p:sp>
    </p:spTree>
    <p:extLst>
      <p:ext uri="{BB962C8B-B14F-4D97-AF65-F5344CB8AC3E}">
        <p14:creationId xmlns:p14="http://schemas.microsoft.com/office/powerpoint/2010/main" val="411410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143</a:t>
            </a:fld>
            <a:endParaRPr lang="en-US"/>
          </a:p>
        </p:txBody>
      </p:sp>
    </p:spTree>
    <p:extLst>
      <p:ext uri="{BB962C8B-B14F-4D97-AF65-F5344CB8AC3E}">
        <p14:creationId xmlns:p14="http://schemas.microsoft.com/office/powerpoint/2010/main" val="3636872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146</a:t>
            </a:fld>
            <a:endParaRPr lang="en-US"/>
          </a:p>
        </p:txBody>
      </p:sp>
    </p:spTree>
    <p:extLst>
      <p:ext uri="{BB962C8B-B14F-4D97-AF65-F5344CB8AC3E}">
        <p14:creationId xmlns:p14="http://schemas.microsoft.com/office/powerpoint/2010/main" val="2311645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Note: Reference designator are w.r.t RPL-P LP4x RVP</a:t>
            </a:r>
          </a:p>
          <a:p>
            <a:endParaRPr lang="en-US"/>
          </a:p>
        </p:txBody>
      </p:sp>
    </p:spTree>
    <p:extLst>
      <p:ext uri="{BB962C8B-B14F-4D97-AF65-F5344CB8AC3E}">
        <p14:creationId xmlns:p14="http://schemas.microsoft.com/office/powerpoint/2010/main" val="4072401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Reference designator are w.r.t RPL-P LP4x RVP</a:t>
            </a:r>
          </a:p>
        </p:txBody>
      </p:sp>
    </p:spTree>
    <p:extLst>
      <p:ext uri="{BB962C8B-B14F-4D97-AF65-F5344CB8AC3E}">
        <p14:creationId xmlns:p14="http://schemas.microsoft.com/office/powerpoint/2010/main" val="2390882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Note: Reference designator are w.r.t RPL-P LP4x RVP</a:t>
            </a:r>
          </a:p>
          <a:p>
            <a:endParaRPr lang="en-US"/>
          </a:p>
        </p:txBody>
      </p:sp>
    </p:spTree>
    <p:extLst>
      <p:ext uri="{BB962C8B-B14F-4D97-AF65-F5344CB8AC3E}">
        <p14:creationId xmlns:p14="http://schemas.microsoft.com/office/powerpoint/2010/main" val="19321158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Note: Reference designator are w.r.t RPL-P LP4x RVP</a:t>
            </a:r>
          </a:p>
          <a:p>
            <a:endParaRPr lang="en-US"/>
          </a:p>
        </p:txBody>
      </p:sp>
    </p:spTree>
    <p:extLst>
      <p:ext uri="{BB962C8B-B14F-4D97-AF65-F5344CB8AC3E}">
        <p14:creationId xmlns:p14="http://schemas.microsoft.com/office/powerpoint/2010/main" val="35530425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Note: Reference designator are w.r.t RPL-P LP4x RVP</a:t>
            </a:r>
          </a:p>
          <a:p>
            <a:endParaRPr lang="en-US"/>
          </a:p>
        </p:txBody>
      </p:sp>
    </p:spTree>
    <p:extLst>
      <p:ext uri="{BB962C8B-B14F-4D97-AF65-F5344CB8AC3E}">
        <p14:creationId xmlns:p14="http://schemas.microsoft.com/office/powerpoint/2010/main" val="458772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Picture swapped and PN</a:t>
            </a:r>
          </a:p>
        </p:txBody>
      </p:sp>
    </p:spTree>
    <p:extLst>
      <p:ext uri="{BB962C8B-B14F-4D97-AF65-F5344CB8AC3E}">
        <p14:creationId xmlns:p14="http://schemas.microsoft.com/office/powerpoint/2010/main" val="1580971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A921-F1AA-7A62-DE68-A498945A9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3AD21-368B-E1B9-F5BB-07320527D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652B4-3B23-42EF-D1E6-D785BEEC673C}"/>
              </a:ext>
            </a:extLst>
          </p:cNvPr>
          <p:cNvSpPr>
            <a:spLocks noGrp="1"/>
          </p:cNvSpPr>
          <p:nvPr>
            <p:ph type="body" idx="1"/>
          </p:nvPr>
        </p:nvSpPr>
        <p:spPr/>
        <p:txBody>
          <a:bodyPr/>
          <a:lstStyle/>
          <a:p>
            <a:r>
              <a:rPr lang="en-US"/>
              <a:t>Picture swapped and PN</a:t>
            </a:r>
          </a:p>
        </p:txBody>
      </p:sp>
    </p:spTree>
    <p:extLst>
      <p:ext uri="{BB962C8B-B14F-4D97-AF65-F5344CB8AC3E}">
        <p14:creationId xmlns:p14="http://schemas.microsoft.com/office/powerpoint/2010/main" val="619973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9207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AD534-F4E3-479A-930B-56F0D0598D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6B081-0D84-D9AF-4F13-5BD315503E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A6A29-21EE-1488-5032-BC9BB8DA9F1A}"/>
              </a:ext>
            </a:extLst>
          </p:cNvPr>
          <p:cNvSpPr>
            <a:spLocks noGrp="1"/>
          </p:cNvSpPr>
          <p:nvPr>
            <p:ph type="body" idx="1"/>
          </p:nvPr>
        </p:nvSpPr>
        <p:spPr/>
        <p:txBody>
          <a:bodyPr/>
          <a:lstStyle/>
          <a:p>
            <a:r>
              <a:rPr lang="en-US"/>
              <a:t>Picture swapped and PN</a:t>
            </a:r>
          </a:p>
        </p:txBody>
      </p:sp>
    </p:spTree>
    <p:extLst>
      <p:ext uri="{BB962C8B-B14F-4D97-AF65-F5344CB8AC3E}">
        <p14:creationId xmlns:p14="http://schemas.microsoft.com/office/powerpoint/2010/main" val="924444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3650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5498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97165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9458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43824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16821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12034-C711-4B11-A929-3D20032BA6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1386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75760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805179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3367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19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50308-CB42-B123-8D57-FE4361A2C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C1C1B-C320-5EC1-0E6D-DA8FFEABD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E569A-EFD9-E6C8-46EE-3303BB0256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8957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OnPag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E3C57B-4040-453E-A173-2BA4628CA4B0}"/>
              </a:ext>
            </a:extLst>
          </p:cNvPr>
          <p:cNvSpPr>
            <a:spLocks noGrp="1"/>
          </p:cNvSpPr>
          <p:nvPr>
            <p:ph type="title"/>
          </p:nvPr>
        </p:nvSpPr>
        <p:spPr>
          <a:xfrm>
            <a:off x="0" y="0"/>
            <a:ext cx="12192000" cy="442477"/>
          </a:xfrm>
          <a:prstGeom prst="rect">
            <a:avLst/>
          </a:prstGeom>
        </p:spPr>
        <p:txBody>
          <a:bodyPr/>
          <a:lstStyle>
            <a:lvl1pPr>
              <a:defRPr sz="2000">
                <a:latin typeface="Intel Clear" panose="020B0604020203020204" pitchFamily="34" charset="0"/>
                <a:ea typeface="Intel Clear" panose="020B0604020203020204" pitchFamily="34" charset="0"/>
                <a:cs typeface="Intel Clear" panose="020B0604020203020204" pitchFamily="34" charset="0"/>
              </a:defRPr>
            </a:lvl1pPr>
          </a:lstStyle>
          <a:p>
            <a:r>
              <a:rPr lang="en-US"/>
              <a:t>Click to edit Master title style</a:t>
            </a:r>
          </a:p>
        </p:txBody>
      </p:sp>
    </p:spTree>
    <p:extLst>
      <p:ext uri="{BB962C8B-B14F-4D97-AF65-F5344CB8AC3E}">
        <p14:creationId xmlns:p14="http://schemas.microsoft.com/office/powerpoint/2010/main" val="3831157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393192"/>
            <a:ext cx="11010816" cy="9300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2400">
                <a:solidFill>
                  <a:schemeClr val="tx1"/>
                </a:solidFill>
              </a:defRPr>
            </a:lvl1pPr>
          </a:lstStyle>
          <a:p>
            <a:r>
              <a:rPr lang="en-US"/>
              <a:t>24 </a:t>
            </a:r>
            <a:r>
              <a:rPr lang="en-US" err="1"/>
              <a:t>pt</a:t>
            </a:r>
            <a:r>
              <a:rPr lang="en-US"/>
              <a:t> </a:t>
            </a:r>
            <a:r>
              <a:rPr lang="en-US" err="1"/>
              <a:t>IntelOne</a:t>
            </a:r>
            <a:r>
              <a:rPr lang="en-US"/>
              <a:t> Display Medium Text Goes Here</a:t>
            </a:r>
          </a:p>
        </p:txBody>
      </p:sp>
      <p:sp>
        <p:nvSpPr>
          <p:cNvPr id="3" name="Rectangle 2">
            <a:extLst>
              <a:ext uri="{FF2B5EF4-FFF2-40B4-BE49-F238E27FC236}">
                <a16:creationId xmlns:a16="http://schemas.microsoft.com/office/drawing/2014/main" id="{67FB865C-4AE2-4767-9F31-EA7023032FA3}"/>
              </a:ext>
            </a:extLst>
          </p:cNvPr>
          <p:cNvSpPr/>
          <p:nvPr userDrawn="1"/>
        </p:nvSpPr>
        <p:spPr>
          <a:xfrm rot="5400000">
            <a:off x="8759675" y="2975125"/>
            <a:ext cx="640745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A99246D-5B56-4401-BA96-007BA4DC6042}"/>
              </a:ext>
            </a:extLst>
          </p:cNvPr>
          <p:cNvSpPr txBox="1"/>
          <p:nvPr userDrawn="1"/>
        </p:nvSpPr>
        <p:spPr>
          <a:xfrm>
            <a:off x="11736987" y="6407451"/>
            <a:ext cx="455013" cy="45054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0" bIns="0" numCol="1" spcCol="38100" rtlCol="0" anchor="ctr" anchorCtr="0">
            <a:no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2"/>
                </a:solidFill>
                <a:effectLst/>
                <a:uFillTx/>
                <a:latin typeface="IntelOne Display Regular" panose="020B0503020203020204" pitchFamily="34" charset="0"/>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600" b="0" i="0" u="none" strike="noStrike" cap="none" spc="0" normalizeH="0" baseline="0">
              <a:ln>
                <a:noFill/>
              </a:ln>
              <a:solidFill>
                <a:schemeClr val="bg2"/>
              </a:solidFill>
              <a:effectLst/>
              <a:uFillTx/>
              <a:latin typeface="IntelOne Display Regular" panose="020B0503020203020204" pitchFamily="34" charset="0"/>
              <a:ea typeface="+mn-ea"/>
              <a:cs typeface="+mn-cs"/>
              <a:sym typeface="Helvetica Neue"/>
            </a:endParaRPr>
          </a:p>
        </p:txBody>
      </p:sp>
    </p:spTree>
    <p:extLst>
      <p:ext uri="{BB962C8B-B14F-4D97-AF65-F5344CB8AC3E}">
        <p14:creationId xmlns:p14="http://schemas.microsoft.com/office/powerpoint/2010/main" val="17470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pic>
        <p:nvPicPr>
          <p:cNvPr id="22" name="Picture 21">
            <a:extLst>
              <a:ext uri="{FF2B5EF4-FFF2-40B4-BE49-F238E27FC236}">
                <a16:creationId xmlns:a16="http://schemas.microsoft.com/office/drawing/2014/main" id="{41C2E36D-C440-4B4C-97F8-50443A9286DE}"/>
              </a:ext>
            </a:extLst>
          </p:cNvPr>
          <p:cNvPicPr>
            <a:picLocks noChangeAspect="1"/>
          </p:cNvPicPr>
          <p:nvPr userDrawn="1"/>
        </p:nvPicPr>
        <p:blipFill>
          <a:blip r:embed="rId2"/>
          <a:stretch>
            <a:fillRect/>
          </a:stretch>
        </p:blipFill>
        <p:spPr>
          <a:xfrm>
            <a:off x="1468406" y="1324952"/>
            <a:ext cx="3429746" cy="1463038"/>
          </a:xfrm>
          <a:prstGeom prst="rect">
            <a:avLst/>
          </a:prstGeom>
        </p:spPr>
      </p:pic>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2" name="Footer Placeholder 1"/>
          <p:cNvSpPr>
            <a:spLocks noGrp="1"/>
          </p:cNvSpPr>
          <p:nvPr>
            <p:ph type="ftr" sz="quarter" idx="14"/>
          </p:nvPr>
        </p:nvSpPr>
        <p:spPr/>
        <p:txBody>
          <a:bodyPr/>
          <a:lstStyle/>
          <a:p>
            <a:endParaRPr lang="en-US" sz="933">
              <a:solidFill>
                <a:prstClr val="white"/>
              </a:solidFill>
            </a:endParaRPr>
          </a:p>
        </p:txBody>
      </p:sp>
    </p:spTree>
    <p:extLst>
      <p:ext uri="{BB962C8B-B14F-4D97-AF65-F5344CB8AC3E}">
        <p14:creationId xmlns:p14="http://schemas.microsoft.com/office/powerpoint/2010/main" val="5527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p:txBody>
          <a:bodyPr/>
          <a:lstStyle>
            <a:lvl1pPr>
              <a:defRPr/>
            </a:lvl1pPr>
          </a:lstStyle>
          <a:p>
            <a:r>
              <a:rPr lang="en-US" err="1"/>
              <a:t>28pt</a:t>
            </a:r>
            <a:r>
              <a:rPr lang="en-US"/>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a:t>18pt Intel Clear body text</a:t>
            </a:r>
          </a:p>
          <a:p>
            <a:pPr lvl="1"/>
            <a:r>
              <a:rPr lang="en-US"/>
              <a:t>16pt Intel Clear bullet one</a:t>
            </a:r>
          </a:p>
          <a:p>
            <a:pPr lvl="2"/>
            <a:r>
              <a:rPr lang="en-US"/>
              <a:t>16pt Intel Clear sub-bullet</a:t>
            </a:r>
          </a:p>
          <a:p>
            <a:pPr lvl="3"/>
            <a:r>
              <a:rPr lang="en-US" err="1"/>
              <a:t>14pt</a:t>
            </a:r>
            <a:r>
              <a:rPr lang="en-US"/>
              <a:t> Intel Clear fourth level</a:t>
            </a:r>
          </a:p>
          <a:p>
            <a:pPr lvl="4"/>
            <a:r>
              <a:rPr lang="en-US" err="1"/>
              <a:t>14pt</a:t>
            </a:r>
            <a:r>
              <a:rPr lang="en-US"/>
              <a:t> Intel Clear fifth level</a:t>
            </a:r>
          </a:p>
        </p:txBody>
      </p:sp>
    </p:spTree>
    <p:extLst>
      <p:ext uri="{BB962C8B-B14F-4D97-AF65-F5344CB8AC3E}">
        <p14:creationId xmlns:p14="http://schemas.microsoft.com/office/powerpoint/2010/main" val="12268083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283087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2" name="Footer Placeholder 1"/>
          <p:cNvSpPr>
            <a:spLocks noGrp="1"/>
          </p:cNvSpPr>
          <p:nvPr>
            <p:ph type="ftr" sz="quarter" idx="13"/>
          </p:nvPr>
        </p:nvSpPr>
        <p:spPr/>
        <p:txBody>
          <a:bodyPr/>
          <a:lstStyle/>
          <a:p>
            <a:endParaRPr lang="en-US" sz="933">
              <a:solidFill>
                <a:prstClr val="white"/>
              </a:solidFill>
            </a:endParaRPr>
          </a:p>
        </p:txBody>
      </p:sp>
    </p:spTree>
    <p:extLst>
      <p:ext uri="{BB962C8B-B14F-4D97-AF65-F5344CB8AC3E}">
        <p14:creationId xmlns:p14="http://schemas.microsoft.com/office/powerpoint/2010/main" val="28178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BA70C5C4-0C90-4D36-AD6B-080C00C38F39}" type="slidenum">
              <a:rPr lang="en-US" smtClean="0"/>
              <a:pPr>
                <a:defRPr/>
              </a:pPr>
              <a:t>‹#›</a:t>
            </a:fld>
            <a:endParaRPr lang="en-US"/>
          </a:p>
        </p:txBody>
      </p:sp>
    </p:spTree>
    <p:extLst>
      <p:ext uri="{BB962C8B-B14F-4D97-AF65-F5344CB8AC3E}">
        <p14:creationId xmlns:p14="http://schemas.microsoft.com/office/powerpoint/2010/main" val="5148271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154280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5802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pic>
        <p:nvPicPr>
          <p:cNvPr id="14" name="Picture 13">
            <a:extLst>
              <a:ext uri="{FF2B5EF4-FFF2-40B4-BE49-F238E27FC236}">
                <a16:creationId xmlns:a16="http://schemas.microsoft.com/office/drawing/2014/main" id="{43761547-C9DD-4DCC-AAA0-F8B785C89836}"/>
              </a:ext>
            </a:extLst>
          </p:cNvPr>
          <p:cNvPicPr>
            <a:picLocks noChangeAspect="1"/>
          </p:cNvPicPr>
          <p:nvPr userDrawn="1"/>
        </p:nvPicPr>
        <p:blipFill>
          <a:blip r:embed="rId2"/>
          <a:stretch>
            <a:fillRect/>
          </a:stretch>
        </p:blipFill>
        <p:spPr>
          <a:xfrm>
            <a:off x="1468406" y="1324952"/>
            <a:ext cx="3429746" cy="1463038"/>
          </a:xfrm>
          <a:prstGeom prst="rect">
            <a:avLst/>
          </a:prstGeom>
        </p:spPr>
      </p:pic>
    </p:spTree>
    <p:extLst>
      <p:ext uri="{BB962C8B-B14F-4D97-AF65-F5344CB8AC3E}">
        <p14:creationId xmlns:p14="http://schemas.microsoft.com/office/powerpoint/2010/main" val="190500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1580290" y="6550718"/>
            <a:ext cx="1170513" cy="259238"/>
          </a:xfrm>
          <a:prstGeom prst="rect">
            <a:avLst/>
          </a:prstGeom>
        </p:spPr>
        <p:txBody>
          <a:bodyPr wrap="none">
            <a:spAutoFit/>
          </a:bodyPr>
          <a:lstStyle/>
          <a:p>
            <a:pPr algn="l"/>
            <a:r>
              <a:rPr lang="en-US" sz="1200">
                <a:solidFill>
                  <a:schemeClr val="bg1"/>
                </a:solidFill>
              </a:rPr>
              <a:t>CPS-CPE-CCG</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5" name="Picture 14">
            <a:extLst>
              <a:ext uri="{FF2B5EF4-FFF2-40B4-BE49-F238E27FC236}">
                <a16:creationId xmlns:a16="http://schemas.microsoft.com/office/drawing/2014/main" id="{06799763-E0D3-4DD8-B672-BD3C568C9167}"/>
              </a:ext>
            </a:extLst>
          </p:cNvPr>
          <p:cNvPicPr>
            <a:picLocks noChangeAspect="1"/>
          </p:cNvPicPr>
          <p:nvPr userDrawn="1"/>
        </p:nvPicPr>
        <p:blipFill>
          <a:blip r:embed="rId3"/>
          <a:stretch>
            <a:fillRect/>
          </a:stretch>
        </p:blipFill>
        <p:spPr>
          <a:xfrm>
            <a:off x="508231" y="6409385"/>
            <a:ext cx="1051676" cy="448616"/>
          </a:xfrm>
          <a:prstGeom prst="rect">
            <a:avLst/>
          </a:prstGeom>
        </p:spPr>
      </p:pic>
    </p:spTree>
    <p:extLst>
      <p:ext uri="{BB962C8B-B14F-4D97-AF65-F5344CB8AC3E}">
        <p14:creationId xmlns:p14="http://schemas.microsoft.com/office/powerpoint/2010/main" val="92007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16pt Intel Clear Subhead, Date, Etc.</a:t>
            </a:r>
          </a:p>
        </p:txBody>
      </p:sp>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a:t>28pt Intel Clear Headline</a:t>
            </a:r>
          </a:p>
        </p:txBody>
      </p:sp>
      <p:sp>
        <p:nvSpPr>
          <p:cNvPr id="2" name="Footer Placeholder 1"/>
          <p:cNvSpPr>
            <a:spLocks noGrp="1"/>
          </p:cNvSpPr>
          <p:nvPr>
            <p:ph type="ftr" sz="quarter" idx="14"/>
          </p:nvPr>
        </p:nvSpPr>
        <p:spPr/>
        <p:txBody>
          <a:bodyPr/>
          <a:lstStyle/>
          <a:p>
            <a:endParaRPr lang="en-US" sz="933">
              <a:solidFill>
                <a:prstClr val="white"/>
              </a:solidFill>
            </a:endParaRPr>
          </a:p>
        </p:txBody>
      </p:sp>
    </p:spTree>
    <p:extLst>
      <p:ext uri="{BB962C8B-B14F-4D97-AF65-F5344CB8AC3E}">
        <p14:creationId xmlns:p14="http://schemas.microsoft.com/office/powerpoint/2010/main" val="106581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lvl1pPr>
              <a:defRPr sz="2133" b="1"/>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lgn="r">
              <a:defRPr sz="1600">
                <a:solidFill>
                  <a:schemeClr val="bg1"/>
                </a:solidFill>
              </a:defRPr>
            </a:lvl1p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vl1pPr>
          </a:lstStyle>
          <a:p>
            <a:r>
              <a:rPr lang="en-US" err="1"/>
              <a:t>28pt</a:t>
            </a:r>
            <a:r>
              <a:rPr lang="en-US"/>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2pPr>
              <a:defRPr sz="2400"/>
            </a:lvl2pPr>
            <a:lvl3pPr>
              <a:defRPr sz="2400"/>
            </a:lvl3pPr>
            <a:lvl4pPr>
              <a:defRPr sz="2133"/>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13559023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R_Stage2_Imp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E2456-4F42-1364-6848-F3546E805409}"/>
              </a:ext>
            </a:extLst>
          </p:cNvPr>
          <p:cNvSpPr txBox="1">
            <a:spLocks/>
          </p:cNvSpPr>
          <p:nvPr userDrawn="1"/>
        </p:nvSpPr>
        <p:spPr>
          <a:xfrm>
            <a:off x="152400" y="207396"/>
            <a:ext cx="1781175" cy="577208"/>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b="0">
                <a:solidFill>
                  <a:srgbClr val="0068B5"/>
                </a:solidFill>
                <a:latin typeface="Intel Clear" panose="020B0604020203020204" pitchFamily="34" charset="0"/>
                <a:ea typeface="Intel Clear" panose="020B0604020203020204" pitchFamily="34" charset="0"/>
                <a:cs typeface="Intel Clear" panose="020B0604020203020204" pitchFamily="34" charset="0"/>
              </a:rPr>
              <a:t>CR title:</a:t>
            </a:r>
            <a:endParaRPr lang="en-US" b="0" i="1">
              <a:solidFill>
                <a:srgbClr val="0068B5"/>
              </a:solidFill>
              <a:latin typeface="Intel Clear" panose="020B0604020203020204" pitchFamily="34" charset="0"/>
              <a:ea typeface="Intel Clear" panose="020B0604020203020204" pitchFamily="34" charset="0"/>
              <a:cs typeface="Intel Clear" panose="020B0604020203020204" pitchFamily="34" charset="0"/>
            </a:endParaRPr>
          </a:p>
        </p:txBody>
      </p:sp>
      <p:grpSp>
        <p:nvGrpSpPr>
          <p:cNvPr id="3" name="Group 2">
            <a:extLst>
              <a:ext uri="{FF2B5EF4-FFF2-40B4-BE49-F238E27FC236}">
                <a16:creationId xmlns:a16="http://schemas.microsoft.com/office/drawing/2014/main" id="{CBD23BAD-AA26-A8FA-688D-6633D9D81B68}"/>
              </a:ext>
            </a:extLst>
          </p:cNvPr>
          <p:cNvGrpSpPr/>
          <p:nvPr userDrawn="1"/>
        </p:nvGrpSpPr>
        <p:grpSpPr>
          <a:xfrm>
            <a:off x="10172700" y="803654"/>
            <a:ext cx="2019300" cy="5597146"/>
            <a:chOff x="10172700" y="803654"/>
            <a:chExt cx="2019300" cy="5597146"/>
          </a:xfrm>
        </p:grpSpPr>
        <p:sp>
          <p:nvSpPr>
            <p:cNvPr id="5" name="Rectangle: Single Corner Snipped 4">
              <a:extLst>
                <a:ext uri="{FF2B5EF4-FFF2-40B4-BE49-F238E27FC236}">
                  <a16:creationId xmlns:a16="http://schemas.microsoft.com/office/drawing/2014/main" id="{7C702D93-5EBD-2726-138F-946E9E3B2625}"/>
                </a:ext>
              </a:extLst>
            </p:cNvPr>
            <p:cNvSpPr/>
            <p:nvPr/>
          </p:nvSpPr>
          <p:spPr>
            <a:xfrm flipH="1">
              <a:off x="10172700" y="803654"/>
              <a:ext cx="2019300" cy="342023"/>
            </a:xfrm>
            <a:prstGeom prst="snip1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91440" rtlCol="0" anchor="ctr" anchorCtr="0">
              <a:noAutofit/>
            </a:bodyPr>
            <a:lstStyle/>
            <a:p>
              <a:pPr algn="ctr"/>
              <a:r>
                <a:rPr lang="en-US" sz="2000"/>
                <a:t>CR_Stage 2</a:t>
              </a:r>
            </a:p>
          </p:txBody>
        </p:sp>
        <p:sp>
          <p:nvSpPr>
            <p:cNvPr id="6" name="Rectangle 5">
              <a:extLst>
                <a:ext uri="{FF2B5EF4-FFF2-40B4-BE49-F238E27FC236}">
                  <a16:creationId xmlns:a16="http://schemas.microsoft.com/office/drawing/2014/main" id="{81920744-126A-CBB7-718A-6511339C01AE}"/>
                </a:ext>
              </a:extLst>
            </p:cNvPr>
            <p:cNvSpPr/>
            <p:nvPr/>
          </p:nvSpPr>
          <p:spPr>
            <a:xfrm>
              <a:off x="11715749" y="1145677"/>
              <a:ext cx="476251" cy="5255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a:t>Impact Analysis</a:t>
              </a:r>
            </a:p>
          </p:txBody>
        </p:sp>
      </p:grpSp>
      <p:sp>
        <p:nvSpPr>
          <p:cNvPr id="7" name="Title 3">
            <a:extLst>
              <a:ext uri="{FF2B5EF4-FFF2-40B4-BE49-F238E27FC236}">
                <a16:creationId xmlns:a16="http://schemas.microsoft.com/office/drawing/2014/main" id="{10A473A5-E411-5E6D-F7F3-2AF06316443F}"/>
              </a:ext>
            </a:extLst>
          </p:cNvPr>
          <p:cNvSpPr>
            <a:spLocks noGrp="1"/>
          </p:cNvSpPr>
          <p:nvPr>
            <p:ph type="title" hasCustomPrompt="1"/>
          </p:nvPr>
        </p:nvSpPr>
        <p:spPr>
          <a:xfrm>
            <a:off x="1866900" y="207397"/>
            <a:ext cx="10325100" cy="577208"/>
          </a:xfrm>
        </p:spPr>
        <p:txBody>
          <a:bodyPr/>
          <a:lstStyle>
            <a:lvl1pPr>
              <a:defRPr i="0"/>
            </a:lvl1pPr>
          </a:lstStyle>
          <a:p>
            <a:r>
              <a:rPr lang="en-US" i="1">
                <a:solidFill>
                  <a:srgbClr val="0068B5"/>
                </a:solidFill>
                <a:latin typeface="Intel Clear" panose="020B0604020203020204" pitchFamily="34" charset="0"/>
                <a:ea typeface="Intel Clear" panose="020B0604020203020204" pitchFamily="34" charset="0"/>
                <a:cs typeface="Intel Clear" panose="020B0604020203020204" pitchFamily="34" charset="0"/>
              </a:rPr>
              <a:t>&lt;title&gt;</a:t>
            </a:r>
            <a:endParaRPr lang="en-US"/>
          </a:p>
        </p:txBody>
      </p:sp>
      <p:sp>
        <p:nvSpPr>
          <p:cNvPr id="4" name="TextBox 3">
            <a:extLst>
              <a:ext uri="{FF2B5EF4-FFF2-40B4-BE49-F238E27FC236}">
                <a16:creationId xmlns:a16="http://schemas.microsoft.com/office/drawing/2014/main" id="{922F722E-E780-BC8C-910B-763839719FA4}"/>
              </a:ext>
            </a:extLst>
          </p:cNvPr>
          <p:cNvSpPr txBox="1"/>
          <p:nvPr userDrawn="1"/>
        </p:nvSpPr>
        <p:spPr>
          <a:xfrm>
            <a:off x="10251074" y="0"/>
            <a:ext cx="1559926" cy="265778"/>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0000"/>
                </a:solidFill>
                <a:effectLst/>
                <a:uLnTx/>
                <a:uFillTx/>
                <a:latin typeface="Intel Clear" panose="020B0604020203020204" pitchFamily="34" charset="0"/>
                <a:ea typeface="Intel Clear" panose="020B0604020203020204" pitchFamily="34" charset="0"/>
                <a:cs typeface="Intel Clear" panose="020B0604020203020204" pitchFamily="34" charset="0"/>
              </a:rPr>
              <a:t>*All fields mandatory</a:t>
            </a:r>
            <a:endParaRPr kumimoji="0" lang="en-US" sz="1200" b="0" i="1" u="none" strike="noStrike" kern="1200" cap="none" spc="0" normalizeH="0" baseline="0" noProof="0">
              <a:ln>
                <a:noFill/>
              </a:ln>
              <a:solidFill>
                <a:srgbClr val="FFFFFF">
                  <a:lumMod val="50000"/>
                </a:srgb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5476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R_Stage1_Arch re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E2456-4F42-1364-6848-F3546E805409}"/>
              </a:ext>
            </a:extLst>
          </p:cNvPr>
          <p:cNvSpPr txBox="1">
            <a:spLocks/>
          </p:cNvSpPr>
          <p:nvPr userDrawn="1"/>
        </p:nvSpPr>
        <p:spPr>
          <a:xfrm>
            <a:off x="152400" y="207396"/>
            <a:ext cx="1781175" cy="577208"/>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b="0">
                <a:solidFill>
                  <a:srgbClr val="0068B5"/>
                </a:solidFill>
                <a:latin typeface="Intel Clear" panose="020B0604020203020204" pitchFamily="34" charset="0"/>
                <a:ea typeface="Intel Clear" panose="020B0604020203020204" pitchFamily="34" charset="0"/>
                <a:cs typeface="Intel Clear" panose="020B0604020203020204" pitchFamily="34" charset="0"/>
              </a:rPr>
              <a:t>CR title:</a:t>
            </a:r>
            <a:endParaRPr lang="en-US" b="0" i="1">
              <a:solidFill>
                <a:srgbClr val="0068B5"/>
              </a:solidFill>
              <a:latin typeface="Intel Clear" panose="020B0604020203020204" pitchFamily="34" charset="0"/>
              <a:ea typeface="Intel Clear" panose="020B0604020203020204" pitchFamily="34" charset="0"/>
              <a:cs typeface="Intel Clear" panose="020B0604020203020204" pitchFamily="34" charset="0"/>
            </a:endParaRPr>
          </a:p>
        </p:txBody>
      </p:sp>
      <p:grpSp>
        <p:nvGrpSpPr>
          <p:cNvPr id="3" name="Group 2">
            <a:extLst>
              <a:ext uri="{FF2B5EF4-FFF2-40B4-BE49-F238E27FC236}">
                <a16:creationId xmlns:a16="http://schemas.microsoft.com/office/drawing/2014/main" id="{CBD23BAD-AA26-A8FA-688D-6633D9D81B68}"/>
              </a:ext>
            </a:extLst>
          </p:cNvPr>
          <p:cNvGrpSpPr/>
          <p:nvPr userDrawn="1"/>
        </p:nvGrpSpPr>
        <p:grpSpPr>
          <a:xfrm>
            <a:off x="10172700" y="803654"/>
            <a:ext cx="2019300" cy="5597146"/>
            <a:chOff x="10172700" y="803654"/>
            <a:chExt cx="2019300" cy="5597146"/>
          </a:xfrm>
        </p:grpSpPr>
        <p:sp>
          <p:nvSpPr>
            <p:cNvPr id="5" name="Rectangle: Single Corner Snipped 4">
              <a:extLst>
                <a:ext uri="{FF2B5EF4-FFF2-40B4-BE49-F238E27FC236}">
                  <a16:creationId xmlns:a16="http://schemas.microsoft.com/office/drawing/2014/main" id="{7C702D93-5EBD-2726-138F-946E9E3B2625}"/>
                </a:ext>
              </a:extLst>
            </p:cNvPr>
            <p:cNvSpPr/>
            <p:nvPr/>
          </p:nvSpPr>
          <p:spPr>
            <a:xfrm flipH="1">
              <a:off x="10172700" y="803654"/>
              <a:ext cx="2019300" cy="342023"/>
            </a:xfrm>
            <a:prstGeom prst="snip1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91440" rtlCol="0" anchor="ctr" anchorCtr="0">
              <a:noAutofit/>
            </a:bodyPr>
            <a:lstStyle/>
            <a:p>
              <a:pPr algn="ctr"/>
              <a:r>
                <a:rPr lang="en-US" sz="2000"/>
                <a:t>CR_Stage 1</a:t>
              </a:r>
            </a:p>
          </p:txBody>
        </p:sp>
        <p:sp>
          <p:nvSpPr>
            <p:cNvPr id="6" name="Rectangle 5">
              <a:extLst>
                <a:ext uri="{FF2B5EF4-FFF2-40B4-BE49-F238E27FC236}">
                  <a16:creationId xmlns:a16="http://schemas.microsoft.com/office/drawing/2014/main" id="{81920744-126A-CBB7-718A-6511339C01AE}"/>
                </a:ext>
              </a:extLst>
            </p:cNvPr>
            <p:cNvSpPr/>
            <p:nvPr/>
          </p:nvSpPr>
          <p:spPr>
            <a:xfrm>
              <a:off x="11715749" y="1145677"/>
              <a:ext cx="476251" cy="5255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a:t>Arch feedback  </a:t>
              </a:r>
            </a:p>
          </p:txBody>
        </p:sp>
      </p:grpSp>
      <p:sp>
        <p:nvSpPr>
          <p:cNvPr id="7" name="Title 3">
            <a:extLst>
              <a:ext uri="{FF2B5EF4-FFF2-40B4-BE49-F238E27FC236}">
                <a16:creationId xmlns:a16="http://schemas.microsoft.com/office/drawing/2014/main" id="{10A473A5-E411-5E6D-F7F3-2AF06316443F}"/>
              </a:ext>
            </a:extLst>
          </p:cNvPr>
          <p:cNvSpPr>
            <a:spLocks noGrp="1"/>
          </p:cNvSpPr>
          <p:nvPr>
            <p:ph type="title" hasCustomPrompt="1"/>
          </p:nvPr>
        </p:nvSpPr>
        <p:spPr>
          <a:xfrm>
            <a:off x="1866900" y="207397"/>
            <a:ext cx="10325100" cy="577208"/>
          </a:xfrm>
        </p:spPr>
        <p:txBody>
          <a:bodyPr/>
          <a:lstStyle>
            <a:lvl1pPr>
              <a:defRPr i="0"/>
            </a:lvl1pPr>
          </a:lstStyle>
          <a:p>
            <a:r>
              <a:rPr lang="en-US" i="1">
                <a:solidFill>
                  <a:srgbClr val="0068B5"/>
                </a:solidFill>
                <a:latin typeface="Intel Clear" panose="020B0604020203020204" pitchFamily="34" charset="0"/>
                <a:ea typeface="Intel Clear" panose="020B0604020203020204" pitchFamily="34" charset="0"/>
                <a:cs typeface="Intel Clear" panose="020B0604020203020204" pitchFamily="34" charset="0"/>
              </a:rPr>
              <a:t>&lt;title&gt;</a:t>
            </a:r>
            <a:endParaRPr lang="en-US"/>
          </a:p>
        </p:txBody>
      </p:sp>
      <p:sp>
        <p:nvSpPr>
          <p:cNvPr id="4" name="TextBox 3">
            <a:extLst>
              <a:ext uri="{FF2B5EF4-FFF2-40B4-BE49-F238E27FC236}">
                <a16:creationId xmlns:a16="http://schemas.microsoft.com/office/drawing/2014/main" id="{922F722E-E780-BC8C-910B-763839719FA4}"/>
              </a:ext>
            </a:extLst>
          </p:cNvPr>
          <p:cNvSpPr txBox="1"/>
          <p:nvPr userDrawn="1"/>
        </p:nvSpPr>
        <p:spPr>
          <a:xfrm>
            <a:off x="10251074" y="0"/>
            <a:ext cx="1559926" cy="265778"/>
          </a:xfrm>
          <a:prstGeom prst="rect">
            <a:avLst/>
          </a:prstGeom>
          <a:noFill/>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0000"/>
                </a:solidFill>
                <a:effectLst/>
                <a:uLnTx/>
                <a:uFillTx/>
                <a:latin typeface="Intel Clear" panose="020B0604020203020204" pitchFamily="34" charset="0"/>
                <a:ea typeface="Intel Clear" panose="020B0604020203020204" pitchFamily="34" charset="0"/>
                <a:cs typeface="Intel Clear" panose="020B0604020203020204" pitchFamily="34" charset="0"/>
              </a:rPr>
              <a:t>*All fields mandatory</a:t>
            </a:r>
            <a:endParaRPr kumimoji="0" lang="en-US" sz="1200" b="0" i="1" u="none" strike="noStrike" kern="1200" cap="none" spc="0" normalizeH="0" baseline="0" noProof="0">
              <a:ln>
                <a:noFill/>
              </a:ln>
              <a:solidFill>
                <a:srgbClr val="FFFFFF">
                  <a:lumMod val="50000"/>
                </a:srgb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0742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2.sv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1.png"/><Relationship Id="rId2" Type="http://schemas.openxmlformats.org/officeDocument/2006/relationships/slideLayout" Target="../slideLayouts/slideLayout30.xml"/><Relationship Id="rId16"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9.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2.svg"/><Relationship Id="rId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2"/>
                </a:solidFill>
              </a:rPr>
              <a:t>Intel Confidential</a:t>
            </a:r>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1628972" cy="231410"/>
          </a:xfrm>
          <a:prstGeom prst="rect">
            <a:avLst/>
          </a:prstGeom>
        </p:spPr>
        <p:txBody>
          <a:bodyPr wrap="none">
            <a:spAutoFit/>
          </a:bodyPr>
          <a:lstStyle/>
          <a:p>
            <a:pPr algn="l"/>
            <a:r>
              <a:rPr lang="en-US" sz="1000">
                <a:solidFill>
                  <a:schemeClr val="bg2"/>
                </a:solidFill>
              </a:rPr>
              <a:t>Client Computing Group</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pic>
        <p:nvPicPr>
          <p:cNvPr id="10" name="Picture 9">
            <a:extLst>
              <a:ext uri="{FF2B5EF4-FFF2-40B4-BE49-F238E27FC236}">
                <a16:creationId xmlns:a16="http://schemas.microsoft.com/office/drawing/2014/main" id="{F366D12C-64C1-4209-A0F4-B899E93CFFCF}"/>
              </a:ext>
            </a:extLst>
          </p:cNvPr>
          <p:cNvPicPr>
            <a:picLocks noChangeAspect="1"/>
          </p:cNvPicPr>
          <p:nvPr userDrawn="1"/>
        </p:nvPicPr>
        <p:blipFill>
          <a:blip r:embed="rId32"/>
          <a:stretch>
            <a:fillRect/>
          </a:stretch>
        </p:blipFill>
        <p:spPr>
          <a:xfrm>
            <a:off x="3031310" y="6477846"/>
            <a:ext cx="684254" cy="309757"/>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819" r:id="rId27"/>
    <p:sldLayoutId id="2147483822"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a:solidFill>
                  <a:schemeClr val="bg2"/>
                </a:solidFill>
              </a:rPr>
              <a:t>Intel Confidential</a:t>
            </a:r>
          </a:p>
        </p:txBody>
      </p:sp>
      <p:sp>
        <p:nvSpPr>
          <p:cNvPr id="5" name="Rectangle 4">
            <a:extLst>
              <a:ext uri="{FF2B5EF4-FFF2-40B4-BE49-F238E27FC236}">
                <a16:creationId xmlns:a16="http://schemas.microsoft.com/office/drawing/2014/main" id="{7FE2005A-EE28-4562-A018-55A90BB1BA11}"/>
              </a:ext>
            </a:extLst>
          </p:cNvPr>
          <p:cNvSpPr/>
          <p:nvPr userDrawn="1"/>
        </p:nvSpPr>
        <p:spPr>
          <a:xfrm>
            <a:off x="1551594" y="6525022"/>
            <a:ext cx="1048685" cy="231410"/>
          </a:xfrm>
          <a:prstGeom prst="rect">
            <a:avLst/>
          </a:prstGeom>
        </p:spPr>
        <p:txBody>
          <a:bodyPr wrap="none">
            <a:spAutoFit/>
          </a:bodyPr>
          <a:lstStyle/>
          <a:p>
            <a:pPr algn="l"/>
            <a:r>
              <a:rPr lang="en-US" sz="1000">
                <a:solidFill>
                  <a:schemeClr val="bg2"/>
                </a:solidFill>
              </a:rPr>
              <a:t>CPS-PEG-CCG </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pic>
        <p:nvPicPr>
          <p:cNvPr id="13" name="Picture 12">
            <a:extLst>
              <a:ext uri="{FF2B5EF4-FFF2-40B4-BE49-F238E27FC236}">
                <a16:creationId xmlns:a16="http://schemas.microsoft.com/office/drawing/2014/main" id="{EA9BB02C-FF91-4929-BD3D-052DACB6AF43}"/>
              </a:ext>
            </a:extLst>
          </p:cNvPr>
          <p:cNvPicPr>
            <a:picLocks noChangeAspect="1"/>
          </p:cNvPicPr>
          <p:nvPr userDrawn="1"/>
        </p:nvPicPr>
        <p:blipFill>
          <a:blip r:embed="rId19"/>
          <a:stretch>
            <a:fillRect/>
          </a:stretch>
        </p:blipFill>
        <p:spPr>
          <a:xfrm>
            <a:off x="578450" y="6433169"/>
            <a:ext cx="973144" cy="415117"/>
          </a:xfrm>
          <a:prstGeom prst="rect">
            <a:avLst/>
          </a:prstGeom>
        </p:spPr>
      </p:pic>
    </p:spTree>
  </p:cSld>
  <p:clrMap bg1="lt1" tx1="dk1" bg2="lt2" tx2="dk2" accent1="accent1" accent2="accent2" accent3="accent3" accent4="accent4" accent5="accent5" accent6="accent6" hlink="hlink" folHlink="folHlink"/>
  <p:sldLayoutIdLst>
    <p:sldLayoutId id="2147483842" r:id="rId1"/>
    <p:sldLayoutId id="2147483828" r:id="rId2"/>
    <p:sldLayoutId id="2147483824" r:id="rId3"/>
    <p:sldLayoutId id="2147483830" r:id="rId4"/>
    <p:sldLayoutId id="2147483831" r:id="rId5"/>
    <p:sldLayoutId id="2147483832" r:id="rId6"/>
    <p:sldLayoutId id="2147483833" r:id="rId7"/>
    <p:sldLayoutId id="2147483834" r:id="rId8"/>
    <p:sldLayoutId id="2147483837" r:id="rId9"/>
    <p:sldLayoutId id="2147483838" r:id="rId10"/>
    <p:sldLayoutId id="2147483839" r:id="rId11"/>
    <p:sldLayoutId id="2147483840" r:id="rId12"/>
    <p:sldLayoutId id="2147483841" r:id="rId13"/>
    <p:sldLayoutId id="2147483843" r:id="rId14"/>
    <p:sldLayoutId id="214748384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76840"/>
            <a:ext cx="10972800" cy="1089529"/>
          </a:xfrm>
          <a:prstGeom prst="rect">
            <a:avLst/>
          </a:prstGeom>
        </p:spPr>
        <p:txBody>
          <a:bodyPr vert="horz" lIns="91440" tIns="45720" rIns="91440" bIns="45720" rtlCol="0" anchor="t" anchorCtr="0">
            <a:noAutofit/>
          </a:bodyPr>
          <a:lstStyle/>
          <a:p>
            <a:r>
              <a:rPr lang="en-US"/>
              <a:t>Click to edit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53672"/>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AC13F04-AFE6-9D98-8F4A-BB3C418C95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Rectangle 4" descr="Intel Confidential">
            <a:extLst>
              <a:ext uri="{FF2B5EF4-FFF2-40B4-BE49-F238E27FC236}">
                <a16:creationId xmlns:a16="http://schemas.microsoft.com/office/drawing/2014/main" id="{4AD9EAF6-2B66-90A1-28B5-DADE5CA86076}"/>
              </a:ext>
            </a:extLst>
          </p:cNvPr>
          <p:cNvSpPr/>
          <p:nvPr userDrawn="1"/>
        </p:nvSpPr>
        <p:spPr>
          <a:xfrm>
            <a:off x="5489103" y="6510549"/>
            <a:ext cx="1213795" cy="246221"/>
          </a:xfrm>
          <a:prstGeom prst="rect">
            <a:avLst/>
          </a:prstGeom>
        </p:spPr>
        <p:txBody>
          <a:bodyPr wrap="none" anchor="ctr" anchorCtr="0">
            <a:spAutoFit/>
          </a:bodyPr>
          <a:lstStyle/>
          <a:p>
            <a:pPr algn="ctr"/>
            <a:r>
              <a:rPr lang="en-US" sz="1000" b="0" i="0">
                <a:solidFill>
                  <a:srgbClr val="5E5E5E"/>
                </a:solidFill>
                <a:latin typeface="+mn-lt"/>
                <a:ea typeface="Intel Clear" panose="020B0604020203020204" pitchFamily="34" charset="0"/>
                <a:cs typeface="Times New Roman" panose="02020603050405020304" pitchFamily="18" charset="0"/>
              </a:rPr>
              <a:t>Intel Confidential</a:t>
            </a:r>
          </a:p>
        </p:txBody>
      </p:sp>
      <p:pic>
        <p:nvPicPr>
          <p:cNvPr id="19" name="Graphic 18">
            <a:extLst>
              <a:ext uri="{FF2B5EF4-FFF2-40B4-BE49-F238E27FC236}">
                <a16:creationId xmlns:a16="http://schemas.microsoft.com/office/drawing/2014/main" id="{5691DBAA-52E0-54B6-45D9-FEAB0D0BDE5A}"/>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137466" y="6554735"/>
            <a:ext cx="476084" cy="177524"/>
          </a:xfrm>
          <a:prstGeom prst="rect">
            <a:avLst/>
          </a:prstGeom>
        </p:spPr>
      </p:pic>
      <p:sp>
        <p:nvSpPr>
          <p:cNvPr id="20" name="TextBox 19" descr="page number">
            <a:extLst>
              <a:ext uri="{FF2B5EF4-FFF2-40B4-BE49-F238E27FC236}">
                <a16:creationId xmlns:a16="http://schemas.microsoft.com/office/drawing/2014/main" id="{23703A79-9E2F-C09B-555B-FF767B4E6CEE}"/>
              </a:ext>
            </a:extLst>
          </p:cNvPr>
          <p:cNvSpPr txBox="1"/>
          <p:nvPr userDrawn="1"/>
        </p:nvSpPr>
        <p:spPr>
          <a:xfrm>
            <a:off x="11795252" y="6506879"/>
            <a:ext cx="349776" cy="246221"/>
          </a:xfrm>
          <a:prstGeom prst="rect">
            <a:avLst/>
          </a:prstGeom>
        </p:spPr>
        <p:txBody>
          <a:bodyPr wrap="none" anchor="ctr" anchorCtr="0">
            <a:spAutoFit/>
          </a:bodyPr>
          <a:lstStyle>
            <a:defPPr>
              <a:defRPr lang="en-US"/>
            </a:defPPr>
            <a:lvl1pPr algn="ctr">
              <a:defRPr sz="1000" b="0" i="0">
                <a:solidFill>
                  <a:srgbClr val="5E5E5E"/>
                </a:solidFill>
                <a:latin typeface="IntelOne Text" panose="020B0503020203020204" pitchFamily="34" charset="77"/>
                <a:ea typeface="Intel Clear" panose="020B0604020203020204" pitchFamily="34" charset="0"/>
                <a:cs typeface="Times New Roman" panose="02020603050405020304" pitchFamily="18" charset="0"/>
              </a:defRPr>
            </a:lvl1pPr>
          </a:lstStyle>
          <a:p>
            <a:pPr lvl="0"/>
            <a:fld id="{4F6B73DA-0149-4325-A7B8-AE29BD4BC701}" type="slidenum">
              <a:rPr lang="en-US" smtClean="0">
                <a:latin typeface="+mn-lt"/>
                <a:sym typeface="Helvetica Neue"/>
              </a:rPr>
              <a:pPr lvl="0"/>
              <a:t>‹#›</a:t>
            </a:fld>
            <a:endParaRPr lang="en-US" err="1">
              <a:latin typeface="+mn-lt"/>
              <a:sym typeface="Helvetica Neue"/>
            </a:endParaRPr>
          </a:p>
        </p:txBody>
      </p:sp>
      <p:sp>
        <p:nvSpPr>
          <p:cNvPr id="21" name="Rectangle 20">
            <a:extLst>
              <a:ext uri="{FF2B5EF4-FFF2-40B4-BE49-F238E27FC236}">
                <a16:creationId xmlns:a16="http://schemas.microsoft.com/office/drawing/2014/main" id="{7D958C43-E667-5A26-DF46-49F818B26D30}"/>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4123230082"/>
      </p:ext>
    </p:extLst>
  </p:cSld>
  <p:clrMap bg1="lt1" tx1="dk1" bg2="lt2" tx2="dk2" accent1="accent1" accent2="accent2" accent3="accent3" accent4="accent4" accent5="accent5" accent6="accent6" hlink="hlink" folHlink="folHlink"/>
  <p:sldLayoutIdLst>
    <p:sldLayoutId id="2147483682" r:id="rId1"/>
    <p:sldLayoutId id="2147483681"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1_NVL_S_RVP/01_NVL_S_RVP_Architecture?csf=1&amp;web=1&amp;e=CYMBhQ" TargetMode="External"/><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1_NVL_S_RVP/01_NVL_S_RVP_Architecture/05_NVL_S_RVP_PCH_EC_GPIO/02_Platform%20Mapping?csf=1&amp;web=1&amp;e=f5baEB" TargetMode="External"/><Relationship Id="rId2" Type="http://schemas.openxmlformats.org/officeDocument/2006/relationships/image" Target="../media/image96.png"/><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intel.sharepoint.com/:p:/r/sites/ccgnvlclientsystempdt/Shared%20Documents/02_RVP_Engineering_Docs/01_NVL_S_RVP/01_NVL_S_RVP_Architecture/98_NVL_S_RVP_TOPS/AIC%20Introduction%20Brief/NVLS_%20RVP%20LPSS%20AIC%20User%20Manual_Rev0p7_WW2.pptx?d=w7aabe3405d664fc7bc93b361a404f7c1&amp;csf=1&amp;web=1&amp;e=cpCD67" TargetMode="Externa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hyperlink" Target="https://intel.sharepoint.com/:f:/r/sites/ccgnvlclientsystempdt/Shared%20Documents/02_RVP_Engineering_Docs/01_NVL_S_RVP/01_NVL_S_RVP_Architecture/05_NVL_S_RVP_PCH_EC_GPIO/02_Platform%20Mapping?csf=1&amp;web=1&amp;e=ukz32j" TargetMode="External"/><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0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10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08.xml.rels><?xml version="1.0" encoding="UTF-8" standalone="yes"?>
<Relationships xmlns="http://schemas.openxmlformats.org/package/2006/relationships"><Relationship Id="rId3" Type="http://schemas.openxmlformats.org/officeDocument/2006/relationships/hyperlink" Target="https://www.intel.com/content/www/us/en/content-details/631109/power-supply-selector.html" TargetMode="External"/><Relationship Id="rId2" Type="http://schemas.openxmlformats.org/officeDocument/2006/relationships/notesSlide" Target="../notesSlides/notesSlide42.xml"/><Relationship Id="rId1" Type="http://schemas.openxmlformats.org/officeDocument/2006/relationships/slideLayout" Target="../slideLayouts/slideLayout33.xml"/><Relationship Id="rId4" Type="http://schemas.openxmlformats.org/officeDocument/2006/relationships/hyperlink" Target="https://intel.sharepoint.com/:f:/r/sites/ccgnvlclientsystempdt/Shared%20Documents/02_RVP_Engineering_Docs/01_NVL_S_RVP/01_NVL_S_RVP_Architecture/04_NVL_S_RVP_PowerDelivery/07_PSU?csf=1&amp;web=1&amp;e=QqeoIB"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1_NVL_S_RVP/01_NVL_S_RVP_Architecture/02_NVL_S_RVP_LZ_PRD?csf=1&amp;web=1&amp;e=Wiww1q"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114.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1_NVL_S_RVP/01_NVL_S_RVP_Architecture/04_NVL_S_RVP_PowerDelivery/01_Power%20Block%20Diagram%20%26%20Sequence?csf=1&amp;web=1&amp;e=PTvCtZsf=1&amp;web=1&amp;e=81D4Ai" TargetMode="External"/><Relationship Id="rId2" Type="http://schemas.openxmlformats.org/officeDocument/2006/relationships/image" Target="../media/image102.png"/><Relationship Id="rId1" Type="http://schemas.openxmlformats.org/officeDocument/2006/relationships/slideLayout" Target="../slideLayouts/slideLayout33.xml"/></Relationships>
</file>

<file path=ppt/slides/_rels/slide11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3.xml"/></Relationships>
</file>

<file path=ppt/slides/_rels/slide11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3.xml"/></Relationships>
</file>

<file path=ppt/slides/_rels/slide118.xml.rels><?xml version="1.0" encoding="UTF-8" standalone="yes"?>
<Relationships xmlns="http://schemas.openxmlformats.org/package/2006/relationships"><Relationship Id="rId3" Type="http://schemas.openxmlformats.org/officeDocument/2006/relationships/hyperlink" Target="https://intel.sharepoint.com/:f:/r/sites/ccgmtlclientsystempdt/MTSARLSArchLZPRD/Sinai_Nevo_Mapping?csf=1&amp;web=1&amp;e=qA9JiH" TargetMode="External"/><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119.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1_NVL_S_RVP/01_NVL_S_RVP_Architecture/04_NVL_S_RVP_PowerDelivery/04_Power%20Meter?csf=1&amp;web=1&amp;e=nvjBLm" TargetMode="External"/><Relationship Id="rId2" Type="http://schemas.openxmlformats.org/officeDocument/2006/relationships/hyperlink" Target="https://intel.sharepoint.com/:f:/r/sites/ccgnvlclientsystempdt/Shared%20Documents/02_RVP_Engineering_Docs/01_NVL_S_RVP/01_NVL_S_RVP_Architecture/04_NVL_S_RVP_PowerDelivery/03_PnP?csf=1&amp;web=1&amp;e=tWVyxt" TargetMode="Externa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3.xml"/></Relationships>
</file>

<file path=ppt/slides/_rels/slide1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https://designintools.intel.com/product_p/itpmipi602itp60v2.htm" TargetMode="External"/><Relationship Id="rId1" Type="http://schemas.openxmlformats.org/officeDocument/2006/relationships/slideLayout" Target="../slideLayouts/slideLayout32.xml"/><Relationship Id="rId4" Type="http://schemas.openxmlformats.org/officeDocument/2006/relationships/image" Target="../media/image109.png"/></Relationships>
</file>

<file path=ppt/slides/_rels/slide125.xml.rels><?xml version="1.0" encoding="UTF-8" standalone="yes"?>
<Relationships xmlns="http://schemas.openxmlformats.org/package/2006/relationships"><Relationship Id="rId3" Type="http://schemas.openxmlformats.org/officeDocument/2006/relationships/hyperlink" Target="https://wiki.ith.intel.com/display/PEVH/MIPI60-to-LAI+High-Speed+Adapter" TargetMode="External"/><Relationship Id="rId2" Type="http://schemas.openxmlformats.org/officeDocument/2006/relationships/hyperlink" Target="https://wiki.ith.intel.com/display/PEVH/MIPI60-to-LAI+Adapter" TargetMode="External"/><Relationship Id="rId1" Type="http://schemas.openxmlformats.org/officeDocument/2006/relationships/slideLayout" Target="../slideLayouts/slideLayout33.xml"/><Relationship Id="rId5" Type="http://schemas.openxmlformats.org/officeDocument/2006/relationships/image" Target="../media/image111.png"/><Relationship Id="rId4" Type="http://schemas.openxmlformats.org/officeDocument/2006/relationships/image" Target="../media/image11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8.xml.rels><?xml version="1.0" encoding="UTF-8" standalone="yes"?>
<Relationships xmlns="http://schemas.openxmlformats.org/package/2006/relationships"><Relationship Id="rId3" Type="http://schemas.openxmlformats.org/officeDocument/2006/relationships/hyperlink" Target="https://docs.intel.com/documents/arch_dfd/IDPS/Rev1p2/Intel%20Debug%20Port%20Specification_rev1p2.html" TargetMode="External"/><Relationship Id="rId2" Type="http://schemas.openxmlformats.org/officeDocument/2006/relationships/hyperlink" Target="https://designintools.intel.com/ProductDetails.asp?ProductCode=ITPXDPSVT" TargetMode="External"/><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package" Target="../embeddings/Microsoft_Visio_Drawing1.vsdx"/><Relationship Id="rId1" Type="http://schemas.openxmlformats.org/officeDocument/2006/relationships/slideLayout" Target="../slideLayouts/slideLayout36.xml"/><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package" Target="../embeddings/Microsoft_Visio_Drawing2.vsdx"/><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3.xml"/></Relationships>
</file>

<file path=ppt/slides/_rels/slide132.xml.rels><?xml version="1.0" encoding="UTF-8" standalone="yes"?>
<Relationships xmlns="http://schemas.openxmlformats.org/package/2006/relationships"><Relationship Id="rId3" Type="http://schemas.openxmlformats.org/officeDocument/2006/relationships/hyperlink" Target="mailto:sapir.buzaglo@intel.com" TargetMode="External"/><Relationship Id="rId2" Type="http://schemas.openxmlformats.org/officeDocument/2006/relationships/hyperlink" Target="mailto:adi2.levy@intel.com" TargetMode="External"/><Relationship Id="rId1" Type="http://schemas.openxmlformats.org/officeDocument/2006/relationships/slideLayout" Target="../slideLayouts/slideLayout33.xml"/><Relationship Id="rId5" Type="http://schemas.openxmlformats.org/officeDocument/2006/relationships/hyperlink" Target="http://wiki.ith.intel.com/display/ttk/Home;jsessionid=4A921E9E02225A53936EB4597773B75B" TargetMode="External"/><Relationship Id="rId4" Type="http://schemas.openxmlformats.org/officeDocument/2006/relationships/hyperlink" Target="https://validationtoolcenter.intel.com/Tool/Latest/84"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www.dediprog.com/product/SF600" TargetMode="External"/><Relationship Id="rId2" Type="http://schemas.openxmlformats.org/officeDocument/2006/relationships/notesSlide" Target="../notesSlides/notesSlide49.xml"/><Relationship Id="rId1" Type="http://schemas.openxmlformats.org/officeDocument/2006/relationships/slideLayout" Target="../slideLayouts/slideLayout3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6.xml"/></Relationships>
</file>

<file path=ppt/slides/_rels/slide138.xml.rels><?xml version="1.0" encoding="UTF-8" standalone="yes"?>
<Relationships xmlns="http://schemas.openxmlformats.org/package/2006/relationships"><Relationship Id="rId3" Type="http://schemas.openxmlformats.org/officeDocument/2006/relationships/hyperlink" Target="https://wiki.ith.intel.com/display/PEVH/Nevo" TargetMode="External"/><Relationship Id="rId2" Type="http://schemas.openxmlformats.org/officeDocument/2006/relationships/image" Target="../media/image121.jpeg"/><Relationship Id="rId1" Type="http://schemas.openxmlformats.org/officeDocument/2006/relationships/slideLayout" Target="../slideLayouts/slideLayout36.xml"/></Relationships>
</file>

<file path=ppt/slides/_rels/slide13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0.xml.rels><?xml version="1.0" encoding="UTF-8" standalone="yes"?>
<Relationships xmlns="http://schemas.openxmlformats.org/package/2006/relationships"><Relationship Id="rId2" Type="http://schemas.openxmlformats.org/officeDocument/2006/relationships/hyperlink" Target="https://intellabs.service-now.com/rework?id=lf&amp;table=u_rework&amp;filter=u_sub_project%3D1972574233c6aa10e80a125c2d5c7b5a&amp;view=rework" TargetMode="External"/><Relationship Id="rId1" Type="http://schemas.openxmlformats.org/officeDocument/2006/relationships/slideLayout" Target="../slideLayouts/slideLayout34.xml"/></Relationships>
</file>

<file path=ppt/slides/_rels/slide14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4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50.xml"/><Relationship Id="rId1" Type="http://schemas.openxmlformats.org/officeDocument/2006/relationships/slideLayout" Target="../slideLayouts/slideLayout35.xml"/><Relationship Id="rId4" Type="http://schemas.openxmlformats.org/officeDocument/2006/relationships/image" Target="../media/image122.emf"/></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8" Type="http://schemas.openxmlformats.org/officeDocument/2006/relationships/image" Target="../media/image125.emf"/><Relationship Id="rId13" Type="http://schemas.openxmlformats.org/officeDocument/2006/relationships/package" Target="../embeddings/Microsoft_Excel_Worksheet9.xlsx"/><Relationship Id="rId3" Type="http://schemas.openxmlformats.org/officeDocument/2006/relationships/package" Target="../embeddings/Microsoft_Excel_Worksheet4.xlsx"/><Relationship Id="rId7" Type="http://schemas.openxmlformats.org/officeDocument/2006/relationships/package" Target="../embeddings/Microsoft_Excel_Worksheet6.xlsx"/><Relationship Id="rId12" Type="http://schemas.openxmlformats.org/officeDocument/2006/relationships/image" Target="../media/image127.emf"/><Relationship Id="rId2" Type="http://schemas.openxmlformats.org/officeDocument/2006/relationships/notesSlide" Target="../notesSlides/notesSlide52.xml"/><Relationship Id="rId1" Type="http://schemas.openxmlformats.org/officeDocument/2006/relationships/slideLayout" Target="../slideLayouts/slideLayout35.xml"/><Relationship Id="rId6" Type="http://schemas.openxmlformats.org/officeDocument/2006/relationships/image" Target="../media/image124.emf"/><Relationship Id="rId11" Type="http://schemas.openxmlformats.org/officeDocument/2006/relationships/package" Target="../embeddings/Microsoft_Excel_Worksheet8.xlsx"/><Relationship Id="rId5" Type="http://schemas.openxmlformats.org/officeDocument/2006/relationships/package" Target="../embeddings/Microsoft_Excel_Worksheet5.xlsx"/><Relationship Id="rId10" Type="http://schemas.openxmlformats.org/officeDocument/2006/relationships/image" Target="../media/image126.emf"/><Relationship Id="rId4" Type="http://schemas.openxmlformats.org/officeDocument/2006/relationships/image" Target="../media/image123.emf"/><Relationship Id="rId9" Type="http://schemas.openxmlformats.org/officeDocument/2006/relationships/package" Target="../embeddings/Microsoft_Excel_Worksheet7.xlsx"/><Relationship Id="rId14" Type="http://schemas.openxmlformats.org/officeDocument/2006/relationships/image" Target="../media/image128.emf"/></Relationships>
</file>

<file path=ppt/slides/_rels/slide1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15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54.xml.rels><?xml version="1.0" encoding="UTF-8" standalone="yes"?>
<Relationships xmlns="http://schemas.openxmlformats.org/package/2006/relationships"><Relationship Id="rId8" Type="http://schemas.openxmlformats.org/officeDocument/2006/relationships/hyperlink" Target="https://www.intel.com/content/www/us/en/content-details/844290/manual-for-processors-with-no-integrated-intel-graphics-and-with-fan-heat-sink.html?DocID=844290" TargetMode="External"/><Relationship Id="rId3" Type="http://schemas.openxmlformats.org/officeDocument/2006/relationships/image" Target="../media/image129.emf"/><Relationship Id="rId7" Type="http://schemas.openxmlformats.org/officeDocument/2006/relationships/image" Target="../media/image131.emf"/><Relationship Id="rId2" Type="http://schemas.openxmlformats.org/officeDocument/2006/relationships/notesSlide" Target="../notesSlides/notesSlide58.xml"/><Relationship Id="rId1" Type="http://schemas.openxmlformats.org/officeDocument/2006/relationships/slideLayout" Target="../slideLayouts/slideLayout32.xml"/><Relationship Id="rId6" Type="http://schemas.openxmlformats.org/officeDocument/2006/relationships/image" Target="../media/image130.emf"/><Relationship Id="rId5" Type="http://schemas.openxmlformats.org/officeDocument/2006/relationships/hyperlink" Target="https://www.intel.com/content/www/us/en/secure/content-details/853014/nova-lake-s-platform-socket-lga-1954-application-user-guide.html?wapkw=Socket%20LGA1954" TargetMode="External"/><Relationship Id="rId4" Type="http://schemas.openxmlformats.org/officeDocument/2006/relationships/hyperlink" Target="https://www.intel.com/content/www/us/en/support/articles/000058166/processors.html" TargetMode="External"/><Relationship Id="rId9" Type="http://schemas.openxmlformats.org/officeDocument/2006/relationships/hyperlink" Target="https://wiki.ith.intel.com/display/PEVH/NVL-S+Thermal+Ordering+Guide"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s://wiki.ith.intel.com/download/attachments/3869382244/NVP-S%20Retention%20HW%20User%20Manual_Rev0.pptx?version=1&amp;modificationDate=1749012455217&amp;api=v2" TargetMode="External"/><Relationship Id="rId7" Type="http://schemas.openxmlformats.org/officeDocument/2006/relationships/hyperlink" Target="https://wiki.ith.intel.com/display/PEVH/Nova+Lake+PCH-S+Validation+Heatsink" TargetMode="External"/><Relationship Id="rId2" Type="http://schemas.openxmlformats.org/officeDocument/2006/relationships/notesSlide" Target="../notesSlides/notesSlide59.xml"/><Relationship Id="rId1" Type="http://schemas.openxmlformats.org/officeDocument/2006/relationships/slideLayout" Target="../slideLayouts/slideLayout32.xml"/><Relationship Id="rId6" Type="http://schemas.openxmlformats.org/officeDocument/2006/relationships/image" Target="../media/image132.png"/><Relationship Id="rId5" Type="http://schemas.openxmlformats.org/officeDocument/2006/relationships/hyperlink" Target="mailto:gal.karabaki@intel.com" TargetMode="External"/><Relationship Id="rId4" Type="http://schemas.openxmlformats.org/officeDocument/2006/relationships/hyperlink" Target="mailto:jet.khit.chong@intel.com" TargetMode="External"/></Relationships>
</file>

<file path=ppt/slides/_rels/slide1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32.xml"/><Relationship Id="rId4" Type="http://schemas.openxmlformats.org/officeDocument/2006/relationships/image" Target="../media/image134.png"/></Relationships>
</file>

<file path=ppt/slides/_rels/slide1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159.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163.xml.rels><?xml version="1.0" encoding="UTF-8" standalone="yes"?>
<Relationships xmlns="http://schemas.openxmlformats.org/package/2006/relationships"><Relationship Id="rId3" Type="http://schemas.openxmlformats.org/officeDocument/2006/relationships/hyperlink" Target="https://www.dediprog.com/product/SF600" TargetMode="External"/><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16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7.xml"/></Relationships>
</file>

<file path=ppt/slides/_rels/slide16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6.xml"/><Relationship Id="rId1" Type="http://schemas.openxmlformats.org/officeDocument/2006/relationships/slideLayout" Target="../slideLayouts/slideLayout3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1.png"/><Relationship Id="rId1" Type="http://schemas.openxmlformats.org/officeDocument/2006/relationships/slideLayout" Target="../slideLayouts/slideLayout31.xml"/></Relationships>
</file>

<file path=ppt/slides/_rels/slide16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0.png"/><Relationship Id="rId7"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3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8.png"/><Relationship Id="rId1" Type="http://schemas.openxmlformats.org/officeDocument/2006/relationships/slideLayout" Target="../slideLayouts/slideLayout31.xml"/></Relationships>
</file>

<file path=ppt/slides/_rels/slide1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9.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7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3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1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58.png"/><Relationship Id="rId1" Type="http://schemas.openxmlformats.org/officeDocument/2006/relationships/slideLayout" Target="../slideLayouts/slideLayout31.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0.png"/><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3.xml.rels><?xml version="1.0" encoding="UTF-8" standalone="yes"?>
<Relationships xmlns="http://schemas.openxmlformats.org/package/2006/relationships"><Relationship Id="rId3" Type="http://schemas.openxmlformats.org/officeDocument/2006/relationships/hyperlink" Target="https://goto/rvpdac" TargetMode="External"/><Relationship Id="rId2" Type="http://schemas.openxmlformats.org/officeDocument/2006/relationships/image" Target="../media/image140.png"/><Relationship Id="rId1" Type="http://schemas.openxmlformats.org/officeDocument/2006/relationships/slideLayout" Target="../slideLayouts/slideLayout31.xml"/><Relationship Id="rId6" Type="http://schemas.openxmlformats.org/officeDocument/2006/relationships/hyperlink" Target="mailto:ravi.teja.talluri@intel.com" TargetMode="External"/><Relationship Id="rId5" Type="http://schemas.openxmlformats.org/officeDocument/2006/relationships/hyperlink" Target="mailto:deepak.sharma@intel.com" TargetMode="External"/><Relationship Id="rId4" Type="http://schemas.openxmlformats.org/officeDocument/2006/relationships/hyperlink" Target="https://intel.sharepoint.com/:v:/r/sites/ccgcpecpsrvpdaconestop/Shared%20Documents/DAC_DEMO_REV1p0_Meeting_Recording.mp4?csf=1&amp;web=1&amp;e=8g4Sdg&amp;isSPOFile=1"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7.xml"/><Relationship Id="rId1" Type="http://schemas.openxmlformats.org/officeDocument/2006/relationships/slideLayout" Target="../slideLayouts/slideLayout39.xml"/><Relationship Id="rId4" Type="http://schemas.openxmlformats.org/officeDocument/2006/relationships/slide" Target="slide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8.xml"/><Relationship Id="rId1" Type="http://schemas.openxmlformats.org/officeDocument/2006/relationships/slideLayout" Target="../slideLayouts/slideLayout35.xml"/><Relationship Id="rId4" Type="http://schemas.openxmlformats.org/officeDocument/2006/relationships/image" Target="../media/image161.png"/></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9.xml"/><Relationship Id="rId1" Type="http://schemas.openxmlformats.org/officeDocument/2006/relationships/slideLayout" Target="../slideLayouts/slideLayout41.xml"/></Relationships>
</file>

<file path=ppt/slides/_rels/slide17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5.xml"/></Relationships>
</file>

<file path=ppt/slides/_rels/slide17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4.png"/><Relationship Id="rId7" Type="http://schemas.openxmlformats.org/officeDocument/2006/relationships/image" Target="../media/image165.png"/><Relationship Id="rId2" Type="http://schemas.openxmlformats.org/officeDocument/2006/relationships/image" Target="../media/image163.png"/><Relationship Id="rId1" Type="http://schemas.openxmlformats.org/officeDocument/2006/relationships/slideLayout" Target="../slideLayouts/slideLayout3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7.png"/></Relationships>
</file>

<file path=ppt/slides/_rels/slide17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1.xml"/><Relationship Id="rId4" Type="http://schemas.openxmlformats.org/officeDocument/2006/relationships/image" Target="../media/image16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95.xml"/><Relationship Id="rId18" Type="http://schemas.openxmlformats.org/officeDocument/2006/relationships/slide" Target="slide139.xml"/><Relationship Id="rId26" Type="http://schemas.openxmlformats.org/officeDocument/2006/relationships/slide" Target="slide176.xml"/><Relationship Id="rId3" Type="http://schemas.openxmlformats.org/officeDocument/2006/relationships/slide" Target="slide12.xml"/><Relationship Id="rId21" Type="http://schemas.openxmlformats.org/officeDocument/2006/relationships/slide" Target="slide153.xml"/><Relationship Id="rId7" Type="http://schemas.openxmlformats.org/officeDocument/2006/relationships/slide" Target="slide41.xml"/><Relationship Id="rId12" Type="http://schemas.openxmlformats.org/officeDocument/2006/relationships/slide" Target="slide93.xml"/><Relationship Id="rId17" Type="http://schemas.openxmlformats.org/officeDocument/2006/relationships/slide" Target="slide121.xml"/><Relationship Id="rId25" Type="http://schemas.openxmlformats.org/officeDocument/2006/relationships/slide" Target="slide174.xml"/><Relationship Id="rId2" Type="http://schemas.openxmlformats.org/officeDocument/2006/relationships/slide" Target="slide4.xml"/><Relationship Id="rId16" Type="http://schemas.openxmlformats.org/officeDocument/2006/relationships/slide" Target="slide107.xml"/><Relationship Id="rId20" Type="http://schemas.openxmlformats.org/officeDocument/2006/relationships/slide" Target="slide147.xml"/><Relationship Id="rId1" Type="http://schemas.openxmlformats.org/officeDocument/2006/relationships/slideLayout" Target="../slideLayouts/slideLayout32.xml"/><Relationship Id="rId6" Type="http://schemas.openxmlformats.org/officeDocument/2006/relationships/slide" Target="slide34.xml"/><Relationship Id="rId11" Type="http://schemas.openxmlformats.org/officeDocument/2006/relationships/slide" Target="slide79.xml"/><Relationship Id="rId24" Type="http://schemas.openxmlformats.org/officeDocument/2006/relationships/slide" Target="slide164.xml"/><Relationship Id="rId5" Type="http://schemas.openxmlformats.org/officeDocument/2006/relationships/slide" Target="slide27.xml"/><Relationship Id="rId15" Type="http://schemas.openxmlformats.org/officeDocument/2006/relationships/slide" Target="slide105.xml"/><Relationship Id="rId23" Type="http://schemas.openxmlformats.org/officeDocument/2006/relationships/slide" Target="slide158.xml"/><Relationship Id="rId10" Type="http://schemas.openxmlformats.org/officeDocument/2006/relationships/slide" Target="slide75.xml"/><Relationship Id="rId19" Type="http://schemas.openxmlformats.org/officeDocument/2006/relationships/slide" Target="slide141.xml"/><Relationship Id="rId4" Type="http://schemas.openxmlformats.org/officeDocument/2006/relationships/slide" Target="slide15.xml"/><Relationship Id="rId9" Type="http://schemas.openxmlformats.org/officeDocument/2006/relationships/slide" Target="slide69.xml"/><Relationship Id="rId14" Type="http://schemas.openxmlformats.org/officeDocument/2006/relationships/slide" Target="slide102.xml"/><Relationship Id="rId22" Type="http://schemas.openxmlformats.org/officeDocument/2006/relationships/slide" Target="slide15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hyperlink" Target="https://intel.sharepoint.com/:f:/r/sites/ccgnvlclientsystempdt/Shared%20Documents/02_RVP_Engineering_Docs/01_NVL_S_RVP/01_NVL_S_RVP_Architecture/02_NVL_S_RVP_LZ_PRD?csf=1&amp;web=1&amp;e=Wiww1q" TargetMode="Externa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hyperlink" Target="https://intel.sharepoint.com/:f:/r/sites/ccgnvlclientsystempdt/Shared%20Documents/02_RVP_Engineering_Docs/01_NVL_S_RVP/01_NVL_S_RVP_Architecture/02_NVL_S_RVP_LZ_PRD?csf=1&amp;web=1&amp;e=Wiww1q" TargetMode="Externa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1_NVL_S_RVP/01_NVL_S_RVP_Architecture/02_NVL_S_RVP_LZ_PRD?csf=1&amp;web=1&amp;e=Wiww1q" TargetMode="External"/><Relationship Id="rId2" Type="http://schemas.openxmlformats.org/officeDocument/2006/relationships/image" Target="../media/image29.emf"/><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hyperlink" Target="https://intel.sharepoint.com/:f:/r/sites/ccgnvlclientsystempdt/Shared%20Documents/02_RVP_Engineering_Docs/01_NVL_S_RVP/01_NVL_S_RVP_Architecture/02_NVL_S_RVP_LZ_PRD?csf=1&amp;web=1&amp;e=Wiww1q" TargetMode="Externa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hyperlink" Target="https://intel.sharepoint.com/:f:/r/sites/ccgnvlclientsystempdt/Shared%20Documents/02_RVP_Engineering_Docs/01_NVL_S_RVP/01_NVL_S_RVP_Architecture/02_NVL_S_RVP_LZ_PRD?csf=1&amp;web=1&amp;e=Wiww1q" TargetMode="Externa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hyperlink" Target="https://intel.sharepoint.com/:f:/r/sites/ccgnvlclientsystempdt/Shared%20Documents/02_RVP_Engineering_Docs/01_NVL_S_RVP/01_NVL_S_RVP_Architecture/02_NVL_S_RVP_LZ_PRD?csf=1&amp;web=1&amp;e=Wiww1q" TargetMode="Externa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hyperlink" Target="https://intel.sharepoint.com/:f:/r/sites/ccgnvlclientsystempdt/Shared%20Documents/02_RVP_Engineering_Docs/01_NVL_S_RVP/01_NVL_S_RVP_Architecture/05_NVL_S_RVP_PCH_EC_GPIO/02_Platform%20Mapping?csf=1&amp;web=1&amp;e=xFZPOg"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39.png"/><Relationship Id="rId4" Type="http://schemas.openxmlformats.org/officeDocument/2006/relationships/hyperlink" Target="https://intel.sharepoint.com/:f:/r/sites/ccgnvlclientsystempdt/Shared%20Documents/02_RVP_Engineering_Docs/01_NVL_S_RVP/01_NVL_S_RVP_Architecture/02_NVL_S_RVP_LZ_PRD?csf=1&amp;web=1&amp;e=Wiww1q"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3.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intel.sharepoint.com/sites/ccgnvlclientsystempdt" TargetMode="External"/><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slide" Target="slide54.xml"/><Relationship Id="rId12" Type="http://schemas.openxmlformats.org/officeDocument/2006/relationships/slide" Target="slide59.xml"/><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hyperlink" Target="https://intel.sharepoint.com/:b:/r/sites/ccgnvlclientsystempdt/Shared%20Documents/02_RVP_Engineering_Docs/01_NVL_S_RVP/04_NVL_S_AICs/PD_AIC/BKM_TOMCAT_PD_FW_UPDATE/BKM_Tomcat_PD_FW_Update.pdf?csf=1&amp;web=1&amp;e=cNdgSb" TargetMode="External"/><Relationship Id="rId11" Type="http://schemas.openxmlformats.org/officeDocument/2006/relationships/slide" Target="slide58.xml"/><Relationship Id="rId5" Type="http://schemas.openxmlformats.org/officeDocument/2006/relationships/image" Target="../media/image55.png"/><Relationship Id="rId10" Type="http://schemas.openxmlformats.org/officeDocument/2006/relationships/slide" Target="slide57.xml"/><Relationship Id="rId4" Type="http://schemas.openxmlformats.org/officeDocument/2006/relationships/image" Target="../media/image54.png"/><Relationship Id="rId9" Type="http://schemas.openxmlformats.org/officeDocument/2006/relationships/slide" Target="slide56.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hyperlink" Target="https://intel.sharepoint.com/:f:/r/sites/ccgnvlclientsystempdt/Shared%20Documents/02_RVP_Engineering_Docs/01_NVL_S_RVP/01_NVL_S_RVP_Architecture/02_NVL_S_RVP_LZ_PRD?csf=1&amp;web=1&amp;e=Wiww1q" TargetMode="Externa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package" Target="../embeddings/Microsoft_Visio_Drawing.vsdx"/><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hyperlink" Target="https://intel.sharepoint.com/:f:/r/sites/ccgnvlclientsystempdt/Shared%20Documents/02_RVP_Engineering_Docs/01_NVL_S_RVP/03_NVL_S_RVP_PCB_Layout?csf=1&amp;web=1&amp;e=Oe3LvS" TargetMode="External"/><Relationship Id="rId3" Type="http://schemas.openxmlformats.org/officeDocument/2006/relationships/hyperlink" Target="https://intel.sharepoint.com/sites/ccgnvlclientsystempdt/Shared%20Documents/Forms/AllItems.aspx?id=%2Fsites%2Fccgnvlclientsystempdt%2FShared%20Documents%2F02%5FRVP%5FEngineering%5FDocs%2F01%5FNVL%5FS%5FRVP&amp;viewid=534fef3a%2D5d0d%2D4850%2D9ca6%2D5301ff4e18c3" TargetMode="External"/><Relationship Id="rId7" Type="http://schemas.openxmlformats.org/officeDocument/2006/relationships/hyperlink" Target="https://intel.sharepoint.com/:f:/r/sites/ccgnvlclientsystempdt/Shared%20Documents/02_RVP_Engineering_Docs/01_NVL_S_RVP/02_NVL_S_RVP_Schematics?csf=1&amp;web=1&amp;e=BYCosd" TargetMode="External"/><Relationship Id="rId12" Type="http://schemas.openxmlformats.org/officeDocument/2006/relationships/hyperlink" Target="https://intellabs.service-now.com/rework?id=item_details&amp;table=u_rework&amp;sys_id=8a1acccb879f6950c96b42e4dabb35cf" TargetMode="External"/><Relationship Id="rId2" Type="http://schemas.openxmlformats.org/officeDocument/2006/relationships/hyperlink" Target="https://intel.sharepoint.com/sites/ccgnvlclientsystempdt" TargetMode="External"/><Relationship Id="rId1" Type="http://schemas.openxmlformats.org/officeDocument/2006/relationships/slideLayout" Target="../slideLayouts/slideLayout34.xml"/><Relationship Id="rId6" Type="http://schemas.openxmlformats.org/officeDocument/2006/relationships/hyperlink" Target="https://intel.sharepoint.com/:f:/r/sites/ccgnvlclientsystempdt/Shared%20Documents/02_RVP_Engineering_Docs/01_NVL_S_RVP/01_NVL_S_RVP_Architecture/05_NVL_S_RVP_PCH_EC_GPIO/03_EC%20Mapping?csf=1&amp;web=1&amp;e=dPbQnK" TargetMode="External"/><Relationship Id="rId11" Type="http://schemas.openxmlformats.org/officeDocument/2006/relationships/hyperlink" Target="https://intel.sharepoint.com/:f:/r/sites/ccgnvlclientsystempdt/Shared%20Documents/02_RVP_Engineering_Docs/01_NVL_S_RVP/01_NVL_S_RVP_Architecture/98_NVL_S_RVP_TOPS?csf=1&amp;web=1&amp;e=oHlGEl" TargetMode="External"/><Relationship Id="rId5" Type="http://schemas.openxmlformats.org/officeDocument/2006/relationships/hyperlink" Target="https://intel.sharepoint.com/:f:/r/sites/ccgnvlclientsystempdt/Shared%20Documents/02_RVP_Engineering_Docs/01_NVL_S_RVP/01_NVL_S_RVP_Architecture/05_NVL_S_RVP_PCH_EC_GPIO/02_Platform%20Mapping?csf=1&amp;web=1&amp;e=lEOdln" TargetMode="External"/><Relationship Id="rId10" Type="http://schemas.openxmlformats.org/officeDocument/2006/relationships/hyperlink" Target="https://intel.sharepoint.com/:f:/r/sites/ccgnvlclientsystempdt/Shared%20Documents/02_RVP_Engineering_Docs/01_NVL_S_RVP/04_NVL_S_AICs?csf=1&amp;web=1&amp;e=oaTIrM" TargetMode="External"/><Relationship Id="rId4" Type="http://schemas.openxmlformats.org/officeDocument/2006/relationships/hyperlink" Target="https://intel.sharepoint.com/sites/ccgnvlclientsystempdt/Shared%20Documents/Forms/AllItems.aspx?id=%2Fsites%2Fccgnvlclientsystempdt%2FShared%20Documents%2F02%5FRVP%5FEngineering%5FDocs%2F01%5FNVL%5FS%5FRVP%2F01%5FNVL%5FS%5FRVP%5FArchitecture&amp;viewid=534fef3a%2D5d0d%2D4850%2D9ca6%2D5301ff4e18c3" TargetMode="External"/><Relationship Id="rId9" Type="http://schemas.openxmlformats.org/officeDocument/2006/relationships/hyperlink" Target="https://intel.sharepoint.com/:f:/r/sites/ccgnvlclientsystempdt/Shared%20Documents/02_RVP_Engineering_Docs/05_NVL_RVP_AIC?csf=1&amp;web=1&amp;e=cac9DK"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33.xml"/><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33.xml"/><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33.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ntel.sharepoint.com/sites/ccgnvlclientsystempdt/Shared%20Documents/Forms/AllItems.aspx?id=%2Fsites%2Fccgnvlclientsystempdt%2FShared%20Documents%2F02%5FRVP%5FEngineering%5FDocs%2F01%5FNVL%5FS%5FRVP&amp;viewid=534fef3a%2D5d0d%2D4850%2D9ca6%2D5301ff4e18c3" TargetMode="External"/><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33.xml"/><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33.xm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512017" y="3323987"/>
            <a:ext cx="10283651" cy="1091827"/>
          </a:xfrm>
        </p:spPr>
        <p:txBody>
          <a:bodyPr/>
          <a:lstStyle/>
          <a:p>
            <a:r>
              <a:rPr lang="en-US" sz="5400"/>
              <a:t>NVL-S RVP TOPS Training</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512017" y="4600519"/>
            <a:ext cx="2203248" cy="742387"/>
          </a:xfrm>
        </p:spPr>
        <p:txBody>
          <a:bodyPr>
            <a:noAutofit/>
          </a:bodyPr>
          <a:lstStyle/>
          <a:p>
            <a:r>
              <a:rPr lang="en-US" dirty="0"/>
              <a:t>NVL-S RVP Team</a:t>
            </a:r>
          </a:p>
          <a:p>
            <a:r>
              <a:rPr lang="en-US" dirty="0"/>
              <a:t>WW31’25</a:t>
            </a:r>
          </a:p>
        </p:txBody>
      </p:sp>
    </p:spTree>
    <p:extLst>
      <p:ext uri="{BB962C8B-B14F-4D97-AF65-F5344CB8AC3E}">
        <p14:creationId xmlns:p14="http://schemas.microsoft.com/office/powerpoint/2010/main" val="253298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73432" y="5974165"/>
            <a:ext cx="4684334" cy="425437"/>
          </a:xfrm>
          <a:prstGeom prst="rect">
            <a:avLst/>
          </a:prstGeom>
          <a:noFill/>
        </p:spPr>
        <p:txBody>
          <a:bodyPr wrap="square" rtlCol="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1219170">
              <a:defRPr sz="12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defRPr>
            </a:lvl1pPr>
          </a:lstStyle>
          <a:p>
            <a:pPr>
              <a:spcBef>
                <a:spcPts val="0"/>
              </a:spcBef>
            </a:pPr>
            <a:r>
              <a:rPr lang="en-US">
                <a:solidFill>
                  <a:srgbClr val="0000FF"/>
                </a:solidFill>
                <a:highlight>
                  <a:srgbClr val="FFFF00"/>
                </a:highlight>
              </a:rPr>
              <a:t>Link: </a:t>
            </a:r>
          </a:p>
          <a:p>
            <a:pPr>
              <a:spcBef>
                <a:spcPts val="0"/>
              </a:spcBef>
            </a:pPr>
            <a:r>
              <a:rPr lang="en-US">
                <a:solidFill>
                  <a:srgbClr val="0000FF"/>
                </a:solidFill>
                <a:highlight>
                  <a:srgbClr val="FFFF00"/>
                </a:highlight>
                <a:hlinkClick r:id="rId3">
                  <a:extLst>
                    <a:ext uri="{A12FA001-AC4F-418D-AE19-62706E023703}">
                      <ahyp:hlinkClr xmlns:ahyp="http://schemas.microsoft.com/office/drawing/2018/hyperlinkcolor" val="tx"/>
                    </a:ext>
                  </a:extLst>
                </a:hlinkClick>
              </a:rPr>
              <a:t>NVL-S RVP Architecture Documents</a:t>
            </a:r>
            <a:endParaRPr lang="en-US">
              <a:solidFill>
                <a:srgbClr val="0000FF"/>
              </a:solidFill>
              <a:highlight>
                <a:srgbClr val="FFFF00"/>
              </a:highlight>
            </a:endParaRPr>
          </a:p>
        </p:txBody>
      </p:sp>
      <p:sp>
        <p:nvSpPr>
          <p:cNvPr id="8" name="TextBox 7"/>
          <p:cNvSpPr txBox="1"/>
          <p:nvPr/>
        </p:nvSpPr>
        <p:spPr>
          <a:xfrm>
            <a:off x="400162" y="1195451"/>
            <a:ext cx="3073270" cy="647485"/>
          </a:xfrm>
          <a:prstGeom prst="rect">
            <a:avLst/>
          </a:prstGeom>
          <a:noFill/>
        </p:spPr>
        <p:txBody>
          <a:bodyPr wrap="square" rtlCol="0">
            <a:spAutoFit/>
          </a:bodyPr>
          <a:lstStyle/>
          <a:p>
            <a:pPr marL="285750" indent="-285750">
              <a:buFont typeface="Arial" panose="020B0604020202020204" pitchFamily="34" charset="0"/>
              <a:buChar char="•"/>
            </a:pPr>
            <a:r>
              <a:rPr lang="en-US" sz="20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Important documents for validation teams </a:t>
            </a:r>
            <a:endParaRPr lang="en-US" sz="1800" b="1">
              <a:solidFill>
                <a:schemeClr val="tx2"/>
              </a:solidFill>
              <a:cs typeface="Intel Clear" panose="020B0604020203020204" pitchFamily="34" charset="0"/>
            </a:endParaRPr>
          </a:p>
        </p:txBody>
      </p:sp>
      <p:sp>
        <p:nvSpPr>
          <p:cNvPr id="7" name="Title 2">
            <a:extLst>
              <a:ext uri="{FF2B5EF4-FFF2-40B4-BE49-F238E27FC236}">
                <a16:creationId xmlns:a16="http://schemas.microsoft.com/office/drawing/2014/main" id="{0040D5E4-E28C-4C4F-B131-DF556E7AD98D}"/>
              </a:ext>
            </a:extLst>
          </p:cNvPr>
          <p:cNvSpPr txBox="1">
            <a:spLocks/>
          </p:cNvSpPr>
          <p:nvPr/>
        </p:nvSpPr>
        <p:spPr>
          <a:xfrm>
            <a:off x="522514" y="117013"/>
            <a:ext cx="10910286" cy="619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US">
                <a:solidFill>
                  <a:schemeClr val="bg2"/>
                </a:solidFill>
              </a:rPr>
              <a:t>NVL-S RVP Architecture Document</a:t>
            </a:r>
          </a:p>
        </p:txBody>
      </p:sp>
      <p:pic>
        <p:nvPicPr>
          <p:cNvPr id="10" name="Picture 9">
            <a:extLst>
              <a:ext uri="{FF2B5EF4-FFF2-40B4-BE49-F238E27FC236}">
                <a16:creationId xmlns:a16="http://schemas.microsoft.com/office/drawing/2014/main" id="{F607BC0D-1A15-908E-3791-753BCC759B4A}"/>
              </a:ext>
            </a:extLst>
          </p:cNvPr>
          <p:cNvPicPr>
            <a:picLocks noChangeAspect="1"/>
          </p:cNvPicPr>
          <p:nvPr/>
        </p:nvPicPr>
        <p:blipFill>
          <a:blip r:embed="rId4"/>
          <a:stretch>
            <a:fillRect/>
          </a:stretch>
        </p:blipFill>
        <p:spPr>
          <a:xfrm>
            <a:off x="3594093" y="846524"/>
            <a:ext cx="5985544" cy="5109610"/>
          </a:xfrm>
          <a:prstGeom prst="rect">
            <a:avLst/>
          </a:prstGeom>
        </p:spPr>
      </p:pic>
      <p:sp>
        <p:nvSpPr>
          <p:cNvPr id="12" name="Arrow: Right 11">
            <a:extLst>
              <a:ext uri="{FF2B5EF4-FFF2-40B4-BE49-F238E27FC236}">
                <a16:creationId xmlns:a16="http://schemas.microsoft.com/office/drawing/2014/main" id="{6059C299-C212-4025-771C-787A1328FA02}"/>
              </a:ext>
            </a:extLst>
          </p:cNvPr>
          <p:cNvSpPr/>
          <p:nvPr/>
        </p:nvSpPr>
        <p:spPr>
          <a:xfrm>
            <a:off x="3625898" y="2003978"/>
            <a:ext cx="270345" cy="206734"/>
          </a:xfrm>
          <a:prstGeom prst="rightArrow">
            <a:avLst/>
          </a:prstGeom>
          <a:solidFill>
            <a:srgbClr val="00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Arrow: Right 12">
            <a:extLst>
              <a:ext uri="{FF2B5EF4-FFF2-40B4-BE49-F238E27FC236}">
                <a16:creationId xmlns:a16="http://schemas.microsoft.com/office/drawing/2014/main" id="{48DE5C63-5634-2425-75B3-67361E7072A7}"/>
              </a:ext>
            </a:extLst>
          </p:cNvPr>
          <p:cNvSpPr/>
          <p:nvPr/>
        </p:nvSpPr>
        <p:spPr>
          <a:xfrm>
            <a:off x="3625898" y="2384555"/>
            <a:ext cx="270345" cy="206734"/>
          </a:xfrm>
          <a:prstGeom prst="rightArrow">
            <a:avLst/>
          </a:prstGeom>
          <a:solidFill>
            <a:srgbClr val="00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Arrow: Right 13">
            <a:extLst>
              <a:ext uri="{FF2B5EF4-FFF2-40B4-BE49-F238E27FC236}">
                <a16:creationId xmlns:a16="http://schemas.microsoft.com/office/drawing/2014/main" id="{CEB34AE3-50A2-82B1-EE99-52754BBB48C0}"/>
              </a:ext>
            </a:extLst>
          </p:cNvPr>
          <p:cNvSpPr/>
          <p:nvPr/>
        </p:nvSpPr>
        <p:spPr>
          <a:xfrm>
            <a:off x="3625898" y="2725866"/>
            <a:ext cx="270345" cy="206734"/>
          </a:xfrm>
          <a:prstGeom prst="rightArrow">
            <a:avLst/>
          </a:prstGeom>
          <a:solidFill>
            <a:srgbClr val="00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Arrow: Right 14">
            <a:extLst>
              <a:ext uri="{FF2B5EF4-FFF2-40B4-BE49-F238E27FC236}">
                <a16:creationId xmlns:a16="http://schemas.microsoft.com/office/drawing/2014/main" id="{71F6EC69-D9DC-0525-2C54-F364FACA4776}"/>
              </a:ext>
            </a:extLst>
          </p:cNvPr>
          <p:cNvSpPr/>
          <p:nvPr/>
        </p:nvSpPr>
        <p:spPr>
          <a:xfrm>
            <a:off x="3625898" y="3082590"/>
            <a:ext cx="270345" cy="206734"/>
          </a:xfrm>
          <a:prstGeom prst="rightArrow">
            <a:avLst/>
          </a:prstGeom>
          <a:solidFill>
            <a:srgbClr val="00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Arrow: Right 15">
            <a:extLst>
              <a:ext uri="{FF2B5EF4-FFF2-40B4-BE49-F238E27FC236}">
                <a16:creationId xmlns:a16="http://schemas.microsoft.com/office/drawing/2014/main" id="{17D8376B-7616-97F6-43FB-1E1B73D2FD04}"/>
              </a:ext>
            </a:extLst>
          </p:cNvPr>
          <p:cNvSpPr/>
          <p:nvPr/>
        </p:nvSpPr>
        <p:spPr>
          <a:xfrm>
            <a:off x="3625898" y="4916487"/>
            <a:ext cx="270345" cy="206734"/>
          </a:xfrm>
          <a:prstGeom prst="rightArrow">
            <a:avLst/>
          </a:prstGeom>
          <a:solidFill>
            <a:srgbClr val="00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Arrow: Right 16">
            <a:extLst>
              <a:ext uri="{FF2B5EF4-FFF2-40B4-BE49-F238E27FC236}">
                <a16:creationId xmlns:a16="http://schemas.microsoft.com/office/drawing/2014/main" id="{53CDB921-AD2C-DB22-C611-6728411583C0}"/>
              </a:ext>
            </a:extLst>
          </p:cNvPr>
          <p:cNvSpPr/>
          <p:nvPr/>
        </p:nvSpPr>
        <p:spPr>
          <a:xfrm>
            <a:off x="3625898" y="5273211"/>
            <a:ext cx="270345" cy="206734"/>
          </a:xfrm>
          <a:prstGeom prst="rightArrow">
            <a:avLst/>
          </a:prstGeom>
          <a:solidFill>
            <a:srgbClr val="00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TextBox 17">
            <a:extLst>
              <a:ext uri="{FF2B5EF4-FFF2-40B4-BE49-F238E27FC236}">
                <a16:creationId xmlns:a16="http://schemas.microsoft.com/office/drawing/2014/main" id="{3AB54045-2453-A689-DA96-70073F6FBB70}"/>
              </a:ext>
            </a:extLst>
          </p:cNvPr>
          <p:cNvSpPr txBox="1"/>
          <p:nvPr/>
        </p:nvSpPr>
        <p:spPr>
          <a:xfrm>
            <a:off x="7043211" y="2026046"/>
            <a:ext cx="128080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0000FF"/>
                </a:solidFill>
                <a:effectLst/>
                <a:uFillTx/>
                <a:latin typeface="+mn-lt"/>
                <a:ea typeface="+mn-ea"/>
                <a:cs typeface="+mn-cs"/>
                <a:sym typeface="Helvetica Neue"/>
              </a:rPr>
              <a:t>RVP Landing Zone</a:t>
            </a:r>
          </a:p>
        </p:txBody>
      </p:sp>
      <p:sp>
        <p:nvSpPr>
          <p:cNvPr id="19" name="TextBox 18">
            <a:extLst>
              <a:ext uri="{FF2B5EF4-FFF2-40B4-BE49-F238E27FC236}">
                <a16:creationId xmlns:a16="http://schemas.microsoft.com/office/drawing/2014/main" id="{FE9E6563-039A-785E-EF96-9544EE5977F6}"/>
              </a:ext>
            </a:extLst>
          </p:cNvPr>
          <p:cNvSpPr txBox="1"/>
          <p:nvPr/>
        </p:nvSpPr>
        <p:spPr>
          <a:xfrm>
            <a:off x="7043211" y="2395589"/>
            <a:ext cx="2306722"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0000FF"/>
                </a:solidFill>
                <a:effectLst/>
                <a:uFillTx/>
                <a:latin typeface="+mn-lt"/>
                <a:ea typeface="+mn-ea"/>
                <a:cs typeface="+mn-cs"/>
                <a:sym typeface="Helvetica Neue"/>
              </a:rPr>
              <a:t>RVP HAS / </a:t>
            </a:r>
            <a:r>
              <a:rPr lang="en-US" sz="1200">
                <a:solidFill>
                  <a:srgbClr val="0000FF"/>
                </a:solidFill>
              </a:rPr>
              <a:t>s</a:t>
            </a:r>
            <a:r>
              <a:rPr kumimoji="0" lang="en-US" sz="1200" b="0" i="0" u="none" strike="noStrike" cap="none" spc="0" normalizeH="0" baseline="0">
                <a:ln>
                  <a:noFill/>
                </a:ln>
                <a:solidFill>
                  <a:srgbClr val="0000FF"/>
                </a:solidFill>
                <a:effectLst/>
                <a:uFillTx/>
                <a:latin typeface="+mn-lt"/>
                <a:ea typeface="+mn-ea"/>
                <a:cs typeface="+mn-cs"/>
                <a:sym typeface="Helvetica Neue"/>
              </a:rPr>
              <a:t>ystem block-diagram</a:t>
            </a:r>
          </a:p>
        </p:txBody>
      </p:sp>
      <p:sp>
        <p:nvSpPr>
          <p:cNvPr id="20" name="TextBox 19">
            <a:extLst>
              <a:ext uri="{FF2B5EF4-FFF2-40B4-BE49-F238E27FC236}">
                <a16:creationId xmlns:a16="http://schemas.microsoft.com/office/drawing/2014/main" id="{430026E0-6FED-1FAC-9726-9E784E9BFF93}"/>
              </a:ext>
            </a:extLst>
          </p:cNvPr>
          <p:cNvSpPr txBox="1"/>
          <p:nvPr/>
        </p:nvSpPr>
        <p:spPr>
          <a:xfrm>
            <a:off x="7045188" y="2760752"/>
            <a:ext cx="308354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0000FF"/>
                </a:solidFill>
                <a:effectLst/>
                <a:uFillTx/>
                <a:latin typeface="+mn-lt"/>
                <a:ea typeface="+mn-ea"/>
                <a:cs typeface="+mn-cs"/>
                <a:sym typeface="Helvetica Neue"/>
              </a:rPr>
              <a:t>RVP PD design / PnP validation</a:t>
            </a:r>
          </a:p>
        </p:txBody>
      </p:sp>
      <p:sp>
        <p:nvSpPr>
          <p:cNvPr id="21" name="TextBox 20">
            <a:extLst>
              <a:ext uri="{FF2B5EF4-FFF2-40B4-BE49-F238E27FC236}">
                <a16:creationId xmlns:a16="http://schemas.microsoft.com/office/drawing/2014/main" id="{C4E8763F-E41F-1DA2-2930-B63DC29AA511}"/>
              </a:ext>
            </a:extLst>
          </p:cNvPr>
          <p:cNvSpPr txBox="1"/>
          <p:nvPr/>
        </p:nvSpPr>
        <p:spPr>
          <a:xfrm>
            <a:off x="7045188" y="3138626"/>
            <a:ext cx="3474388"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0000FF"/>
                </a:solidFill>
                <a:effectLst/>
                <a:uFillTx/>
                <a:latin typeface="+mn-lt"/>
                <a:ea typeface="+mn-ea"/>
                <a:cs typeface="+mn-cs"/>
                <a:sym typeface="Helvetica Neue"/>
              </a:rPr>
              <a:t>Platform GPIO mapping table (BIOS / EC / IFWI)  </a:t>
            </a:r>
          </a:p>
        </p:txBody>
      </p:sp>
      <p:sp>
        <p:nvSpPr>
          <p:cNvPr id="22" name="TextBox 21">
            <a:extLst>
              <a:ext uri="{FF2B5EF4-FFF2-40B4-BE49-F238E27FC236}">
                <a16:creationId xmlns:a16="http://schemas.microsoft.com/office/drawing/2014/main" id="{ECCEE147-3A1A-75D3-B7EA-A49BEA8B8E76}"/>
              </a:ext>
            </a:extLst>
          </p:cNvPr>
          <p:cNvSpPr txBox="1"/>
          <p:nvPr/>
        </p:nvSpPr>
        <p:spPr>
          <a:xfrm>
            <a:off x="7043211" y="4927521"/>
            <a:ext cx="308354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0000FF"/>
                </a:solidFill>
                <a:effectLst/>
                <a:uFillTx/>
                <a:latin typeface="+mn-lt"/>
                <a:ea typeface="+mn-ea"/>
                <a:cs typeface="+mn-cs"/>
                <a:sym typeface="Helvetica Neue"/>
              </a:rPr>
              <a:t>RVP assembly guides</a:t>
            </a:r>
          </a:p>
        </p:txBody>
      </p:sp>
      <p:sp>
        <p:nvSpPr>
          <p:cNvPr id="23" name="TextBox 22">
            <a:extLst>
              <a:ext uri="{FF2B5EF4-FFF2-40B4-BE49-F238E27FC236}">
                <a16:creationId xmlns:a16="http://schemas.microsoft.com/office/drawing/2014/main" id="{2B251D68-F6FF-A29F-ADC2-3A55BF08F74A}"/>
              </a:ext>
            </a:extLst>
          </p:cNvPr>
          <p:cNvSpPr txBox="1"/>
          <p:nvPr/>
        </p:nvSpPr>
        <p:spPr>
          <a:xfrm>
            <a:off x="7043211" y="5260696"/>
            <a:ext cx="308354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0000FF"/>
                </a:solidFill>
                <a:effectLst/>
                <a:uFillTx/>
                <a:latin typeface="+mn-lt"/>
                <a:ea typeface="+mn-ea"/>
                <a:cs typeface="+mn-cs"/>
                <a:sym typeface="Helvetica Neue"/>
              </a:rPr>
              <a:t>TOPS, this document</a:t>
            </a:r>
          </a:p>
        </p:txBody>
      </p:sp>
    </p:spTree>
    <p:extLst>
      <p:ext uri="{BB962C8B-B14F-4D97-AF65-F5344CB8AC3E}">
        <p14:creationId xmlns:p14="http://schemas.microsoft.com/office/powerpoint/2010/main" val="241937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095F7C-1C98-8D0D-5F0C-721B7D217B92}"/>
              </a:ext>
            </a:extLst>
          </p:cNvPr>
          <p:cNvSpPr/>
          <p:nvPr/>
        </p:nvSpPr>
        <p:spPr>
          <a:xfrm>
            <a:off x="343669" y="202501"/>
            <a:ext cx="11785600" cy="648575"/>
          </a:xfrm>
          <a:prstGeom prst="rect">
            <a:avLst/>
          </a:prstGeom>
          <a:ln w="12700">
            <a:miter lim="400000"/>
          </a:ln>
        </p:spPr>
        <p:txBody>
          <a:bodyPr lIns="0" tIns="0" rIns="0" bIns="0" anchor="ctr">
            <a:normAutofit fontScale="97500"/>
          </a:bodyPr>
          <a:lstStyle/>
          <a:p>
            <a:pPr defTabSz="609600" hangingPunct="1">
              <a:spcBef>
                <a:spcPts val="0"/>
              </a:spcBef>
            </a:pPr>
            <a:r>
              <a:rPr lang="en-US" altLang="zh-TW"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Address table of LPSS</a:t>
            </a:r>
            <a:endPar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pic>
        <p:nvPicPr>
          <p:cNvPr id="5" name="Picture 4">
            <a:extLst>
              <a:ext uri="{FF2B5EF4-FFF2-40B4-BE49-F238E27FC236}">
                <a16:creationId xmlns:a16="http://schemas.microsoft.com/office/drawing/2014/main" id="{6A40894C-F8E9-1E76-BCF3-7E535C8C8538}"/>
              </a:ext>
            </a:extLst>
          </p:cNvPr>
          <p:cNvPicPr>
            <a:picLocks noChangeAspect="1"/>
          </p:cNvPicPr>
          <p:nvPr/>
        </p:nvPicPr>
        <p:blipFill>
          <a:blip r:embed="rId2"/>
          <a:stretch>
            <a:fillRect/>
          </a:stretch>
        </p:blipFill>
        <p:spPr>
          <a:xfrm>
            <a:off x="442763" y="2489025"/>
            <a:ext cx="7518982" cy="3772425"/>
          </a:xfrm>
          <a:prstGeom prst="rect">
            <a:avLst/>
          </a:prstGeom>
        </p:spPr>
      </p:pic>
      <p:sp>
        <p:nvSpPr>
          <p:cNvPr id="7" name="Rectangle 2">
            <a:extLst>
              <a:ext uri="{FF2B5EF4-FFF2-40B4-BE49-F238E27FC236}">
                <a16:creationId xmlns:a16="http://schemas.microsoft.com/office/drawing/2014/main" id="{F4202C86-7B95-152A-C038-1FD930688419}"/>
              </a:ext>
            </a:extLst>
          </p:cNvPr>
          <p:cNvSpPr>
            <a:spLocks noChangeArrowheads="1"/>
          </p:cNvSpPr>
          <p:nvPr/>
        </p:nvSpPr>
        <p:spPr bwMode="auto">
          <a:xfrm>
            <a:off x="442763" y="1264495"/>
            <a:ext cx="34393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RVP GPIO mapping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593ED6E-450F-9348-3FFC-01F8CC758135}"/>
              </a:ext>
            </a:extLst>
          </p:cNvPr>
          <p:cNvSpPr txBox="1"/>
          <p:nvPr/>
        </p:nvSpPr>
        <p:spPr>
          <a:xfrm>
            <a:off x="530362" y="998200"/>
            <a:ext cx="7843494"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ea typeface="+mn-ea"/>
                <a:cs typeface="+mn-cs"/>
                <a:sym typeface="Helvetica Neue"/>
              </a:rPr>
              <a:t>For checking the address of each device, please visit PDT share point from below link.</a:t>
            </a:r>
          </a:p>
        </p:txBody>
      </p:sp>
      <p:sp>
        <p:nvSpPr>
          <p:cNvPr id="9" name="TextBox 8">
            <a:extLst>
              <a:ext uri="{FF2B5EF4-FFF2-40B4-BE49-F238E27FC236}">
                <a16:creationId xmlns:a16="http://schemas.microsoft.com/office/drawing/2014/main" id="{0E5C53F0-E442-747E-C5AE-72793841D969}"/>
              </a:ext>
            </a:extLst>
          </p:cNvPr>
          <p:cNvSpPr txBox="1"/>
          <p:nvPr/>
        </p:nvSpPr>
        <p:spPr>
          <a:xfrm>
            <a:off x="530362" y="1948556"/>
            <a:ext cx="88004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ea typeface="+mn-ea"/>
                <a:cs typeface="+mn-cs"/>
                <a:sym typeface="Helvetica Neue"/>
              </a:rPr>
              <a:t>In the mapping table, you can find the LSIO relevant tabs and can see the detail table like below.</a:t>
            </a:r>
          </a:p>
        </p:txBody>
      </p:sp>
    </p:spTree>
    <p:extLst>
      <p:ext uri="{BB962C8B-B14F-4D97-AF65-F5344CB8AC3E}">
        <p14:creationId xmlns:p14="http://schemas.microsoft.com/office/powerpoint/2010/main" val="22157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AF8BF-CF7C-EBA7-AC6E-278930FF222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72E8A09-ABC5-48A3-87F9-5357E1A2B8ED}"/>
              </a:ext>
            </a:extLst>
          </p:cNvPr>
          <p:cNvSpPr/>
          <p:nvPr/>
        </p:nvSpPr>
        <p:spPr>
          <a:xfrm>
            <a:off x="310718" y="63258"/>
            <a:ext cx="11785600" cy="648575"/>
          </a:xfrm>
          <a:prstGeom prst="rect">
            <a:avLst/>
          </a:prstGeom>
          <a:ln w="12700">
            <a:miter lim="400000"/>
          </a:ln>
        </p:spPr>
        <p:txBody>
          <a:bodyPr lIns="0" tIns="0" rIns="0" bIns="0" anchor="ctr">
            <a:normAutofit fontScale="97500"/>
          </a:bodyPr>
          <a:lstStyle/>
          <a:p>
            <a:pPr defTabSz="609600" hangingPunct="1">
              <a:spcBef>
                <a:spcPts val="0"/>
              </a:spcBef>
            </a:pPr>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LPSS AIC</a:t>
            </a:r>
          </a:p>
        </p:txBody>
      </p:sp>
      <p:sp>
        <p:nvSpPr>
          <p:cNvPr id="7" name="Rectangle 2">
            <a:extLst>
              <a:ext uri="{FF2B5EF4-FFF2-40B4-BE49-F238E27FC236}">
                <a16:creationId xmlns:a16="http://schemas.microsoft.com/office/drawing/2014/main" id="{83348C80-DB4D-1490-C39A-9B616F8F0DEC}"/>
              </a:ext>
            </a:extLst>
          </p:cNvPr>
          <p:cNvSpPr>
            <a:spLocks noChangeArrowheads="1"/>
          </p:cNvSpPr>
          <p:nvPr/>
        </p:nvSpPr>
        <p:spPr bwMode="auto">
          <a:xfrm>
            <a:off x="453274" y="1490643"/>
            <a:ext cx="34393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Arial" panose="020B0604020202020204" pitchFamily="34" charset="0"/>
                <a:hlinkClick r:id="rId2"/>
              </a:rPr>
              <a:t>LPSS</a:t>
            </a:r>
            <a:r>
              <a:rPr kumimoji="0" lang="zh-TW" altLang="en-US" sz="1800" b="0" i="0" u="none" strike="noStrike" cap="none" normalizeH="0" baseline="0">
                <a:ln>
                  <a:noFill/>
                </a:ln>
                <a:solidFill>
                  <a:schemeClr val="tx1"/>
                </a:solidFill>
                <a:effectLst/>
                <a:latin typeface="Arial" panose="020B0604020202020204" pitchFamily="34" charset="0"/>
                <a:hlinkClick r:id="rId2"/>
              </a:rPr>
              <a:t> </a:t>
            </a:r>
            <a:r>
              <a:rPr kumimoji="0" lang="en-US" altLang="zh-TW" sz="1800" b="0" i="0" u="none" strike="noStrike" cap="none" normalizeH="0" baseline="0">
                <a:ln>
                  <a:noFill/>
                </a:ln>
                <a:solidFill>
                  <a:schemeClr val="tx1"/>
                </a:solidFill>
                <a:effectLst/>
                <a:latin typeface="Arial" panose="020B0604020202020204" pitchFamily="34" charset="0"/>
                <a:hlinkClick r:id="rId2"/>
              </a:rPr>
              <a:t>AIC</a:t>
            </a:r>
            <a:r>
              <a:rPr kumimoji="0" lang="zh-TW" altLang="en-US" sz="1800" b="0" i="0" u="none" strike="noStrike" cap="none" normalizeH="0" baseline="0">
                <a:ln>
                  <a:noFill/>
                </a:ln>
                <a:solidFill>
                  <a:schemeClr val="tx1"/>
                </a:solidFill>
                <a:effectLst/>
                <a:latin typeface="Arial" panose="020B0604020202020204" pitchFamily="34" charset="0"/>
                <a:hlinkClick r:id="rId2"/>
              </a:rPr>
              <a:t> </a:t>
            </a:r>
            <a:r>
              <a:rPr kumimoji="0" lang="en-US" altLang="zh-TW" sz="1800" b="0" i="0" u="none" strike="noStrike" cap="none" normalizeH="0" baseline="0">
                <a:ln>
                  <a:noFill/>
                </a:ln>
                <a:solidFill>
                  <a:schemeClr val="tx1"/>
                </a:solidFill>
                <a:effectLst/>
                <a:latin typeface="Arial" panose="020B0604020202020204" pitchFamily="34" charset="0"/>
                <a:hlinkClick r:id="rId2"/>
              </a:rPr>
              <a:t>user guide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251E8D5-01B7-6CA9-5F08-3782255525EC}"/>
              </a:ext>
            </a:extLst>
          </p:cNvPr>
          <p:cNvSpPr txBox="1"/>
          <p:nvPr/>
        </p:nvSpPr>
        <p:spPr>
          <a:xfrm>
            <a:off x="530362" y="998200"/>
            <a:ext cx="550952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ea typeface="+mn-ea"/>
                <a:cs typeface="+mn-cs"/>
                <a:sym typeface="Helvetica Neue"/>
              </a:rPr>
              <a:t>The picture shows the supported signal on LPSS connector.</a:t>
            </a:r>
          </a:p>
          <a:p>
            <a:pPr marL="0" marR="0" indent="0" algn="l" defTabSz="2438338" rtl="0" fontAlgn="auto" latinLnBrk="0" hangingPunct="0">
              <a:lnSpc>
                <a:spcPct val="100000"/>
              </a:lnSpc>
              <a:spcBef>
                <a:spcPts val="0"/>
              </a:spcBef>
              <a:spcAft>
                <a:spcPts val="0"/>
              </a:spcAft>
              <a:buClrTx/>
              <a:buSzTx/>
              <a:buFontTx/>
              <a:buNone/>
              <a:tabLst/>
            </a:pPr>
            <a:r>
              <a:rPr lang="en-US" sz="1600">
                <a:solidFill>
                  <a:schemeClr val="tx1"/>
                </a:solidFill>
              </a:rPr>
              <a:t>Can refer to LPSS user guide from below link.</a:t>
            </a:r>
            <a:endParaRPr kumimoji="0" lang="en-US" sz="1600" b="0" i="0" u="none" strike="noStrike" cap="none" spc="0" normalizeH="0" baseline="0">
              <a:ln>
                <a:noFill/>
              </a:ln>
              <a:solidFill>
                <a:schemeClr val="tx1"/>
              </a:solidFill>
              <a:effectLst/>
              <a:uFillTx/>
              <a:ea typeface="+mn-ea"/>
              <a:cs typeface="+mn-cs"/>
              <a:sym typeface="Helvetica Neue"/>
            </a:endParaRPr>
          </a:p>
        </p:txBody>
      </p:sp>
      <p:pic>
        <p:nvPicPr>
          <p:cNvPr id="4" name="Picture 3">
            <a:extLst>
              <a:ext uri="{FF2B5EF4-FFF2-40B4-BE49-F238E27FC236}">
                <a16:creationId xmlns:a16="http://schemas.microsoft.com/office/drawing/2014/main" id="{E1525244-D306-F9AE-B1E5-044E8D22C1E1}"/>
              </a:ext>
            </a:extLst>
          </p:cNvPr>
          <p:cNvPicPr>
            <a:picLocks noChangeAspect="1"/>
          </p:cNvPicPr>
          <p:nvPr/>
        </p:nvPicPr>
        <p:blipFill>
          <a:blip r:embed="rId3"/>
          <a:stretch>
            <a:fillRect/>
          </a:stretch>
        </p:blipFill>
        <p:spPr>
          <a:xfrm>
            <a:off x="6039884" y="711833"/>
            <a:ext cx="4809135" cy="5743903"/>
          </a:xfrm>
          <a:prstGeom prst="rect">
            <a:avLst/>
          </a:prstGeom>
        </p:spPr>
      </p:pic>
    </p:spTree>
    <p:extLst>
      <p:ext uri="{BB962C8B-B14F-4D97-AF65-F5344CB8AC3E}">
        <p14:creationId xmlns:p14="http://schemas.microsoft.com/office/powerpoint/2010/main" val="33564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Sensors and Sensor AIC</a:t>
            </a:r>
          </a:p>
        </p:txBody>
      </p:sp>
      <p:grpSp>
        <p:nvGrpSpPr>
          <p:cNvPr id="3" name="Group 2">
            <a:extLst>
              <a:ext uri="{FF2B5EF4-FFF2-40B4-BE49-F238E27FC236}">
                <a16:creationId xmlns:a16="http://schemas.microsoft.com/office/drawing/2014/main" id="{9C3306B1-1ED7-4C8D-A7B6-7345497FDCBB}"/>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57309DC3-3728-42C4-895A-5C4BDF3005E0}"/>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34805E5F-5F63-40FB-96F8-82ECA8402EE2}"/>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856336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182018" y="791128"/>
            <a:ext cx="2144049" cy="4965148"/>
          </a:xfrm>
          <a:prstGeom prst="rect">
            <a:avLst/>
          </a:prstGeom>
          <a:solidFill>
            <a:schemeClr val="accent1"/>
          </a:solidFill>
          <a:ln w="3175" cap="flat" cmpd="sng" algn="ctr">
            <a:solidFill>
              <a:schemeClr val="tx1"/>
            </a:solidFill>
            <a:prstDash val="solid"/>
            <a:round/>
            <a:headEnd type="none" w="sm" len="sm"/>
            <a:tailEnd type="none" w="sm" len="sm"/>
          </a:ln>
          <a:effectLst/>
        </p:spPr>
        <p:txBody>
          <a:bodyPr wrap="none" anchor="ctr"/>
          <a:lstStyle/>
          <a:p>
            <a:pPr>
              <a:defRPr/>
            </a:pPr>
            <a:r>
              <a:rPr lang="en-US" sz="1600">
                <a:ln w="0"/>
                <a:solidFill>
                  <a:schemeClr val="bg1"/>
                </a:solidFill>
                <a:effectLst>
                  <a:outerShdw blurRad="38100" dist="19050" dir="2700000" algn="tl" rotWithShape="0">
                    <a:schemeClr val="dk1">
                      <a:alpha val="40000"/>
                    </a:schemeClr>
                  </a:outerShdw>
                </a:effectLst>
              </a:rPr>
              <a:t>NVP-S</a:t>
            </a:r>
          </a:p>
        </p:txBody>
      </p:sp>
      <p:sp>
        <p:nvSpPr>
          <p:cNvPr id="4" name="TextBox 3"/>
          <p:cNvSpPr txBox="1"/>
          <p:nvPr/>
        </p:nvSpPr>
        <p:spPr>
          <a:xfrm>
            <a:off x="3021366" y="1717054"/>
            <a:ext cx="1610257" cy="296428"/>
          </a:xfrm>
          <a:prstGeom prst="rect">
            <a:avLst/>
          </a:prstGeom>
          <a:noFill/>
        </p:spPr>
        <p:txBody>
          <a:bodyPr wrap="square">
            <a:spAutoFit/>
          </a:bodyPr>
          <a:lstStyle>
            <a:defPPr>
              <a:defRPr lang="en-US"/>
            </a:defPPr>
            <a:lvl1pPr>
              <a:defRPr sz="1600"/>
            </a:lvl1pPr>
          </a:lstStyle>
          <a:p>
            <a:r>
              <a:rPr lang="en-US" sz="1333">
                <a:solidFill>
                  <a:schemeClr val="bg1"/>
                </a:solidFill>
              </a:rPr>
              <a:t>ISH</a:t>
            </a:r>
            <a:r>
              <a:rPr lang="en-US" sz="1467">
                <a:solidFill>
                  <a:schemeClr val="bg1"/>
                </a:solidFill>
              </a:rPr>
              <a:t> </a:t>
            </a:r>
            <a:r>
              <a:rPr lang="en-US" sz="1330">
                <a:solidFill>
                  <a:schemeClr val="bg1"/>
                </a:solidFill>
              </a:rPr>
              <a:t>I2C0</a:t>
            </a:r>
            <a:r>
              <a:rPr lang="zh-TW" altLang="en-US" sz="1330">
                <a:solidFill>
                  <a:schemeClr val="bg1"/>
                </a:solidFill>
              </a:rPr>
              <a:t> </a:t>
            </a:r>
            <a:r>
              <a:rPr lang="en-US" altLang="zh-TW" sz="1330">
                <a:solidFill>
                  <a:schemeClr val="bg1"/>
                </a:solidFill>
              </a:rPr>
              <a:t>/I3C0</a:t>
            </a:r>
            <a:endParaRPr lang="en-US" sz="1330">
              <a:solidFill>
                <a:schemeClr val="bg1"/>
              </a:solidFill>
            </a:endParaRPr>
          </a:p>
        </p:txBody>
      </p:sp>
      <p:sp>
        <p:nvSpPr>
          <p:cNvPr id="29" name="TextBox 28"/>
          <p:cNvSpPr txBox="1"/>
          <p:nvPr/>
        </p:nvSpPr>
        <p:spPr>
          <a:xfrm>
            <a:off x="3402616" y="4057399"/>
            <a:ext cx="1113682" cy="462306"/>
          </a:xfrm>
          <a:prstGeom prst="rect">
            <a:avLst/>
          </a:prstGeom>
          <a:noFill/>
        </p:spPr>
        <p:txBody>
          <a:bodyPr wrap="square">
            <a:spAutoFit/>
          </a:bodyPr>
          <a:lstStyle/>
          <a:p>
            <a:pPr>
              <a:defRPr/>
            </a:pPr>
            <a:r>
              <a:rPr lang="en-US" sz="1333">
                <a:solidFill>
                  <a:schemeClr val="bg1"/>
                </a:solidFill>
              </a:rPr>
              <a:t>ISH GPIOs (0-7, 10)</a:t>
            </a:r>
          </a:p>
        </p:txBody>
      </p:sp>
      <p:sp>
        <p:nvSpPr>
          <p:cNvPr id="14" name="TextBox 13"/>
          <p:cNvSpPr txBox="1"/>
          <p:nvPr/>
        </p:nvSpPr>
        <p:spPr>
          <a:xfrm>
            <a:off x="3518853" y="2310089"/>
            <a:ext cx="1034532" cy="277705"/>
          </a:xfrm>
          <a:prstGeom prst="rect">
            <a:avLst/>
          </a:prstGeom>
          <a:noFill/>
        </p:spPr>
        <p:txBody>
          <a:bodyPr>
            <a:spAutoFit/>
          </a:bodyPr>
          <a:lstStyle>
            <a:defPPr>
              <a:defRPr lang="en-US"/>
            </a:defPPr>
            <a:lvl1pPr>
              <a:defRPr sz="1600"/>
            </a:lvl1pPr>
          </a:lstStyle>
          <a:p>
            <a:r>
              <a:rPr lang="en-US" sz="1333">
                <a:solidFill>
                  <a:schemeClr val="bg1"/>
                </a:solidFill>
              </a:rPr>
              <a:t>ISH I2C1</a:t>
            </a:r>
          </a:p>
        </p:txBody>
      </p:sp>
      <p:sp>
        <p:nvSpPr>
          <p:cNvPr id="15" name="TextBox 14"/>
          <p:cNvSpPr txBox="1"/>
          <p:nvPr/>
        </p:nvSpPr>
        <p:spPr>
          <a:xfrm>
            <a:off x="3524997" y="2933501"/>
            <a:ext cx="1034532" cy="277705"/>
          </a:xfrm>
          <a:prstGeom prst="rect">
            <a:avLst/>
          </a:prstGeom>
          <a:noFill/>
        </p:spPr>
        <p:txBody>
          <a:bodyPr>
            <a:spAutoFit/>
          </a:bodyPr>
          <a:lstStyle>
            <a:defPPr>
              <a:defRPr lang="en-US"/>
            </a:defPPr>
            <a:lvl1pPr>
              <a:defRPr sz="1600"/>
            </a:lvl1pPr>
          </a:lstStyle>
          <a:p>
            <a:r>
              <a:rPr lang="en-US" sz="1333">
                <a:solidFill>
                  <a:schemeClr val="bg1"/>
                </a:solidFill>
              </a:rPr>
              <a:t>ISH I2C2</a:t>
            </a:r>
          </a:p>
        </p:txBody>
      </p:sp>
      <p:sp>
        <p:nvSpPr>
          <p:cNvPr id="16" name="TextBox 15"/>
          <p:cNvSpPr txBox="1"/>
          <p:nvPr/>
        </p:nvSpPr>
        <p:spPr>
          <a:xfrm>
            <a:off x="3379170" y="5388186"/>
            <a:ext cx="1113682" cy="277705"/>
          </a:xfrm>
          <a:prstGeom prst="rect">
            <a:avLst/>
          </a:prstGeom>
          <a:noFill/>
        </p:spPr>
        <p:txBody>
          <a:bodyPr>
            <a:spAutoFit/>
          </a:bodyPr>
          <a:lstStyle/>
          <a:p>
            <a:pPr>
              <a:defRPr/>
            </a:pPr>
            <a:r>
              <a:rPr lang="en-US" sz="1333">
                <a:solidFill>
                  <a:schemeClr val="bg1"/>
                </a:solidFill>
              </a:rPr>
              <a:t>ISH UART0</a:t>
            </a:r>
          </a:p>
        </p:txBody>
      </p:sp>
      <p:sp>
        <p:nvSpPr>
          <p:cNvPr id="18" name="TextBox 17"/>
          <p:cNvSpPr txBox="1"/>
          <p:nvPr/>
        </p:nvSpPr>
        <p:spPr>
          <a:xfrm>
            <a:off x="3591430" y="3529682"/>
            <a:ext cx="1113682" cy="277705"/>
          </a:xfrm>
          <a:prstGeom prst="rect">
            <a:avLst/>
          </a:prstGeom>
          <a:noFill/>
        </p:spPr>
        <p:txBody>
          <a:bodyPr>
            <a:spAutoFit/>
          </a:bodyPr>
          <a:lstStyle/>
          <a:p>
            <a:pPr>
              <a:defRPr/>
            </a:pPr>
            <a:r>
              <a:rPr lang="en-US" sz="1333">
                <a:solidFill>
                  <a:schemeClr val="bg1"/>
                </a:solidFill>
              </a:rPr>
              <a:t>ISH SPI</a:t>
            </a:r>
          </a:p>
        </p:txBody>
      </p:sp>
      <p:cxnSp>
        <p:nvCxnSpPr>
          <p:cNvPr id="20" name="Straight Arrow Connector 4"/>
          <p:cNvCxnSpPr>
            <a:cxnSpLocks noChangeShapeType="1"/>
          </p:cNvCxnSpPr>
          <p:nvPr/>
        </p:nvCxnSpPr>
        <p:spPr bwMode="auto">
          <a:xfrm>
            <a:off x="4325167" y="2437194"/>
            <a:ext cx="2856567" cy="4096"/>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1" name="Straight Arrow Connector 4"/>
          <p:cNvCxnSpPr>
            <a:cxnSpLocks noChangeShapeType="1"/>
          </p:cNvCxnSpPr>
          <p:nvPr/>
        </p:nvCxnSpPr>
        <p:spPr bwMode="auto">
          <a:xfrm>
            <a:off x="4308612" y="4281064"/>
            <a:ext cx="2856567" cy="4096"/>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2" name="Straight Arrow Connector 4"/>
          <p:cNvCxnSpPr>
            <a:cxnSpLocks noChangeShapeType="1"/>
          </p:cNvCxnSpPr>
          <p:nvPr/>
        </p:nvCxnSpPr>
        <p:spPr bwMode="auto">
          <a:xfrm>
            <a:off x="4325167" y="3079041"/>
            <a:ext cx="2856567" cy="4096"/>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23" name="Straight Arrow Connector 4"/>
          <p:cNvCxnSpPr>
            <a:cxnSpLocks noChangeShapeType="1"/>
          </p:cNvCxnSpPr>
          <p:nvPr/>
        </p:nvCxnSpPr>
        <p:spPr bwMode="auto">
          <a:xfrm>
            <a:off x="4307076" y="3690198"/>
            <a:ext cx="2856567" cy="4096"/>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25" name="Straight Arrow Connector 4"/>
          <p:cNvCxnSpPr>
            <a:cxnSpLocks noChangeShapeType="1"/>
          </p:cNvCxnSpPr>
          <p:nvPr/>
        </p:nvCxnSpPr>
        <p:spPr bwMode="auto">
          <a:xfrm>
            <a:off x="4338012" y="5495375"/>
            <a:ext cx="1098180" cy="0"/>
          </a:xfrm>
          <a:prstGeom prst="straightConnector1">
            <a:avLst/>
          </a:prstGeom>
          <a:noFill/>
          <a:ln w="38100" algn="ctr">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23569" name="Rectangle 23568"/>
          <p:cNvSpPr/>
          <p:nvPr/>
        </p:nvSpPr>
        <p:spPr>
          <a:xfrm>
            <a:off x="2182018" y="5824242"/>
            <a:ext cx="7539031" cy="751744"/>
          </a:xfrm>
          <a:prstGeom prst="rect">
            <a:avLst/>
          </a:prstGeom>
        </p:spPr>
        <p:txBody>
          <a:bodyPr wrap="square" lIns="91440" tIns="45720" rIns="91440" bIns="45720" anchor="t">
            <a:spAutoFit/>
          </a:bodyPr>
          <a:lstStyle/>
          <a:p>
            <a:pPr>
              <a:spcBef>
                <a:spcPts val="600"/>
              </a:spcBef>
              <a:defRPr/>
            </a:pPr>
            <a:r>
              <a:rPr lang="en-US" sz="1400">
                <a:solidFill>
                  <a:srgbClr val="C00000"/>
                </a:solidFill>
                <a:latin typeface="Intel Clear Light"/>
                <a:ea typeface="Intel Clear Light" panose="020B0404020203020204" pitchFamily="34" charset="0"/>
                <a:cs typeface="Intel Clear" panose="020B0604020203020204" pitchFamily="34" charset="0"/>
              </a:rPr>
              <a:t>Note: </a:t>
            </a:r>
            <a:endParaRPr lang="en-US" sz="14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endParaRPr>
          </a:p>
          <a:p>
            <a:pPr marL="285115" indent="-285115">
              <a:spcBef>
                <a:spcPts val="600"/>
              </a:spcBef>
              <a:buFontTx/>
              <a:buChar char="-"/>
              <a:defRPr/>
            </a:pPr>
            <a:r>
              <a:rPr lang="en-US" sz="1400">
                <a:solidFill>
                  <a:schemeClr val="bg2"/>
                </a:solidFill>
                <a:latin typeface="Intel Clear Light"/>
                <a:ea typeface="Intel Clear Light" panose="020B0404020203020204" pitchFamily="34" charset="0"/>
                <a:cs typeface="Intel Clear" panose="020B0604020203020204" pitchFamily="34" charset="0"/>
              </a:rPr>
              <a:t>Solid line indicates default support on the board. Dotted lines indicate the need for rework. </a:t>
            </a:r>
            <a:endPar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p:txBody>
      </p:sp>
      <p:sp>
        <p:nvSpPr>
          <p:cNvPr id="37" name="Title 1">
            <a:extLst>
              <a:ext uri="{FF2B5EF4-FFF2-40B4-BE49-F238E27FC236}">
                <a16:creationId xmlns:a16="http://schemas.microsoft.com/office/drawing/2014/main" id="{38568A2C-D459-4F95-9CF3-2A7EA201FBA6}"/>
              </a:ext>
            </a:extLst>
          </p:cNvPr>
          <p:cNvSpPr txBox="1">
            <a:spLocks/>
          </p:cNvSpPr>
          <p:nvPr/>
        </p:nvSpPr>
        <p:spPr>
          <a:xfrm>
            <a:off x="391632" y="72352"/>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Block Diagram – Sensors and Sensor AIC</a:t>
            </a:r>
            <a:endParaRPr lang="en-US"/>
          </a:p>
        </p:txBody>
      </p:sp>
      <p:cxnSp>
        <p:nvCxnSpPr>
          <p:cNvPr id="30" name="Straight Arrow Connector 4">
            <a:extLst>
              <a:ext uri="{FF2B5EF4-FFF2-40B4-BE49-F238E27FC236}">
                <a16:creationId xmlns:a16="http://schemas.microsoft.com/office/drawing/2014/main" id="{19479F79-5E83-5F9E-ACA7-A63D7B8F9C7F}"/>
              </a:ext>
            </a:extLst>
          </p:cNvPr>
          <p:cNvCxnSpPr>
            <a:cxnSpLocks noChangeShapeType="1"/>
          </p:cNvCxnSpPr>
          <p:nvPr/>
        </p:nvCxnSpPr>
        <p:spPr bwMode="auto">
          <a:xfrm>
            <a:off x="4320536" y="1857469"/>
            <a:ext cx="2856567" cy="4096"/>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4" name="Rounded Rectangle 32">
            <a:extLst>
              <a:ext uri="{FF2B5EF4-FFF2-40B4-BE49-F238E27FC236}">
                <a16:creationId xmlns:a16="http://schemas.microsoft.com/office/drawing/2014/main" id="{39B6C86D-AA31-442B-BCF0-8E821D300F1D}"/>
              </a:ext>
            </a:extLst>
          </p:cNvPr>
          <p:cNvSpPr/>
          <p:nvPr/>
        </p:nvSpPr>
        <p:spPr>
          <a:xfrm>
            <a:off x="5450846" y="5228314"/>
            <a:ext cx="1311080" cy="537824"/>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anchor="ctr">
            <a:noAutofit/>
          </a:bodyPr>
          <a:lstStyle/>
          <a:p>
            <a:pPr algn="ctr"/>
            <a:r>
              <a:rPr lang="en-US" altLang="zh-TW" sz="1600" b="1"/>
              <a:t>2x3 </a:t>
            </a:r>
            <a:r>
              <a:rPr lang="en-US" sz="1600" b="1"/>
              <a:t>HDR</a:t>
            </a:r>
          </a:p>
        </p:txBody>
      </p:sp>
      <p:sp>
        <p:nvSpPr>
          <p:cNvPr id="3" name="TextBox 2">
            <a:extLst>
              <a:ext uri="{FF2B5EF4-FFF2-40B4-BE49-F238E27FC236}">
                <a16:creationId xmlns:a16="http://schemas.microsoft.com/office/drawing/2014/main" id="{29E72469-5B72-4F74-AD0C-40CA1BADC68A}"/>
              </a:ext>
            </a:extLst>
          </p:cNvPr>
          <p:cNvSpPr txBox="1"/>
          <p:nvPr/>
        </p:nvSpPr>
        <p:spPr>
          <a:xfrm>
            <a:off x="7181734" y="887534"/>
            <a:ext cx="1988900" cy="4868741"/>
          </a:xfrm>
          <a:prstGeom prst="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ctr">
              <a:defRPr sz="16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Mosaic GEN 3 HDR</a:t>
            </a:r>
          </a:p>
        </p:txBody>
      </p:sp>
      <p:sp>
        <p:nvSpPr>
          <p:cNvPr id="26" name="TextBox 25">
            <a:extLst>
              <a:ext uri="{FF2B5EF4-FFF2-40B4-BE49-F238E27FC236}">
                <a16:creationId xmlns:a16="http://schemas.microsoft.com/office/drawing/2014/main" id="{D7C94C5C-ADF3-4E19-A022-71916ED7EA3B}"/>
              </a:ext>
            </a:extLst>
          </p:cNvPr>
          <p:cNvSpPr txBox="1"/>
          <p:nvPr/>
        </p:nvSpPr>
        <p:spPr>
          <a:xfrm>
            <a:off x="3343872" y="4807196"/>
            <a:ext cx="1113682" cy="277705"/>
          </a:xfrm>
          <a:prstGeom prst="rect">
            <a:avLst/>
          </a:prstGeom>
          <a:noFill/>
        </p:spPr>
        <p:txBody>
          <a:bodyPr>
            <a:spAutoFit/>
          </a:bodyPr>
          <a:lstStyle/>
          <a:p>
            <a:pPr>
              <a:defRPr/>
            </a:pPr>
            <a:r>
              <a:rPr lang="en-US" sz="1333">
                <a:solidFill>
                  <a:schemeClr val="bg1"/>
                </a:solidFill>
              </a:rPr>
              <a:t>ISH UART1</a:t>
            </a:r>
          </a:p>
        </p:txBody>
      </p:sp>
      <p:cxnSp>
        <p:nvCxnSpPr>
          <p:cNvPr id="27" name="Straight Arrow Connector 4">
            <a:extLst>
              <a:ext uri="{FF2B5EF4-FFF2-40B4-BE49-F238E27FC236}">
                <a16:creationId xmlns:a16="http://schemas.microsoft.com/office/drawing/2014/main" id="{F1559731-30BF-4E40-9BF1-FA3515873195}"/>
              </a:ext>
            </a:extLst>
          </p:cNvPr>
          <p:cNvCxnSpPr>
            <a:cxnSpLocks noChangeShapeType="1"/>
          </p:cNvCxnSpPr>
          <p:nvPr/>
        </p:nvCxnSpPr>
        <p:spPr bwMode="auto">
          <a:xfrm>
            <a:off x="4327760" y="4921536"/>
            <a:ext cx="2846779" cy="0"/>
          </a:xfrm>
          <a:prstGeom prst="straightConnector1">
            <a:avLst/>
          </a:prstGeom>
          <a:noFill/>
          <a:ln w="38100" algn="ctr">
            <a:solidFill>
              <a:schemeClr val="tx1"/>
            </a:solidFill>
            <a:prstDash val="solid"/>
            <a:round/>
            <a:headEnd type="triangle" w="med" len="med"/>
            <a:tailEnd type="triangle" w="med" len="med"/>
          </a:ln>
          <a:extLst>
            <a:ext uri="{909E8E84-426E-40DD-AFC4-6F175D3DCCD1}">
              <a14:hiddenFill xmlns:a14="http://schemas.microsoft.com/office/drawing/2010/main">
                <a:noFill/>
              </a14:hiddenFill>
            </a:ext>
          </a:extLst>
        </p:spPr>
      </p:cxnSp>
      <p:cxnSp>
        <p:nvCxnSpPr>
          <p:cNvPr id="7" name="Connector: Elbow 6">
            <a:extLst>
              <a:ext uri="{FF2B5EF4-FFF2-40B4-BE49-F238E27FC236}">
                <a16:creationId xmlns:a16="http://schemas.microsoft.com/office/drawing/2014/main" id="{03E0E6E3-020A-4F40-60A7-D99324F1F70A}"/>
              </a:ext>
            </a:extLst>
          </p:cNvPr>
          <p:cNvCxnSpPr>
            <a:cxnSpLocks/>
          </p:cNvCxnSpPr>
          <p:nvPr/>
        </p:nvCxnSpPr>
        <p:spPr>
          <a:xfrm>
            <a:off x="4913660" y="1857580"/>
            <a:ext cx="2249983" cy="258900"/>
          </a:xfrm>
          <a:prstGeom prst="bentConnector3">
            <a:avLst>
              <a:gd name="adj1" fmla="val 48692"/>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E8BC6E16-F8FB-5BC4-7582-699A91943965}"/>
              </a:ext>
            </a:extLst>
          </p:cNvPr>
          <p:cNvSpPr txBox="1"/>
          <p:nvPr/>
        </p:nvSpPr>
        <p:spPr>
          <a:xfrm>
            <a:off x="6152546" y="1888449"/>
            <a:ext cx="74860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altLang="zh-TW" sz="1400">
                <a:solidFill>
                  <a:schemeClr val="tx1"/>
                </a:solidFill>
              </a:rPr>
              <a:t>ISH_I2C0</a:t>
            </a:r>
            <a:endParaRPr kumimoji="0" lang="en-US" sz="1400" b="0" i="0" u="none" strike="noStrike" cap="none" spc="0" normalizeH="0" baseline="0">
              <a:ln>
                <a:noFill/>
              </a:ln>
              <a:solidFill>
                <a:schemeClr val="tx1"/>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8899C60F-9E15-A94C-E90E-2ADA3FBCB237}"/>
              </a:ext>
            </a:extLst>
          </p:cNvPr>
          <p:cNvSpPr txBox="1"/>
          <p:nvPr/>
        </p:nvSpPr>
        <p:spPr>
          <a:xfrm>
            <a:off x="6152547" y="1608042"/>
            <a:ext cx="74860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altLang="zh-TW" sz="1400">
                <a:solidFill>
                  <a:schemeClr val="tx1"/>
                </a:solidFill>
              </a:rPr>
              <a:t>ISH_I3C0</a:t>
            </a:r>
            <a:endParaRPr kumimoji="0" lang="en-US" sz="1400" b="0" i="0" u="none" strike="noStrike" cap="none" spc="0" normalizeH="0" baseline="0">
              <a:ln>
                <a:noFill/>
              </a:ln>
              <a:solidFill>
                <a:schemeClr val="tx1"/>
              </a:solidFill>
              <a:effectLst/>
              <a:uFillTx/>
              <a:latin typeface="+mn-lt"/>
              <a:ea typeface="+mn-ea"/>
              <a:cs typeface="+mn-cs"/>
              <a:sym typeface="Helvetica Neue"/>
            </a:endParaRPr>
          </a:p>
        </p:txBody>
      </p:sp>
      <p:sp>
        <p:nvSpPr>
          <p:cNvPr id="5" name="TextBox 4">
            <a:extLst>
              <a:ext uri="{FF2B5EF4-FFF2-40B4-BE49-F238E27FC236}">
                <a16:creationId xmlns:a16="http://schemas.microsoft.com/office/drawing/2014/main" id="{60D163F4-92CA-CAB4-9CB2-47AAFCE355E4}"/>
              </a:ext>
            </a:extLst>
          </p:cNvPr>
          <p:cNvSpPr txBox="1"/>
          <p:nvPr/>
        </p:nvSpPr>
        <p:spPr>
          <a:xfrm>
            <a:off x="4724116" y="1324386"/>
            <a:ext cx="37029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mn-lt"/>
                <a:ea typeface="+mn-ea"/>
                <a:cs typeface="+mn-cs"/>
                <a:sym typeface="Helvetica Neue"/>
              </a:rPr>
              <a:t>1.8V</a:t>
            </a:r>
          </a:p>
        </p:txBody>
      </p:sp>
      <p:sp>
        <p:nvSpPr>
          <p:cNvPr id="12" name="TextBox 11">
            <a:extLst>
              <a:ext uri="{FF2B5EF4-FFF2-40B4-BE49-F238E27FC236}">
                <a16:creationId xmlns:a16="http://schemas.microsoft.com/office/drawing/2014/main" id="{553C6EDA-3F6E-F313-A124-F652BDEDE725}"/>
              </a:ext>
            </a:extLst>
          </p:cNvPr>
          <p:cNvSpPr txBox="1"/>
          <p:nvPr/>
        </p:nvSpPr>
        <p:spPr>
          <a:xfrm>
            <a:off x="5161837" y="3478850"/>
            <a:ext cx="37029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mn-lt"/>
                <a:ea typeface="+mn-ea"/>
                <a:cs typeface="+mn-cs"/>
                <a:sym typeface="Helvetica Neue"/>
              </a:rPr>
              <a:t>1.8V</a:t>
            </a:r>
          </a:p>
        </p:txBody>
      </p:sp>
      <p:sp>
        <p:nvSpPr>
          <p:cNvPr id="28" name="TextBox 27">
            <a:extLst>
              <a:ext uri="{FF2B5EF4-FFF2-40B4-BE49-F238E27FC236}">
                <a16:creationId xmlns:a16="http://schemas.microsoft.com/office/drawing/2014/main" id="{557716FF-A8FE-860C-ED5D-12359619EF9B}"/>
              </a:ext>
            </a:extLst>
          </p:cNvPr>
          <p:cNvSpPr txBox="1"/>
          <p:nvPr/>
        </p:nvSpPr>
        <p:spPr>
          <a:xfrm>
            <a:off x="5180876" y="2207829"/>
            <a:ext cx="37029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mn-lt"/>
                <a:ea typeface="+mn-ea"/>
                <a:cs typeface="+mn-cs"/>
                <a:sym typeface="Helvetica Neue"/>
              </a:rPr>
              <a:t>3.3V</a:t>
            </a:r>
          </a:p>
        </p:txBody>
      </p:sp>
      <p:sp>
        <p:nvSpPr>
          <p:cNvPr id="48" name="TextBox 47">
            <a:extLst>
              <a:ext uri="{FF2B5EF4-FFF2-40B4-BE49-F238E27FC236}">
                <a16:creationId xmlns:a16="http://schemas.microsoft.com/office/drawing/2014/main" id="{1EF3FF4F-454F-AB0C-11BB-95C13692CC61}"/>
              </a:ext>
            </a:extLst>
          </p:cNvPr>
          <p:cNvSpPr txBox="1"/>
          <p:nvPr/>
        </p:nvSpPr>
        <p:spPr>
          <a:xfrm>
            <a:off x="5686661" y="1325959"/>
            <a:ext cx="37029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mn-lt"/>
                <a:ea typeface="+mn-ea"/>
                <a:cs typeface="+mn-cs"/>
                <a:sym typeface="Helvetica Neue"/>
              </a:rPr>
              <a:t>3.3V</a:t>
            </a:r>
          </a:p>
        </p:txBody>
      </p:sp>
      <p:sp>
        <p:nvSpPr>
          <p:cNvPr id="57" name="TextBox 56">
            <a:extLst>
              <a:ext uri="{FF2B5EF4-FFF2-40B4-BE49-F238E27FC236}">
                <a16:creationId xmlns:a16="http://schemas.microsoft.com/office/drawing/2014/main" id="{FDE03AB0-079D-ED67-351D-6C76E32E64D7}"/>
              </a:ext>
            </a:extLst>
          </p:cNvPr>
          <p:cNvSpPr txBox="1"/>
          <p:nvPr/>
        </p:nvSpPr>
        <p:spPr>
          <a:xfrm>
            <a:off x="4714937" y="2581351"/>
            <a:ext cx="37029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mn-lt"/>
                <a:ea typeface="+mn-ea"/>
                <a:cs typeface="+mn-cs"/>
                <a:sym typeface="Helvetica Neue"/>
              </a:rPr>
              <a:t>1.8V</a:t>
            </a:r>
          </a:p>
        </p:txBody>
      </p:sp>
      <p:sp>
        <p:nvSpPr>
          <p:cNvPr id="58" name="TextBox 57">
            <a:extLst>
              <a:ext uri="{FF2B5EF4-FFF2-40B4-BE49-F238E27FC236}">
                <a16:creationId xmlns:a16="http://schemas.microsoft.com/office/drawing/2014/main" id="{49BDB144-63E1-EE80-B1F4-AB7C2968C21C}"/>
              </a:ext>
            </a:extLst>
          </p:cNvPr>
          <p:cNvSpPr txBox="1"/>
          <p:nvPr/>
        </p:nvSpPr>
        <p:spPr>
          <a:xfrm>
            <a:off x="5676190" y="2597662"/>
            <a:ext cx="37029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mn-lt"/>
                <a:ea typeface="+mn-ea"/>
                <a:cs typeface="+mn-cs"/>
                <a:sym typeface="Helvetica Neue"/>
              </a:rPr>
              <a:t>3.3V</a:t>
            </a:r>
          </a:p>
        </p:txBody>
      </p:sp>
      <p:cxnSp>
        <p:nvCxnSpPr>
          <p:cNvPr id="61" name="Straight Arrow Connector 60">
            <a:extLst>
              <a:ext uri="{FF2B5EF4-FFF2-40B4-BE49-F238E27FC236}">
                <a16:creationId xmlns:a16="http://schemas.microsoft.com/office/drawing/2014/main" id="{63E06863-E75E-86C9-A0FC-70620812879E}"/>
              </a:ext>
            </a:extLst>
          </p:cNvPr>
          <p:cNvCxnSpPr>
            <a:cxnSpLocks/>
          </p:cNvCxnSpPr>
          <p:nvPr/>
        </p:nvCxnSpPr>
        <p:spPr>
          <a:xfrm flipV="1">
            <a:off x="5838298" y="2757718"/>
            <a:ext cx="0" cy="20674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553" name="Straight Arrow Connector 23552">
            <a:extLst>
              <a:ext uri="{FF2B5EF4-FFF2-40B4-BE49-F238E27FC236}">
                <a16:creationId xmlns:a16="http://schemas.microsoft.com/office/drawing/2014/main" id="{CDB491C6-C68A-E549-078F-392BB380892B}"/>
              </a:ext>
            </a:extLst>
          </p:cNvPr>
          <p:cNvCxnSpPr>
            <a:cxnSpLocks/>
          </p:cNvCxnSpPr>
          <p:nvPr/>
        </p:nvCxnSpPr>
        <p:spPr>
          <a:xfrm flipV="1">
            <a:off x="4862769" y="2760144"/>
            <a:ext cx="0" cy="20674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554" name="Straight Connector 23553">
            <a:extLst>
              <a:ext uri="{FF2B5EF4-FFF2-40B4-BE49-F238E27FC236}">
                <a16:creationId xmlns:a16="http://schemas.microsoft.com/office/drawing/2014/main" id="{49EAD12F-90BE-376E-EFA5-31DCE790215B}"/>
              </a:ext>
            </a:extLst>
          </p:cNvPr>
          <p:cNvCxnSpPr>
            <a:cxnSpLocks/>
          </p:cNvCxnSpPr>
          <p:nvPr/>
        </p:nvCxnSpPr>
        <p:spPr>
          <a:xfrm flipV="1">
            <a:off x="4855671" y="2953717"/>
            <a:ext cx="982627" cy="293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555" name="Straight Arrow Connector 23554">
            <a:extLst>
              <a:ext uri="{FF2B5EF4-FFF2-40B4-BE49-F238E27FC236}">
                <a16:creationId xmlns:a16="http://schemas.microsoft.com/office/drawing/2014/main" id="{76A890A3-9E6D-BA94-0C72-8669D4AB0DA0}"/>
              </a:ext>
            </a:extLst>
          </p:cNvPr>
          <p:cNvCxnSpPr>
            <a:cxnSpLocks/>
          </p:cNvCxnSpPr>
          <p:nvPr/>
        </p:nvCxnSpPr>
        <p:spPr>
          <a:xfrm flipV="1">
            <a:off x="5840041" y="1526182"/>
            <a:ext cx="0" cy="20674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557" name="Straight Arrow Connector 23556">
            <a:extLst>
              <a:ext uri="{FF2B5EF4-FFF2-40B4-BE49-F238E27FC236}">
                <a16:creationId xmlns:a16="http://schemas.microsoft.com/office/drawing/2014/main" id="{8C7D2229-4F21-89B0-E2B0-A5C42C97007C}"/>
              </a:ext>
            </a:extLst>
          </p:cNvPr>
          <p:cNvCxnSpPr>
            <a:cxnSpLocks/>
          </p:cNvCxnSpPr>
          <p:nvPr/>
        </p:nvCxnSpPr>
        <p:spPr>
          <a:xfrm flipV="1">
            <a:off x="4867924" y="1528608"/>
            <a:ext cx="0" cy="20674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E3D8BC28-44E4-B525-F390-9A7EA4128DA0}"/>
              </a:ext>
            </a:extLst>
          </p:cNvPr>
          <p:cNvSpPr/>
          <p:nvPr/>
        </p:nvSpPr>
        <p:spPr>
          <a:xfrm>
            <a:off x="5003942" y="2832830"/>
            <a:ext cx="690317" cy="441146"/>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Level Shifter</a:t>
            </a:r>
          </a:p>
        </p:txBody>
      </p:sp>
      <p:cxnSp>
        <p:nvCxnSpPr>
          <p:cNvPr id="23560" name="Straight Connector 23559">
            <a:extLst>
              <a:ext uri="{FF2B5EF4-FFF2-40B4-BE49-F238E27FC236}">
                <a16:creationId xmlns:a16="http://schemas.microsoft.com/office/drawing/2014/main" id="{8433C9FD-5D69-C208-F834-80F7878BFF0E}"/>
              </a:ext>
            </a:extLst>
          </p:cNvPr>
          <p:cNvCxnSpPr>
            <a:cxnSpLocks/>
          </p:cNvCxnSpPr>
          <p:nvPr/>
        </p:nvCxnSpPr>
        <p:spPr>
          <a:xfrm flipV="1">
            <a:off x="4860826" y="1720101"/>
            <a:ext cx="982627" cy="293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9" name="Rectangle 8">
            <a:extLst>
              <a:ext uri="{FF2B5EF4-FFF2-40B4-BE49-F238E27FC236}">
                <a16:creationId xmlns:a16="http://schemas.microsoft.com/office/drawing/2014/main" id="{0CA1C402-3563-B8A7-AF32-B2686EA57156}"/>
              </a:ext>
            </a:extLst>
          </p:cNvPr>
          <p:cNvSpPr/>
          <p:nvPr/>
        </p:nvSpPr>
        <p:spPr>
          <a:xfrm>
            <a:off x="5009097" y="1628658"/>
            <a:ext cx="690317" cy="441146"/>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Level Shifter</a:t>
            </a:r>
          </a:p>
        </p:txBody>
      </p:sp>
      <p:sp>
        <p:nvSpPr>
          <p:cNvPr id="23561" name="TextBox 23560">
            <a:extLst>
              <a:ext uri="{FF2B5EF4-FFF2-40B4-BE49-F238E27FC236}">
                <a16:creationId xmlns:a16="http://schemas.microsoft.com/office/drawing/2014/main" id="{8A3F70EA-2AE5-3466-E2EC-FE3144A1F513}"/>
              </a:ext>
            </a:extLst>
          </p:cNvPr>
          <p:cNvSpPr txBox="1"/>
          <p:nvPr/>
        </p:nvSpPr>
        <p:spPr>
          <a:xfrm>
            <a:off x="5161837" y="4065187"/>
            <a:ext cx="37029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mn-lt"/>
                <a:ea typeface="+mn-ea"/>
                <a:cs typeface="+mn-cs"/>
                <a:sym typeface="Helvetica Neue"/>
              </a:rPr>
              <a:t>3.3V</a:t>
            </a:r>
          </a:p>
        </p:txBody>
      </p:sp>
      <p:sp>
        <p:nvSpPr>
          <p:cNvPr id="23562" name="TextBox 23561">
            <a:extLst>
              <a:ext uri="{FF2B5EF4-FFF2-40B4-BE49-F238E27FC236}">
                <a16:creationId xmlns:a16="http://schemas.microsoft.com/office/drawing/2014/main" id="{ACECAA32-1C59-7A7D-6DCC-35644989604F}"/>
              </a:ext>
            </a:extLst>
          </p:cNvPr>
          <p:cNvSpPr txBox="1"/>
          <p:nvPr/>
        </p:nvSpPr>
        <p:spPr>
          <a:xfrm>
            <a:off x="5161837" y="4720857"/>
            <a:ext cx="37029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tx1"/>
                </a:solidFill>
                <a:effectLst/>
                <a:uFillTx/>
                <a:latin typeface="+mn-lt"/>
                <a:ea typeface="+mn-ea"/>
                <a:cs typeface="+mn-cs"/>
                <a:sym typeface="Helvetica Neue"/>
              </a:rPr>
              <a:t>3.3V</a:t>
            </a:r>
          </a:p>
        </p:txBody>
      </p:sp>
    </p:spTree>
    <p:extLst>
      <p:ext uri="{BB962C8B-B14F-4D97-AF65-F5344CB8AC3E}">
        <p14:creationId xmlns:p14="http://schemas.microsoft.com/office/powerpoint/2010/main" val="418142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58AD085-F24B-4942-9C38-975F3EF30377}"/>
              </a:ext>
            </a:extLst>
          </p:cNvPr>
          <p:cNvSpPr txBox="1">
            <a:spLocks/>
          </p:cNvSpPr>
          <p:nvPr/>
        </p:nvSpPr>
        <p:spPr>
          <a:xfrm>
            <a:off x="481566"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b="1"/>
              <a:t>Mosaic GEN 3 BOM details</a:t>
            </a:r>
            <a:endParaRPr lang="en-US"/>
          </a:p>
        </p:txBody>
      </p:sp>
      <p:graphicFrame>
        <p:nvGraphicFramePr>
          <p:cNvPr id="3" name="Table 2">
            <a:extLst>
              <a:ext uri="{FF2B5EF4-FFF2-40B4-BE49-F238E27FC236}">
                <a16:creationId xmlns:a16="http://schemas.microsoft.com/office/drawing/2014/main" id="{110A9BBA-7232-F942-F684-77A6C2561DB1}"/>
              </a:ext>
            </a:extLst>
          </p:cNvPr>
          <p:cNvGraphicFramePr>
            <a:graphicFrameLocks noGrp="1"/>
          </p:cNvGraphicFramePr>
          <p:nvPr/>
        </p:nvGraphicFramePr>
        <p:xfrm>
          <a:off x="725464" y="869047"/>
          <a:ext cx="9610844" cy="4825788"/>
        </p:xfrm>
        <a:graphic>
          <a:graphicData uri="http://schemas.openxmlformats.org/drawingml/2006/table">
            <a:tbl>
              <a:tblPr firstRow="1" firstCol="1" bandRow="1"/>
              <a:tblGrid>
                <a:gridCol w="3775529">
                  <a:extLst>
                    <a:ext uri="{9D8B030D-6E8A-4147-A177-3AD203B41FA5}">
                      <a16:colId xmlns:a16="http://schemas.microsoft.com/office/drawing/2014/main" val="1362410325"/>
                    </a:ext>
                  </a:extLst>
                </a:gridCol>
                <a:gridCol w="2876764">
                  <a:extLst>
                    <a:ext uri="{9D8B030D-6E8A-4147-A177-3AD203B41FA5}">
                      <a16:colId xmlns:a16="http://schemas.microsoft.com/office/drawing/2014/main" val="3556070344"/>
                    </a:ext>
                  </a:extLst>
                </a:gridCol>
                <a:gridCol w="2958551">
                  <a:extLst>
                    <a:ext uri="{9D8B030D-6E8A-4147-A177-3AD203B41FA5}">
                      <a16:colId xmlns:a16="http://schemas.microsoft.com/office/drawing/2014/main" val="293797219"/>
                    </a:ext>
                  </a:extLst>
                </a:gridCol>
              </a:tblGrid>
              <a:tr h="237589">
                <a:tc>
                  <a:txBody>
                    <a:bodyPr/>
                    <a:lstStyle/>
                    <a:p>
                      <a:pPr marL="0" marR="0" algn="ctr">
                        <a:lnSpc>
                          <a:spcPct val="107000"/>
                        </a:lnSpc>
                        <a:spcAft>
                          <a:spcPts val="800"/>
                        </a:spcAft>
                        <a:buNone/>
                      </a:pPr>
                      <a:r>
                        <a:rPr lang="en-US" sz="10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Sensors </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CC"/>
                    </a:solidFill>
                  </a:tcPr>
                </a:tc>
                <a:tc>
                  <a:txBody>
                    <a:bodyPr/>
                    <a:lstStyle/>
                    <a:p>
                      <a:pPr marL="0" marR="0" algn="ctr">
                        <a:lnSpc>
                          <a:spcPct val="107000"/>
                        </a:lnSpc>
                        <a:spcAft>
                          <a:spcPts val="800"/>
                        </a:spcAft>
                        <a:buNone/>
                      </a:pPr>
                      <a:r>
                        <a:rPr lang="en-US" sz="10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BOM1</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CC"/>
                    </a:solidFill>
                  </a:tcPr>
                </a:tc>
                <a:tc>
                  <a:txBody>
                    <a:bodyPr/>
                    <a:lstStyle/>
                    <a:p>
                      <a:pPr marL="0" marR="0" algn="ctr">
                        <a:lnSpc>
                          <a:spcPct val="107000"/>
                        </a:lnSpc>
                        <a:spcAft>
                          <a:spcPts val="800"/>
                        </a:spcAft>
                        <a:buNone/>
                      </a:pPr>
                      <a:r>
                        <a:rPr lang="en-US" sz="10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BOM2</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CC"/>
                    </a:solidFill>
                  </a:tcPr>
                </a:tc>
                <a:extLst>
                  <a:ext uri="{0D108BD9-81ED-4DB2-BD59-A6C34878D82A}">
                    <a16:rowId xmlns:a16="http://schemas.microsoft.com/office/drawing/2014/main" val="1857161204"/>
                  </a:ext>
                </a:extLst>
              </a:tr>
              <a:tr h="397724">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3-axis Accelerometer</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Bosch BMI323 (I3C)</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ST LSM6DSV256 </a:t>
                      </a:r>
                      <a:b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b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(I3C, Low-G)</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9470159"/>
                  </a:ext>
                </a:extLst>
              </a:tr>
              <a:tr h="397724">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3-axis Magnetometer</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Memsic MMC5633NJ (I3C)</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AKM AK9919C (I3C)</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9249011"/>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3-axis Gyroscope</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Bosch BMI323 (I3C)</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ST LSM6DSV256 (I3C)</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2437264"/>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2nd Accelerometer</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BMA530</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ST LIS2DW12</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704351"/>
                  </a:ext>
                </a:extLst>
              </a:tr>
              <a:tr h="397724">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Additional Accelerometer</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ST LSM6DSV256 </a:t>
                      </a:r>
                      <a:b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b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(I3C, High-G)</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561870"/>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Barometer/Altimeter</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ST LPS22DF</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8925265"/>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HAL switch</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Rohm BU52072GWZ</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Rohm BU52072GWZ</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0234341"/>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Short Distance Proximity (to 30cm)</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VCNL4030</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2589726"/>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ALS</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VCNL4030</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548DD4"/>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3474582"/>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RGB/XYZ</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Aft>
                          <a:spcPts val="800"/>
                        </a:spcAft>
                        <a:buNone/>
                      </a:pPr>
                      <a:r>
                        <a:rPr lang="en-US" sz="1400">
                          <a:solidFill>
                            <a:schemeClr val="tx1"/>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solidFill>
                          <a:schemeClr val="tx1"/>
                        </a:solidFill>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chemeClr val="tx1"/>
                          </a:solidFill>
                          <a:effectLst/>
                          <a:latin typeface="Calibri" panose="020F0502020204030204" pitchFamily="34" charset="0"/>
                          <a:ea typeface="PMingLiU" panose="02020500000000000000" pitchFamily="18" charset="-120"/>
                          <a:cs typeface="Calibri" panose="020F0502020204030204" pitchFamily="34" charset="0"/>
                        </a:rPr>
                        <a:t>AMS TCS3410</a:t>
                      </a:r>
                      <a:endParaRPr lang="en-US" sz="1800">
                        <a:solidFill>
                          <a:schemeClr val="tx1"/>
                        </a:solidFill>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4772837"/>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SAR - Proximity</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chemeClr val="tx1"/>
                          </a:solidFill>
                          <a:effectLst/>
                          <a:latin typeface="Calibri" panose="020F0502020204030204" pitchFamily="34" charset="0"/>
                          <a:ea typeface="PMingLiU" panose="02020500000000000000" pitchFamily="18" charset="-120"/>
                          <a:cs typeface="Calibri" panose="020F0502020204030204" pitchFamily="34" charset="0"/>
                        </a:rPr>
                        <a:t>Semtech Sx9331</a:t>
                      </a:r>
                      <a:endParaRPr lang="en-US" sz="1800">
                        <a:solidFill>
                          <a:schemeClr val="tx1"/>
                        </a:solidFill>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chemeClr val="tx1"/>
                          </a:solidFill>
                          <a:effectLst/>
                          <a:latin typeface="Calibri" panose="020F0502020204030204" pitchFamily="34" charset="0"/>
                          <a:ea typeface="PMingLiU" panose="02020500000000000000" pitchFamily="18" charset="-120"/>
                          <a:cs typeface="Calibri" panose="020F0502020204030204" pitchFamily="34" charset="0"/>
                        </a:rPr>
                        <a:t>Semtech Sx9331</a:t>
                      </a:r>
                      <a:endParaRPr lang="en-US" sz="1800">
                        <a:solidFill>
                          <a:schemeClr val="tx1"/>
                        </a:solidFill>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96877"/>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TOF sensor</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chemeClr val="tx1"/>
                          </a:solidFill>
                          <a:effectLst/>
                          <a:latin typeface="Calibri" panose="020F0502020204030204" pitchFamily="34" charset="0"/>
                          <a:ea typeface="PMingLiU" panose="02020500000000000000" pitchFamily="18" charset="-120"/>
                          <a:cs typeface="Calibri" panose="020F0502020204030204" pitchFamily="34" charset="0"/>
                        </a:rPr>
                        <a:t>STM VL53L8</a:t>
                      </a:r>
                      <a:endParaRPr lang="en-US" sz="1800">
                        <a:solidFill>
                          <a:schemeClr val="tx1"/>
                        </a:solidFill>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chemeClr val="tx1"/>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solidFill>
                          <a:schemeClr val="tx1"/>
                        </a:solidFill>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21334"/>
                  </a:ext>
                </a:extLst>
              </a:tr>
              <a:tr h="397724">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Radar for Human Presence</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Infineon </a:t>
                      </a:r>
                      <a:b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b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BGT60TR13C</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878878"/>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Humidity</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0015914"/>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Temperature</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solidFill>
                            <a:srgbClr val="000000"/>
                          </a:solidFill>
                          <a:effectLst/>
                          <a:latin typeface="Calibri" panose="020F0502020204030204" pitchFamily="34" charset="0"/>
                          <a:ea typeface="PMingLiU" panose="02020500000000000000" pitchFamily="18" charset="-12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9091642"/>
                  </a:ext>
                </a:extLst>
              </a:tr>
              <a:tr h="237589">
                <a:tc>
                  <a:txBody>
                    <a:bodyPr/>
                    <a:lstStyle/>
                    <a:p>
                      <a:pPr marL="0" marR="0" indent="127000" algn="l">
                        <a:lnSpc>
                          <a:spcPct val="107000"/>
                        </a:lnSpc>
                        <a:spcAft>
                          <a:spcPts val="800"/>
                        </a:spcAft>
                        <a:buNone/>
                      </a:pPr>
                      <a:r>
                        <a:rPr lang="en-US" sz="14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Vision Sensor</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Aft>
                          <a:spcPts val="800"/>
                        </a:spcAft>
                        <a:buNone/>
                      </a:pPr>
                      <a:r>
                        <a:rPr lang="en-US" sz="1400">
                          <a:effectLst/>
                          <a:latin typeface="Calibri" panose="020F0502020204030204" pitchFamily="34" charset="0"/>
                          <a:ea typeface="PMingLiU" panose="02020500000000000000" pitchFamily="18" charset="-120"/>
                          <a:cs typeface="Calibri" panose="020F0502020204030204" pitchFamily="34" charset="0"/>
                        </a:rPr>
                        <a:t>NA</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400">
                          <a:effectLst/>
                          <a:latin typeface="Calibri" panose="020F0502020204030204" pitchFamily="34" charset="0"/>
                          <a:ea typeface="Times New Roman" panose="02020603050405020304" pitchFamily="18" charset="0"/>
                          <a:cs typeface="Calibri" panose="020F0502020204030204" pitchFamily="34" charset="0"/>
                        </a:rPr>
                        <a:t> </a:t>
                      </a:r>
                      <a:endParaRPr lang="en-US" sz="18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845268"/>
                  </a:ext>
                </a:extLst>
              </a:tr>
            </a:tbl>
          </a:graphicData>
        </a:graphic>
      </p:graphicFrame>
      <p:sp>
        <p:nvSpPr>
          <p:cNvPr id="2" name="Rectangle 1">
            <a:extLst>
              <a:ext uri="{FF2B5EF4-FFF2-40B4-BE49-F238E27FC236}">
                <a16:creationId xmlns:a16="http://schemas.microsoft.com/office/drawing/2014/main" id="{2B1D4C29-53E1-9C05-B13B-414DAA4D186A}"/>
              </a:ext>
            </a:extLst>
          </p:cNvPr>
          <p:cNvSpPr/>
          <p:nvPr/>
        </p:nvSpPr>
        <p:spPr>
          <a:xfrm>
            <a:off x="725464" y="5811423"/>
            <a:ext cx="10811358" cy="557845"/>
          </a:xfrm>
          <a:prstGeom prst="rect">
            <a:avLst/>
          </a:prstGeom>
        </p:spPr>
        <p:txBody>
          <a:bodyPr wrap="square" lIns="91440" tIns="45720" rIns="91440" bIns="45720" anchor="t">
            <a:spAutoFit/>
          </a:bodyPr>
          <a:lstStyle/>
          <a:p>
            <a:pPr>
              <a:spcBef>
                <a:spcPts val="600"/>
              </a:spcBef>
              <a:defRPr/>
            </a:pPr>
            <a:r>
              <a:rPr lang="en-US" sz="1400">
                <a:solidFill>
                  <a:srgbClr val="C00000"/>
                </a:solidFill>
                <a:latin typeface="Intel Clear Light"/>
                <a:ea typeface="Intel Clear Light" panose="020B0404020203020204" pitchFamily="34" charset="0"/>
                <a:cs typeface="Intel Clear" panose="020B0604020203020204" pitchFamily="34" charset="0"/>
              </a:rPr>
              <a:t>Note: </a:t>
            </a:r>
            <a:endParaRPr lang="en-US" sz="1400">
              <a:solidFill>
                <a:srgbClr val="C00000"/>
              </a:solidFill>
              <a:latin typeface="Intel Clear Light" panose="020B0404020203020204" pitchFamily="34" charset="0"/>
              <a:ea typeface="Intel Clear Light" panose="020B0404020203020204" pitchFamily="34" charset="0"/>
              <a:cs typeface="Intel Clear" panose="020B0604020203020204" pitchFamily="34" charset="0"/>
            </a:endParaRPr>
          </a:p>
          <a:p>
            <a:pPr>
              <a:spcBef>
                <a:spcPts val="600"/>
              </a:spcBef>
              <a:defRPr/>
            </a:pPr>
            <a:r>
              <a:rPr lang="en-US" sz="1400">
                <a:solidFill>
                  <a:schemeClr val="bg2"/>
                </a:solidFill>
                <a:latin typeface="Intel Clear Light"/>
                <a:ea typeface="Intel Clear Light" panose="020B0404020203020204" pitchFamily="34" charset="0"/>
                <a:cs typeface="Intel Clear" panose="020B0604020203020204" pitchFamily="34" charset="0"/>
              </a:rPr>
              <a:t>Please refer to sheet “ISH” in the </a:t>
            </a:r>
            <a:r>
              <a:rPr lang="en-US" sz="1400">
                <a:solidFill>
                  <a:schemeClr val="bg2"/>
                </a:solidFill>
                <a:latin typeface="Intel Clear Light"/>
                <a:ea typeface="Intel Clear Light" panose="020B0404020203020204" pitchFamily="34" charset="0"/>
                <a:cs typeface="Intel Clear" panose="020B0604020203020204" pitchFamily="34" charset="0"/>
                <a:hlinkClick r:id="rId2"/>
              </a:rPr>
              <a:t>platform mapping document </a:t>
            </a:r>
            <a:r>
              <a:rPr lang="en-US" sz="1400">
                <a:solidFill>
                  <a:schemeClr val="bg2"/>
                </a:solidFill>
                <a:latin typeface="Intel Clear Light"/>
                <a:ea typeface="Intel Clear Light" panose="020B0404020203020204" pitchFamily="34" charset="0"/>
                <a:cs typeface="Intel Clear" panose="020B0604020203020204" pitchFamily="34" charset="0"/>
              </a:rPr>
              <a:t>for detail device address, ISH_GPIO usage, interfaces for each sensors</a:t>
            </a:r>
            <a:endParaRPr lang="en-US" sz="14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endParaRPr>
          </a:p>
        </p:txBody>
      </p:sp>
    </p:spTree>
    <p:extLst>
      <p:ext uri="{BB962C8B-B14F-4D97-AF65-F5344CB8AC3E}">
        <p14:creationId xmlns:p14="http://schemas.microsoft.com/office/powerpoint/2010/main" val="153051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Embedded Controller</a:t>
            </a:r>
          </a:p>
        </p:txBody>
      </p:sp>
      <p:grpSp>
        <p:nvGrpSpPr>
          <p:cNvPr id="3" name="Group 2">
            <a:extLst>
              <a:ext uri="{FF2B5EF4-FFF2-40B4-BE49-F238E27FC236}">
                <a16:creationId xmlns:a16="http://schemas.microsoft.com/office/drawing/2014/main" id="{7BE505D1-ED73-4AF6-8621-B522C10E2A26}"/>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DDD502D4-3EF9-44A7-B0A4-6F179E085F0D}"/>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E39CC9CC-F37D-4C2D-A347-3691FC3FFAE5}"/>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6102896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73666" y="-78469"/>
            <a:ext cx="1485669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8" name="TextBox 7"/>
          <p:cNvSpPr txBox="1"/>
          <p:nvPr/>
        </p:nvSpPr>
        <p:spPr>
          <a:xfrm>
            <a:off x="76698" y="6254"/>
            <a:ext cx="10788336" cy="57451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stStyle>
          <a:p>
            <a:r>
              <a:rPr lang="en-US"/>
              <a:t>Embedded controller - Block Diagram</a:t>
            </a:r>
          </a:p>
        </p:txBody>
      </p:sp>
      <p:sp>
        <p:nvSpPr>
          <p:cNvPr id="9" name="Content Placeholder 2">
            <a:extLst>
              <a:ext uri="{FF2B5EF4-FFF2-40B4-BE49-F238E27FC236}">
                <a16:creationId xmlns:a16="http://schemas.microsoft.com/office/drawing/2014/main" id="{E110433E-D1B6-4CFE-A79C-9C3E0FDDBF19}"/>
              </a:ext>
            </a:extLst>
          </p:cNvPr>
          <p:cNvSpPr txBox="1">
            <a:spLocks/>
          </p:cNvSpPr>
          <p:nvPr/>
        </p:nvSpPr>
        <p:spPr>
          <a:xfrm>
            <a:off x="76698" y="580771"/>
            <a:ext cx="12462351" cy="50137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buNone/>
            </a:pPr>
            <a:r>
              <a:rPr lang="en-US" sz="1850">
                <a:latin typeface="Intel Clear Light"/>
              </a:rPr>
              <a:t>NVL-S RVP will support </a:t>
            </a:r>
            <a:r>
              <a:rPr lang="en-US" sz="1850" err="1">
                <a:latin typeface="Intel Clear Light"/>
              </a:rPr>
              <a:t>Nuvoton</a:t>
            </a:r>
            <a:r>
              <a:rPr lang="en-US" sz="1850">
                <a:latin typeface="Intel Clear Light"/>
              </a:rPr>
              <a:t> NPCX4885A0DX (128-pin </a:t>
            </a:r>
            <a:r>
              <a:rPr lang="en-US" altLang="zh-TW" sz="1850">
                <a:latin typeface="Intel Clear Light"/>
              </a:rPr>
              <a:t>LQFP</a:t>
            </a:r>
            <a:r>
              <a:rPr lang="en-US" sz="1850">
                <a:latin typeface="Intel Clear Light"/>
              </a:rPr>
              <a:t> package) Embedded Controller onboard. </a:t>
            </a:r>
            <a:endParaRPr lang="en-US"/>
          </a:p>
        </p:txBody>
      </p:sp>
      <p:sp>
        <p:nvSpPr>
          <p:cNvPr id="29" name="Rectangle 28">
            <a:extLst>
              <a:ext uri="{FF2B5EF4-FFF2-40B4-BE49-F238E27FC236}">
                <a16:creationId xmlns:a16="http://schemas.microsoft.com/office/drawing/2014/main" id="{8B5DE156-DAB7-2624-6008-FC20751C9C99}"/>
              </a:ext>
            </a:extLst>
          </p:cNvPr>
          <p:cNvSpPr/>
          <p:nvPr/>
        </p:nvSpPr>
        <p:spPr>
          <a:xfrm>
            <a:off x="6759155" y="5009995"/>
            <a:ext cx="4120469" cy="4658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a:extLst>
              <a:ext uri="{FF2B5EF4-FFF2-40B4-BE49-F238E27FC236}">
                <a16:creationId xmlns:a16="http://schemas.microsoft.com/office/drawing/2014/main" id="{BCED1619-DC75-7ADB-54CF-B7E29B4590EA}"/>
              </a:ext>
            </a:extLst>
          </p:cNvPr>
          <p:cNvPicPr>
            <a:picLocks noChangeAspect="1"/>
          </p:cNvPicPr>
          <p:nvPr/>
        </p:nvPicPr>
        <p:blipFill>
          <a:blip r:embed="rId3"/>
          <a:stretch>
            <a:fillRect/>
          </a:stretch>
        </p:blipFill>
        <p:spPr>
          <a:xfrm>
            <a:off x="1067027" y="1082143"/>
            <a:ext cx="9798007" cy="5065439"/>
          </a:xfrm>
          <a:prstGeom prst="rect">
            <a:avLst/>
          </a:prstGeom>
        </p:spPr>
      </p:pic>
    </p:spTree>
    <p:extLst>
      <p:ext uri="{BB962C8B-B14F-4D97-AF65-F5344CB8AC3E}">
        <p14:creationId xmlns:p14="http://schemas.microsoft.com/office/powerpoint/2010/main" val="3409624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Power Delivery Implementation Details</a:t>
            </a:r>
          </a:p>
        </p:txBody>
      </p:sp>
      <p:grpSp>
        <p:nvGrpSpPr>
          <p:cNvPr id="3" name="Group 2">
            <a:extLst>
              <a:ext uri="{FF2B5EF4-FFF2-40B4-BE49-F238E27FC236}">
                <a16:creationId xmlns:a16="http://schemas.microsoft.com/office/drawing/2014/main" id="{FFFD6E78-2DD7-4946-8158-87FC8CCAE63E}"/>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EC129276-1BB0-4B98-893C-D24A5048179B}"/>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96065955-0EE4-4559-8B89-D9102E3F9A4E}"/>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1042914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182880"/>
            <a:ext cx="10972800" cy="538716"/>
          </a:xfrm>
        </p:spPr>
        <p:txBody>
          <a:bodyPr/>
          <a:lstStyle/>
          <a:p>
            <a:r>
              <a:rPr lang="en-US" sz="2667" b="1"/>
              <a:t>PSU</a:t>
            </a:r>
          </a:p>
        </p:txBody>
      </p:sp>
      <p:sp>
        <p:nvSpPr>
          <p:cNvPr id="6" name="Content Placeholder 5"/>
          <p:cNvSpPr>
            <a:spLocks noGrp="1"/>
          </p:cNvSpPr>
          <p:nvPr>
            <p:ph idx="4294967295"/>
          </p:nvPr>
        </p:nvSpPr>
        <p:spPr>
          <a:xfrm>
            <a:off x="266381" y="962025"/>
            <a:ext cx="11313903" cy="5510336"/>
          </a:xfrm>
          <a:prstGeom prst="rect">
            <a:avLst/>
          </a:prstGeom>
        </p:spPr>
        <p:txBody>
          <a:bodyPr vert="horz" lIns="0" tIns="0" rIns="0" bIns="0" rtlCol="0" anchor="t">
            <a:noAutofit/>
          </a:bodyPr>
          <a:lstStyle/>
          <a:p>
            <a:pPr algn="just"/>
            <a:r>
              <a:rPr lang="en-US" sz="1400"/>
              <a:t>NVL-S supports only one power source from ATX PSU to boot RVP boards</a:t>
            </a:r>
          </a:p>
          <a:p>
            <a:pPr algn="just"/>
            <a:endParaRPr lang="en-US" sz="1400"/>
          </a:p>
          <a:p>
            <a:pPr algn="just"/>
            <a:endParaRPr lang="en-US" sz="100"/>
          </a:p>
          <a:p>
            <a:pPr algn="just"/>
            <a:endParaRPr lang="en-US" sz="300"/>
          </a:p>
          <a:p>
            <a:pPr algn="just"/>
            <a:endParaRPr lang="en-US" sz="1400">
              <a:latin typeface="+mj-lt"/>
            </a:endParaRPr>
          </a:p>
          <a:p>
            <a:pPr algn="just"/>
            <a:r>
              <a:rPr lang="en-US" sz="1400">
                <a:latin typeface="+mj-lt"/>
              </a:rPr>
              <a:t>For Multi-Rails PSU, </a:t>
            </a:r>
          </a:p>
          <a:p>
            <a:pPr lvl="1" algn="just"/>
            <a:r>
              <a:rPr lang="en-US" sz="1000">
                <a:latin typeface="+mj-lt"/>
              </a:rPr>
              <a:t>Please refer to the Intel Power Supply Selector </a:t>
            </a:r>
            <a:r>
              <a:rPr lang="en-US" sz="1000" b="0" i="0" u="sng" strike="noStrike">
                <a:solidFill>
                  <a:srgbClr val="0068B5"/>
                </a:solidFill>
                <a:effectLst/>
                <a:latin typeface="Intel Clear Light" panose="020B0404020203020204" pitchFamily="34" charset="0"/>
                <a:hlinkClick r:id="rId3"/>
              </a:rPr>
              <a:t>Link</a:t>
            </a:r>
            <a:r>
              <a:rPr lang="en-US" sz="1000" b="0" i="0" u="sng" strike="noStrike">
                <a:solidFill>
                  <a:srgbClr val="0068B5"/>
                </a:solidFill>
                <a:effectLst/>
                <a:latin typeface="Intel Clear Light" panose="020B0404020203020204" pitchFamily="34" charset="0"/>
              </a:rPr>
              <a:t> </a:t>
            </a:r>
            <a:r>
              <a:rPr lang="en-US" sz="1000">
                <a:latin typeface="+mj-lt"/>
              </a:rPr>
              <a:t> to order from the marketing directly.(recommend to purchase tested as newer as possible)</a:t>
            </a:r>
          </a:p>
          <a:p>
            <a:pPr lvl="1" algn="just"/>
            <a:endParaRPr lang="en-US" sz="1400">
              <a:latin typeface="+mj-lt"/>
            </a:endParaRPr>
          </a:p>
          <a:p>
            <a:pPr algn="just"/>
            <a:r>
              <a:rPr lang="en-US" sz="1400">
                <a:latin typeface="+mj-lt"/>
              </a:rPr>
              <a:t>For Signal-Rail PSU</a:t>
            </a:r>
          </a:p>
          <a:p>
            <a:pPr lvl="1" algn="just"/>
            <a:r>
              <a:rPr lang="en-US" sz="1000">
                <a:latin typeface="+mj-lt"/>
              </a:rPr>
              <a:t>FSP750-27SCB used for MTL-S/ARL-S can be reused on NVL-S.</a:t>
            </a:r>
          </a:p>
          <a:p>
            <a:pPr lvl="1" algn="just"/>
            <a:r>
              <a:rPr lang="en-US" sz="1000">
                <a:latin typeface="+mj-lt"/>
              </a:rPr>
              <a:t>FSP850-27ARB can be ordered in demand call.</a:t>
            </a:r>
          </a:p>
          <a:p>
            <a:pPr lvl="1" algn="just"/>
            <a:endParaRPr lang="en-US" sz="1400">
              <a:latin typeface="+mj-lt"/>
            </a:endParaRPr>
          </a:p>
          <a:p>
            <a:pPr algn="just"/>
            <a:r>
              <a:rPr lang="en-US" sz="1400">
                <a:latin typeface="+mj-lt"/>
              </a:rPr>
              <a:t>Other details– </a:t>
            </a:r>
            <a:r>
              <a:rPr lang="en-US" sz="1400">
                <a:latin typeface="+mj-lt"/>
                <a:hlinkClick r:id="rId4"/>
              </a:rPr>
              <a:t>Link</a:t>
            </a:r>
            <a:endParaRPr lang="en-US" sz="1400">
              <a:latin typeface="+mj-lt"/>
            </a:endParaRPr>
          </a:p>
          <a:p>
            <a:pPr marL="0" indent="0" algn="just">
              <a:buNone/>
            </a:pPr>
            <a:endParaRPr lang="en-US" sz="1400">
              <a:latin typeface="+mj-lt"/>
            </a:endParaRPr>
          </a:p>
          <a:p>
            <a:pPr algn="just"/>
            <a:r>
              <a:rPr lang="en-US" sz="1000" b="1">
                <a:solidFill>
                  <a:srgbClr val="FF0000"/>
                </a:solidFill>
                <a:latin typeface="+mj-lt"/>
              </a:rPr>
              <a:t>Note</a:t>
            </a:r>
          </a:p>
          <a:p>
            <a:pPr lvl="1" algn="just"/>
            <a:r>
              <a:rPr lang="en-US" sz="1000" b="1">
                <a:solidFill>
                  <a:srgbClr val="FF0000"/>
                </a:solidFill>
                <a:latin typeface="+mj-lt"/>
              </a:rPr>
              <a:t>1. Please ensure all power cables are plugged in properly. </a:t>
            </a:r>
          </a:p>
          <a:p>
            <a:pPr lvl="1" algn="just"/>
            <a:r>
              <a:rPr lang="en-US" sz="1000" b="1">
                <a:solidFill>
                  <a:srgbClr val="FF0000"/>
                </a:solidFill>
                <a:latin typeface="+mj-lt"/>
              </a:rPr>
              <a:t>2. S051 OC board has two 12V 2x4 power connectors for CPU. Please ensure both two power cables are plugged in properly.</a:t>
            </a:r>
            <a:endParaRPr lang="en-US" sz="1400"/>
          </a:p>
        </p:txBody>
      </p:sp>
      <p:graphicFrame>
        <p:nvGraphicFramePr>
          <p:cNvPr id="3" name="Table 2">
            <a:extLst>
              <a:ext uri="{FF2B5EF4-FFF2-40B4-BE49-F238E27FC236}">
                <a16:creationId xmlns:a16="http://schemas.microsoft.com/office/drawing/2014/main" id="{BEE2590F-2AAE-41B7-A321-A5B3EA98EBDB}"/>
              </a:ext>
            </a:extLst>
          </p:cNvPr>
          <p:cNvGraphicFramePr>
            <a:graphicFrameLocks noGrp="1"/>
          </p:cNvGraphicFramePr>
          <p:nvPr/>
        </p:nvGraphicFramePr>
        <p:xfrm>
          <a:off x="492125" y="1204010"/>
          <a:ext cx="9790486" cy="746699"/>
        </p:xfrm>
        <a:graphic>
          <a:graphicData uri="http://schemas.openxmlformats.org/drawingml/2006/table">
            <a:tbl>
              <a:tblPr>
                <a:tableStyleId>{5940675A-B579-460E-94D1-54222C63F5DA}</a:tableStyleId>
              </a:tblPr>
              <a:tblGrid>
                <a:gridCol w="1099711">
                  <a:extLst>
                    <a:ext uri="{9D8B030D-6E8A-4147-A177-3AD203B41FA5}">
                      <a16:colId xmlns:a16="http://schemas.microsoft.com/office/drawing/2014/main" val="4252722194"/>
                    </a:ext>
                  </a:extLst>
                </a:gridCol>
                <a:gridCol w="1311965">
                  <a:extLst>
                    <a:ext uri="{9D8B030D-6E8A-4147-A177-3AD203B41FA5}">
                      <a16:colId xmlns:a16="http://schemas.microsoft.com/office/drawing/2014/main" val="1182026444"/>
                    </a:ext>
                  </a:extLst>
                </a:gridCol>
                <a:gridCol w="1335819">
                  <a:extLst>
                    <a:ext uri="{9D8B030D-6E8A-4147-A177-3AD203B41FA5}">
                      <a16:colId xmlns:a16="http://schemas.microsoft.com/office/drawing/2014/main" val="4035581412"/>
                    </a:ext>
                  </a:extLst>
                </a:gridCol>
                <a:gridCol w="1407381">
                  <a:extLst>
                    <a:ext uri="{9D8B030D-6E8A-4147-A177-3AD203B41FA5}">
                      <a16:colId xmlns:a16="http://schemas.microsoft.com/office/drawing/2014/main" val="2396011389"/>
                    </a:ext>
                  </a:extLst>
                </a:gridCol>
                <a:gridCol w="1383527">
                  <a:extLst>
                    <a:ext uri="{9D8B030D-6E8A-4147-A177-3AD203B41FA5}">
                      <a16:colId xmlns:a16="http://schemas.microsoft.com/office/drawing/2014/main" val="1973402152"/>
                    </a:ext>
                  </a:extLst>
                </a:gridCol>
                <a:gridCol w="1701579">
                  <a:extLst>
                    <a:ext uri="{9D8B030D-6E8A-4147-A177-3AD203B41FA5}">
                      <a16:colId xmlns:a16="http://schemas.microsoft.com/office/drawing/2014/main" val="3002433706"/>
                    </a:ext>
                  </a:extLst>
                </a:gridCol>
                <a:gridCol w="1550504">
                  <a:extLst>
                    <a:ext uri="{9D8B030D-6E8A-4147-A177-3AD203B41FA5}">
                      <a16:colId xmlns:a16="http://schemas.microsoft.com/office/drawing/2014/main" val="2100441361"/>
                    </a:ext>
                  </a:extLst>
                </a:gridCol>
              </a:tblGrid>
              <a:tr h="411993">
                <a:tc>
                  <a:txBody>
                    <a:bodyPr/>
                    <a:lstStyle/>
                    <a:p>
                      <a:pPr algn="ctr" fontAlgn="ctr"/>
                      <a:r>
                        <a:rPr lang="en-US" sz="1000" b="1" i="0" u="none" strike="noStrike">
                          <a:solidFill>
                            <a:schemeClr val="bg1"/>
                          </a:solidFill>
                          <a:effectLst/>
                          <a:latin typeface="+mj-lt"/>
                        </a:rPr>
                        <a:t>Board type</a:t>
                      </a:r>
                    </a:p>
                  </a:txBody>
                  <a:tcPr marL="0" marR="0" marT="0" marB="0" anchor="ctr">
                    <a:solidFill>
                      <a:schemeClr val="accent2"/>
                    </a:solidFill>
                  </a:tcPr>
                </a:tc>
                <a:tc>
                  <a:txBody>
                    <a:bodyPr/>
                    <a:lstStyle/>
                    <a:p>
                      <a:pPr algn="ctr" fontAlgn="ctr"/>
                      <a:r>
                        <a:rPr lang="en-US" sz="1000" b="1" u="none" strike="noStrike">
                          <a:solidFill>
                            <a:schemeClr val="bg1"/>
                          </a:solidFill>
                          <a:effectLst/>
                          <a:latin typeface="+mj-lt"/>
                        </a:rPr>
                        <a:t>S-01x_UDIMM-1DPC EVERB/EVCRB/PPV</a:t>
                      </a:r>
                    </a:p>
                  </a:txBody>
                  <a:tcPr marL="0" marR="0" marT="0" marB="0" anchor="ctr">
                    <a:solidFill>
                      <a:schemeClr val="accent2"/>
                    </a:solidFill>
                  </a:tcPr>
                </a:tc>
                <a:tc>
                  <a:txBody>
                    <a:bodyPr/>
                    <a:lstStyle/>
                    <a:p>
                      <a:pPr algn="ctr" fontAlgn="ctr"/>
                      <a:r>
                        <a:rPr lang="en-US" sz="1000" b="1" u="none" strike="noStrike">
                          <a:solidFill>
                            <a:schemeClr val="bg1"/>
                          </a:solidFill>
                          <a:effectLst/>
                          <a:latin typeface="+mj-lt"/>
                        </a:rPr>
                        <a:t>S-02x_UDIMM-1DPC </a:t>
                      </a:r>
                    </a:p>
                    <a:p>
                      <a:pPr algn="ctr" fontAlgn="ctr"/>
                      <a:r>
                        <a:rPr lang="en-US" sz="1000" b="1" u="none" strike="noStrike">
                          <a:solidFill>
                            <a:schemeClr val="bg1"/>
                          </a:solidFill>
                          <a:effectLst/>
                          <a:latin typeface="+mj-lt"/>
                        </a:rPr>
                        <a:t>CRB/CPV</a:t>
                      </a:r>
                    </a:p>
                  </a:txBody>
                  <a:tcPr marL="0" marR="0" marT="0" marB="0" anchor="ctr">
                    <a:solidFill>
                      <a:schemeClr val="accent2"/>
                    </a:solidFill>
                  </a:tcPr>
                </a:tc>
                <a:tc>
                  <a:txBody>
                    <a:bodyPr/>
                    <a:lstStyle/>
                    <a:p>
                      <a:pPr algn="ctr" fontAlgn="ctr"/>
                      <a:r>
                        <a:rPr lang="en-US" sz="1000" b="1" u="none" strike="noStrike">
                          <a:solidFill>
                            <a:schemeClr val="bg1"/>
                          </a:solidFill>
                          <a:effectLst/>
                          <a:latin typeface="+mj-lt"/>
                        </a:rPr>
                        <a:t>S-031_UDIMM-2DPC</a:t>
                      </a:r>
                      <a:endParaRPr lang="en-US" sz="1000" b="1" i="0" u="none" strike="noStrike">
                        <a:solidFill>
                          <a:schemeClr val="bg1"/>
                        </a:solidFill>
                        <a:effectLst/>
                        <a:latin typeface="+mj-lt"/>
                      </a:endParaRPr>
                    </a:p>
                  </a:txBody>
                  <a:tcPr marL="0" marR="0" marT="0" marB="0" anchor="ctr">
                    <a:solidFill>
                      <a:schemeClr val="accent2"/>
                    </a:solidFill>
                  </a:tcPr>
                </a:tc>
                <a:tc>
                  <a:txBody>
                    <a:bodyPr/>
                    <a:lstStyle/>
                    <a:p>
                      <a:pPr algn="ctr" fontAlgn="ctr"/>
                      <a:r>
                        <a:rPr lang="en-US" sz="1000" b="1" u="none" strike="noStrike">
                          <a:solidFill>
                            <a:schemeClr val="bg1"/>
                          </a:solidFill>
                          <a:effectLst/>
                          <a:latin typeface="+mj-lt"/>
                        </a:rPr>
                        <a:t>S-041_SODIMM-1DPC</a:t>
                      </a:r>
                      <a:endParaRPr lang="en-US" sz="1000" b="1" i="0" u="none" strike="noStrike">
                        <a:solidFill>
                          <a:schemeClr val="bg1"/>
                        </a:solidFill>
                        <a:effectLst/>
                        <a:latin typeface="+mj-lt"/>
                      </a:endParaRPr>
                    </a:p>
                  </a:txBody>
                  <a:tcPr marL="0" marR="0" marT="0" marB="0" anchor="ctr">
                    <a:solidFill>
                      <a:schemeClr val="accent2"/>
                    </a:solidFill>
                  </a:tcPr>
                </a:tc>
                <a:tc>
                  <a:txBody>
                    <a:bodyPr/>
                    <a:lstStyle/>
                    <a:p>
                      <a:pPr algn="ctr" fontAlgn="ctr"/>
                      <a:r>
                        <a:rPr lang="en-US" sz="1000" b="1" u="none" strike="noStrike">
                          <a:solidFill>
                            <a:schemeClr val="bg1"/>
                          </a:solidFill>
                          <a:effectLst/>
                          <a:latin typeface="+mj-lt"/>
                        </a:rPr>
                        <a:t>S-051_UDIMM-1DPC</a:t>
                      </a:r>
                    </a:p>
                    <a:p>
                      <a:pPr algn="ctr" fontAlgn="ctr"/>
                      <a:r>
                        <a:rPr lang="en-US" sz="1000" b="1" u="none" strike="noStrike">
                          <a:solidFill>
                            <a:schemeClr val="bg1"/>
                          </a:solidFill>
                          <a:effectLst/>
                          <a:latin typeface="+mj-lt"/>
                        </a:rPr>
                        <a:t>OC</a:t>
                      </a:r>
                      <a:endParaRPr lang="en-US" sz="1000" b="1" i="0" u="none" strike="noStrike">
                        <a:solidFill>
                          <a:schemeClr val="bg1"/>
                        </a:solidFill>
                        <a:effectLst/>
                        <a:latin typeface="+mj-lt"/>
                      </a:endParaRPr>
                    </a:p>
                  </a:txBody>
                  <a:tcPr marL="0" marR="0" marT="0" marB="0" anchor="ctr">
                    <a:solidFill>
                      <a:schemeClr val="accent2"/>
                    </a:solidFill>
                  </a:tcPr>
                </a:tc>
                <a:tc>
                  <a:txBody>
                    <a:bodyPr/>
                    <a:lstStyle/>
                    <a:p>
                      <a:pPr algn="ctr" fontAlgn="ctr"/>
                      <a:r>
                        <a:rPr lang="en-US" sz="1000" b="1" u="none" strike="noStrike">
                          <a:solidFill>
                            <a:schemeClr val="bg1"/>
                          </a:solidFill>
                          <a:effectLst/>
                          <a:latin typeface="+mj-lt"/>
                        </a:rPr>
                        <a:t>S-061_UDIMM-1DPC</a:t>
                      </a:r>
                    </a:p>
                    <a:p>
                      <a:pPr algn="ctr" fontAlgn="ctr"/>
                      <a:r>
                        <a:rPr lang="en-US" sz="1000" b="1" u="none" strike="noStrike">
                          <a:solidFill>
                            <a:schemeClr val="bg1"/>
                          </a:solidFill>
                          <a:effectLst/>
                          <a:latin typeface="+mj-lt"/>
                        </a:rPr>
                        <a:t>HSIO</a:t>
                      </a:r>
                      <a:endParaRPr lang="en-US" sz="1000" b="1" i="0" u="none" strike="noStrike">
                        <a:solidFill>
                          <a:schemeClr val="bg1"/>
                        </a:solidFill>
                        <a:effectLst/>
                        <a:latin typeface="+mj-lt"/>
                      </a:endParaRPr>
                    </a:p>
                  </a:txBody>
                  <a:tcPr marL="0" marR="0" marT="0" marB="0" anchor="ctr">
                    <a:solidFill>
                      <a:schemeClr val="accent2"/>
                    </a:solidFill>
                  </a:tcPr>
                </a:tc>
                <a:extLst>
                  <a:ext uri="{0D108BD9-81ED-4DB2-BD59-A6C34878D82A}">
                    <a16:rowId xmlns:a16="http://schemas.microsoft.com/office/drawing/2014/main" val="2036098563"/>
                  </a:ext>
                </a:extLst>
              </a:tr>
              <a:tr h="334706">
                <a:tc>
                  <a:txBody>
                    <a:bodyPr/>
                    <a:lstStyle/>
                    <a:p>
                      <a:pPr algn="ctr" fontAlgn="ctr"/>
                      <a:r>
                        <a:rPr lang="en-US" sz="900" b="0" u="none" strike="noStrike">
                          <a:effectLst/>
                          <a:latin typeface="+mj-lt"/>
                        </a:rPr>
                        <a:t>PSU </a:t>
                      </a:r>
                    </a:p>
                    <a:p>
                      <a:pPr algn="ctr" fontAlgn="ctr"/>
                      <a:r>
                        <a:rPr lang="en-US" sz="900" b="0" u="none" strike="noStrike">
                          <a:effectLst/>
                          <a:latin typeface="+mj-lt"/>
                        </a:rPr>
                        <a:t>SUPPORT TYPE</a:t>
                      </a:r>
                      <a:endParaRPr lang="en-US" sz="900" b="0" i="0" u="none" strike="noStrike">
                        <a:solidFill>
                          <a:srgbClr val="000000"/>
                        </a:solidFill>
                        <a:effectLst/>
                        <a:latin typeface="+mj-lt"/>
                      </a:endParaRPr>
                    </a:p>
                  </a:txBody>
                  <a:tcPr marL="0" marR="0" marT="0" marB="0" anchor="ctr"/>
                </a:tc>
                <a:tc>
                  <a:txBody>
                    <a:bodyPr/>
                    <a:lstStyle/>
                    <a:p>
                      <a:pPr algn="ctr" fontAlgn="ctr"/>
                      <a:r>
                        <a:rPr lang="en-US" sz="900" b="0" u="none" strike="noStrike">
                          <a:effectLst/>
                          <a:latin typeface="+mj-lt"/>
                        </a:rPr>
                        <a:t>Multi-Rails</a:t>
                      </a:r>
                      <a:endParaRPr lang="en-US" sz="900" b="0" i="0" u="none" strike="noStrike">
                        <a:solidFill>
                          <a:srgbClr val="000000"/>
                        </a:solidFill>
                        <a:effectLst/>
                        <a:latin typeface="+mj-lt"/>
                      </a:endParaRPr>
                    </a:p>
                  </a:txBody>
                  <a:tcPr marL="0" marR="0" marT="0" marB="0" anchor="ctr"/>
                </a:tc>
                <a:tc>
                  <a:txBody>
                    <a:bodyPr/>
                    <a:lstStyle/>
                    <a:p>
                      <a:pPr algn="ctr" fontAlgn="ctr"/>
                      <a:r>
                        <a:rPr lang="en-US" sz="900" b="0" i="0" u="none" strike="noStrike" cap="none" spc="0" baseline="0">
                          <a:solidFill>
                            <a:schemeClr val="tx1"/>
                          </a:solidFill>
                          <a:effectLst/>
                          <a:uFillTx/>
                          <a:latin typeface="+mj-lt"/>
                          <a:ea typeface="+mn-ea"/>
                          <a:cs typeface="+mn-cs"/>
                          <a:sym typeface="Intel Clear"/>
                        </a:rPr>
                        <a:t>Multi-Rails</a:t>
                      </a:r>
                      <a:endParaRPr lang="en-US" sz="900" b="0" i="0" u="none" strike="noStrike" cap="none" spc="0" baseline="0">
                        <a:solidFill>
                          <a:srgbClr val="000000"/>
                        </a:solidFill>
                        <a:effectLst/>
                        <a:uFillTx/>
                        <a:latin typeface="+mj-lt"/>
                        <a:ea typeface="+mn-ea"/>
                        <a:cs typeface="+mn-cs"/>
                        <a:sym typeface="Intel Clear"/>
                      </a:endParaRPr>
                    </a:p>
                  </a:txBody>
                  <a:tcPr marL="0" marR="0" marT="0" marB="0" anchor="ctr"/>
                </a:tc>
                <a:tc>
                  <a:txBody>
                    <a:bodyPr/>
                    <a:lstStyle/>
                    <a:p>
                      <a:pPr algn="ctr" fontAlgn="ctr"/>
                      <a:r>
                        <a:rPr lang="en-US" sz="900" b="0" u="none" strike="noStrike">
                          <a:effectLst/>
                          <a:latin typeface="+mj-lt"/>
                        </a:rPr>
                        <a:t>Signal Rail</a:t>
                      </a:r>
                    </a:p>
                    <a:p>
                      <a:pPr algn="ctr" fontAlgn="ctr"/>
                      <a:r>
                        <a:rPr lang="en-US" sz="900" b="0" u="none" strike="noStrike">
                          <a:effectLst/>
                          <a:latin typeface="+mj-lt"/>
                        </a:rPr>
                        <a:t>(ATX12V0)</a:t>
                      </a:r>
                      <a:endParaRPr lang="en-US" sz="900" b="0" i="0" u="none" strike="noStrike">
                        <a:solidFill>
                          <a:srgbClr val="00B0F0"/>
                        </a:solidFill>
                        <a:effectLst/>
                        <a:latin typeface="+mj-lt"/>
                      </a:endParaRPr>
                    </a:p>
                  </a:txBody>
                  <a:tcPr marL="0" marR="0" marT="0" marB="0" anchor="ctr">
                    <a:solidFill>
                      <a:schemeClr val="accent3">
                        <a:lumMod val="40000"/>
                        <a:lumOff val="60000"/>
                      </a:schemeClr>
                    </a:solidFill>
                  </a:tcPr>
                </a:tc>
                <a:tc>
                  <a:txBody>
                    <a:bodyPr/>
                    <a:lstStyle/>
                    <a:p>
                      <a:pPr algn="ctr" fontAlgn="ctr"/>
                      <a:r>
                        <a:rPr lang="en-US" sz="900" b="0" i="0" u="none" strike="noStrike" cap="none" spc="0" baseline="0">
                          <a:solidFill>
                            <a:schemeClr val="tx1"/>
                          </a:solidFill>
                          <a:effectLst/>
                          <a:uFillTx/>
                          <a:latin typeface="+mj-lt"/>
                          <a:ea typeface="+mn-ea"/>
                          <a:cs typeface="+mn-cs"/>
                          <a:sym typeface="Intel Clear"/>
                        </a:rPr>
                        <a:t>Signal Rail</a:t>
                      </a:r>
                    </a:p>
                    <a:p>
                      <a:pPr algn="ctr" fontAlgn="ctr"/>
                      <a:r>
                        <a:rPr lang="en-US" sz="900" b="0" i="0" u="none" strike="noStrike" cap="none" spc="0" baseline="0">
                          <a:solidFill>
                            <a:schemeClr val="tx1"/>
                          </a:solidFill>
                          <a:effectLst/>
                          <a:uFillTx/>
                          <a:latin typeface="+mj-lt"/>
                          <a:ea typeface="+mn-ea"/>
                          <a:cs typeface="+mn-cs"/>
                          <a:sym typeface="Intel Clear"/>
                        </a:rPr>
                        <a:t>(ATX12V0)</a:t>
                      </a:r>
                      <a:endParaRPr lang="en-US" sz="900" b="0" i="0" u="none" strike="noStrike" cap="none" spc="0" baseline="0">
                        <a:solidFill>
                          <a:srgbClr val="00B0F0"/>
                        </a:solidFill>
                        <a:effectLst/>
                        <a:uFillTx/>
                        <a:latin typeface="+mj-lt"/>
                        <a:ea typeface="+mn-ea"/>
                        <a:cs typeface="+mn-cs"/>
                        <a:sym typeface="Intel Clear"/>
                      </a:endParaRPr>
                    </a:p>
                  </a:txBody>
                  <a:tcPr marL="0" marR="0" marT="0" marB="0" anchor="ctr">
                    <a:solidFill>
                      <a:schemeClr val="accent3">
                        <a:lumMod val="40000"/>
                        <a:lumOff val="60000"/>
                      </a:schemeClr>
                    </a:solidFill>
                  </a:tcPr>
                </a:tc>
                <a:tc>
                  <a:txBody>
                    <a:bodyPr/>
                    <a:lstStyle/>
                    <a:p>
                      <a:pPr algn="ctr" fontAlgn="ctr"/>
                      <a:r>
                        <a:rPr lang="en-US" sz="900" b="0" i="0" u="none" strike="noStrike" cap="none" spc="0" baseline="0">
                          <a:solidFill>
                            <a:schemeClr val="tx1"/>
                          </a:solidFill>
                          <a:effectLst/>
                          <a:uFillTx/>
                          <a:latin typeface="+mj-lt"/>
                          <a:ea typeface="+mn-ea"/>
                          <a:cs typeface="+mn-cs"/>
                          <a:sym typeface="Intel Clear"/>
                        </a:rPr>
                        <a:t>Multi-Rails</a:t>
                      </a:r>
                      <a:endParaRPr lang="en-US" sz="900" b="0" i="0" u="none" strike="noStrike" cap="none" spc="0" baseline="0">
                        <a:solidFill>
                          <a:srgbClr val="000000"/>
                        </a:solidFill>
                        <a:effectLst/>
                        <a:uFillTx/>
                        <a:latin typeface="+mj-lt"/>
                        <a:ea typeface="+mn-ea"/>
                        <a:cs typeface="+mn-cs"/>
                        <a:sym typeface="Intel Clear"/>
                      </a:endParaRPr>
                    </a:p>
                  </a:txBody>
                  <a:tcPr marL="0" marR="0" marT="0" marB="0" anchor="ctr"/>
                </a:tc>
                <a:tc>
                  <a:txBody>
                    <a:bodyPr/>
                    <a:lstStyle/>
                    <a:p>
                      <a:pPr algn="ctr" fontAlgn="ctr"/>
                      <a:r>
                        <a:rPr lang="en-US" sz="900" b="0" i="0" u="none" strike="noStrike" cap="none" spc="0" baseline="0">
                          <a:solidFill>
                            <a:schemeClr val="tx1"/>
                          </a:solidFill>
                          <a:effectLst/>
                          <a:uFillTx/>
                          <a:latin typeface="+mj-lt"/>
                          <a:ea typeface="+mn-ea"/>
                          <a:cs typeface="+mn-cs"/>
                          <a:sym typeface="Intel Clear"/>
                        </a:rPr>
                        <a:t>Multi-Rails</a:t>
                      </a:r>
                      <a:endParaRPr lang="en-US" sz="900" b="0" i="0" u="none" strike="noStrike" cap="none" spc="0" baseline="0">
                        <a:solidFill>
                          <a:srgbClr val="000000"/>
                        </a:solidFill>
                        <a:effectLst/>
                        <a:uFillTx/>
                        <a:latin typeface="+mj-lt"/>
                        <a:ea typeface="+mn-ea"/>
                        <a:cs typeface="+mn-cs"/>
                        <a:sym typeface="Intel Clear"/>
                      </a:endParaRPr>
                    </a:p>
                  </a:txBody>
                  <a:tcPr marL="0" marR="0" marT="0" marB="0" anchor="ctr"/>
                </a:tc>
                <a:extLst>
                  <a:ext uri="{0D108BD9-81ED-4DB2-BD59-A6C34878D82A}">
                    <a16:rowId xmlns:a16="http://schemas.microsoft.com/office/drawing/2014/main" val="4079916827"/>
                  </a:ext>
                </a:extLst>
              </a:tr>
            </a:tbl>
          </a:graphicData>
        </a:graphic>
      </p:graphicFrame>
    </p:spTree>
    <p:extLst>
      <p:ext uri="{BB962C8B-B14F-4D97-AF65-F5344CB8AC3E}">
        <p14:creationId xmlns:p14="http://schemas.microsoft.com/office/powerpoint/2010/main" val="18286317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7483" y="182880"/>
            <a:ext cx="10972800" cy="678631"/>
          </a:xfrm>
        </p:spPr>
        <p:txBody>
          <a:bodyPr anchor="ctr"/>
          <a:lstStyle/>
          <a:p>
            <a:r>
              <a:rPr lang="en-US" sz="3450" b="1">
                <a:solidFill>
                  <a:schemeClr val="bg2"/>
                </a:solidFill>
                <a:latin typeface="Intel Clear Light"/>
                <a:cs typeface="Intel Clear Light" panose="020B0404020203020204" pitchFamily="34" charset="0"/>
              </a:rPr>
              <a:t>CPU Key Power Rail Specification</a:t>
            </a:r>
          </a:p>
        </p:txBody>
      </p:sp>
      <p:sp>
        <p:nvSpPr>
          <p:cNvPr id="6" name="TextBox 5">
            <a:extLst>
              <a:ext uri="{FF2B5EF4-FFF2-40B4-BE49-F238E27FC236}">
                <a16:creationId xmlns:a16="http://schemas.microsoft.com/office/drawing/2014/main" id="{96A00BDF-D569-4DCF-8A6C-F179649D749D}"/>
              </a:ext>
            </a:extLst>
          </p:cNvPr>
          <p:cNvSpPr txBox="1"/>
          <p:nvPr/>
        </p:nvSpPr>
        <p:spPr>
          <a:xfrm rot="10800000" flipH="1" flipV="1">
            <a:off x="607483" y="780429"/>
            <a:ext cx="5488517" cy="5894691"/>
          </a:xfrm>
          <a:prstGeom prst="rect">
            <a:avLst/>
          </a:prstGeom>
          <a:noFill/>
        </p:spPr>
        <p:txBody>
          <a:bodyPr vert="horz" wrap="square" lIns="0" tIns="0" rIns="0" bIns="0" rtlCol="0" anchor="t">
            <a:spAutoFit/>
          </a:bodyPr>
          <a:lstStyle/>
          <a:p>
            <a:pPr marL="171450" indent="-171450">
              <a:spcBef>
                <a:spcPts val="600"/>
              </a:spcBef>
              <a:buFont typeface="Wingdings" panose="05000000000000000000" pitchFamily="2" charset="2"/>
              <a:buChar char="Ø"/>
            </a:pPr>
            <a:endParaRPr lang="en-IN"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171450" indent="-171450">
              <a:spcBef>
                <a:spcPts val="600"/>
              </a:spcBef>
              <a:buFont typeface="Wingdings" panose="05000000000000000000" pitchFamily="2" charset="2"/>
              <a:buChar char="Ø"/>
            </a:pPr>
            <a:r>
              <a:rPr lang="en-IN"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IMVP9.3 on board VR’s (CORE, GT &amp; SA)</a:t>
            </a:r>
          </a:p>
          <a:p>
            <a:pPr marL="628650" lvl="1" indent="-171450">
              <a:spcBef>
                <a:spcPts val="600"/>
              </a:spcBef>
              <a:buFont typeface="Wingdings" panose="05000000000000000000" pitchFamily="2" charset="2"/>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CORE VR spec</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9-phase VR solution(except S051)</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12-phase VR solution(S051 only)</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ICCmax515A(except S051)</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ICCmax900A(S051 only)</a:t>
            </a:r>
          </a:p>
          <a:p>
            <a:pPr marL="1085850" lvl="2" indent="-171450">
              <a:spcBef>
                <a:spcPts val="600"/>
              </a:spcBef>
              <a:buFont typeface="Arial" panose="020B0604020202020204" pitchFamily="34" charset="0"/>
              <a:buChar char="•"/>
            </a:pPr>
            <a:r>
              <a:rPr lang="en-IN"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Vboot</a:t>
            </a: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voltage is 0V</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VID step 5mV</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SVID based VR</a:t>
            </a:r>
          </a:p>
          <a:p>
            <a:pPr marL="914400" lvl="2">
              <a:spcBef>
                <a:spcPts val="600"/>
              </a:spcBef>
            </a:pPr>
            <a:endParaRPr lang="en-IN"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endParaRPr>
          </a:p>
          <a:p>
            <a:pPr marL="628650" lvl="1" indent="-171450">
              <a:spcBef>
                <a:spcPts val="600"/>
              </a:spcBef>
              <a:buFont typeface="Wingdings" panose="05000000000000000000" pitchFamily="2" charset="2"/>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GT VR spec</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1-Phase VR solution (except S0</a:t>
            </a:r>
            <a:r>
              <a:rPr lang="en-US" altLang="zh-TW"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41</a:t>
            </a: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a:t>
            </a:r>
          </a:p>
          <a:p>
            <a:pPr marL="1085850" lvl="2" indent="-171450">
              <a:spcBef>
                <a:spcPts val="600"/>
              </a:spcBef>
              <a:buFont typeface="Arial" panose="020B0604020202020204" pitchFamily="34" charset="0"/>
              <a:buChar char="•"/>
            </a:pPr>
            <a:r>
              <a:rPr lang="en-US" altLang="zh-TW"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2</a:t>
            </a: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-Phase VR solution (S0</a:t>
            </a:r>
            <a:r>
              <a:rPr lang="en-US" altLang="zh-TW"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4</a:t>
            </a:r>
            <a:r>
              <a:rPr lang="zh-TW" alt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a:t>
            </a:r>
            <a:r>
              <a:rPr lang="en-US" altLang="zh-TW"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only for ECG</a:t>
            </a: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ICCmax50A(except S041)</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ICCmax124A(only S041)</a:t>
            </a:r>
          </a:p>
          <a:p>
            <a:pPr marL="1085850" lvl="2" indent="-171450">
              <a:spcBef>
                <a:spcPts val="600"/>
              </a:spcBef>
              <a:buFont typeface="Arial" panose="020B0604020202020204" pitchFamily="34" charset="0"/>
              <a:buChar char="•"/>
            </a:pPr>
            <a:r>
              <a:rPr lang="en-IN"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Vboot</a:t>
            </a: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voltage is 0V</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VID step5mV</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SVID based VR</a:t>
            </a:r>
          </a:p>
          <a:p>
            <a:pPr marL="171450" indent="-171450">
              <a:spcBef>
                <a:spcPts val="600"/>
              </a:spcBef>
              <a:buFont typeface="Arial" panose="020B0604020202020204" pitchFamily="34" charset="0"/>
              <a:buChar char="•"/>
            </a:pPr>
            <a:endParaRPr lang="en-IN"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a:extLst>
              <a:ext uri="{FF2B5EF4-FFF2-40B4-BE49-F238E27FC236}">
                <a16:creationId xmlns:a16="http://schemas.microsoft.com/office/drawing/2014/main" id="{A0BC8B28-E97D-4CB9-9DE4-593664A1BAEF}"/>
              </a:ext>
            </a:extLst>
          </p:cNvPr>
          <p:cNvSpPr txBox="1"/>
          <p:nvPr/>
        </p:nvSpPr>
        <p:spPr>
          <a:xfrm rot="10800000" flipH="1" flipV="1">
            <a:off x="5687483" y="1164249"/>
            <a:ext cx="4993217" cy="2666371"/>
          </a:xfrm>
          <a:prstGeom prst="rect">
            <a:avLst/>
          </a:prstGeom>
          <a:noFill/>
        </p:spPr>
        <p:txBody>
          <a:bodyPr vert="horz" wrap="square" lIns="0" tIns="0" rIns="0" bIns="0" rtlCol="0" anchor="t">
            <a:spAutoFit/>
          </a:bodyPr>
          <a:lstStyle/>
          <a:p>
            <a:pPr marL="171450" indent="-171450">
              <a:spcBef>
                <a:spcPts val="600"/>
              </a:spcBef>
              <a:buFont typeface="Wingdings" panose="05000000000000000000" pitchFamily="2" charset="2"/>
              <a:buChar char="Ø"/>
            </a:pPr>
            <a:endParaRPr lang="en-IN"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628650" lvl="1" indent="-171450">
              <a:spcBef>
                <a:spcPts val="600"/>
              </a:spcBef>
              <a:buFont typeface="Wingdings" panose="05000000000000000000" pitchFamily="2" charset="2"/>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SA VR spec</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2-Phase VR solution</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ICCmax73A(except S051)</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ICCmax120A(S051 only)</a:t>
            </a:r>
          </a:p>
          <a:p>
            <a:pPr marL="1085850" lvl="2" indent="-171450">
              <a:spcBef>
                <a:spcPts val="600"/>
              </a:spcBef>
              <a:buFont typeface="Arial" panose="020B0604020202020204" pitchFamily="34" charset="0"/>
              <a:buChar char="•"/>
            </a:pPr>
            <a:r>
              <a:rPr lang="en-IN"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Vboot</a:t>
            </a: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voltage is 0V</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VID step5mV</a:t>
            </a:r>
          </a:p>
          <a:p>
            <a:pPr marL="1085850" lvl="2" indent="-171450">
              <a:spcBef>
                <a:spcPts val="600"/>
              </a:spcBef>
              <a:buFont typeface="Arial" panose="020B0604020202020204" pitchFamily="34" charset="0"/>
              <a:buChar char="•"/>
            </a:pPr>
            <a:r>
              <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SVID based VR</a:t>
            </a:r>
            <a:endParaRPr lang="en-IN"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171450" indent="-171450">
              <a:spcBef>
                <a:spcPts val="600"/>
              </a:spcBef>
              <a:buFont typeface="Arial" panose="020B0604020202020204" pitchFamily="34" charset="0"/>
              <a:buChar char="•"/>
            </a:pPr>
            <a:endParaRPr lang="en-IN"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67239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8508E-D958-4FA8-BE93-83E740C062DC}"/>
              </a:ext>
            </a:extLst>
          </p:cNvPr>
          <p:cNvSpPr txBox="1">
            <a:spLocks/>
          </p:cNvSpPr>
          <p:nvPr/>
        </p:nvSpPr>
        <p:spPr>
          <a:xfrm>
            <a:off x="522513" y="116707"/>
            <a:ext cx="10847917" cy="619276"/>
          </a:xfrm>
          <a:prstGeom prst="rect">
            <a:avLst/>
          </a:prstGeom>
          <a:ln w="12700">
            <a:miter lim="400000"/>
          </a:ln>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hangingPunct="1">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pPr rtl="0" hangingPunct="1"/>
            <a:r>
              <a:rPr lang="en-US">
                <a:solidFill>
                  <a:schemeClr val="bg2"/>
                </a:solidFill>
              </a:rPr>
              <a:t>NVL-S RVP Landing Zone</a:t>
            </a:r>
          </a:p>
        </p:txBody>
      </p:sp>
      <p:sp>
        <p:nvSpPr>
          <p:cNvPr id="2" name="TextBox 1">
            <a:extLst>
              <a:ext uri="{FF2B5EF4-FFF2-40B4-BE49-F238E27FC236}">
                <a16:creationId xmlns:a16="http://schemas.microsoft.com/office/drawing/2014/main" id="{D1355636-06E1-901A-E535-45081EE4E8A9}"/>
              </a:ext>
            </a:extLst>
          </p:cNvPr>
          <p:cNvSpPr txBox="1"/>
          <p:nvPr/>
        </p:nvSpPr>
        <p:spPr>
          <a:xfrm flipH="1">
            <a:off x="216859" y="6134920"/>
            <a:ext cx="1985587"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a:solidFill>
                  <a:schemeClr val="tx2"/>
                </a:solidFill>
              </a:rPr>
              <a:t>Source link: </a:t>
            </a:r>
            <a:r>
              <a:rPr lang="en-US" sz="1200">
                <a:solidFill>
                  <a:schemeClr val="tx2"/>
                </a:solidFill>
                <a:hlinkClick r:id="rId3"/>
              </a:rPr>
              <a:t>NVL-S RVP LZ</a:t>
            </a:r>
            <a:endParaRPr kumimoji="0" lang="en-US" sz="1200" b="0" i="0" u="none" strike="noStrike" cap="none" spc="0" normalizeH="0" baseline="0">
              <a:ln>
                <a:noFill/>
              </a:ln>
              <a:solidFill>
                <a:schemeClr val="tx2"/>
              </a:solidFill>
              <a:effectLst/>
              <a:uFillTx/>
              <a:latin typeface="+mn-lt"/>
              <a:ea typeface="+mn-ea"/>
              <a:cs typeface="+mn-cs"/>
              <a:sym typeface="Helvetica Neue"/>
            </a:endParaRPr>
          </a:p>
        </p:txBody>
      </p:sp>
      <p:pic>
        <p:nvPicPr>
          <p:cNvPr id="7" name="Picture 6">
            <a:extLst>
              <a:ext uri="{FF2B5EF4-FFF2-40B4-BE49-F238E27FC236}">
                <a16:creationId xmlns:a16="http://schemas.microsoft.com/office/drawing/2014/main" id="{318D5592-F21D-3193-1052-890D18BEC6AC}"/>
              </a:ext>
            </a:extLst>
          </p:cNvPr>
          <p:cNvPicPr>
            <a:picLocks noChangeAspect="1"/>
          </p:cNvPicPr>
          <p:nvPr/>
        </p:nvPicPr>
        <p:blipFill>
          <a:blip r:embed="rId4"/>
          <a:stretch>
            <a:fillRect/>
          </a:stretch>
        </p:blipFill>
        <p:spPr>
          <a:xfrm>
            <a:off x="151075" y="845912"/>
            <a:ext cx="6103467" cy="2803737"/>
          </a:xfrm>
          <a:prstGeom prst="rect">
            <a:avLst/>
          </a:prstGeom>
        </p:spPr>
      </p:pic>
      <p:pic>
        <p:nvPicPr>
          <p:cNvPr id="11" name="Picture 10">
            <a:extLst>
              <a:ext uri="{FF2B5EF4-FFF2-40B4-BE49-F238E27FC236}">
                <a16:creationId xmlns:a16="http://schemas.microsoft.com/office/drawing/2014/main" id="{FA8B9E43-EE90-4E16-12E1-FE13659B4949}"/>
              </a:ext>
            </a:extLst>
          </p:cNvPr>
          <p:cNvPicPr>
            <a:picLocks noChangeAspect="1"/>
          </p:cNvPicPr>
          <p:nvPr/>
        </p:nvPicPr>
        <p:blipFill>
          <a:blip r:embed="rId5"/>
          <a:stretch>
            <a:fillRect/>
          </a:stretch>
        </p:blipFill>
        <p:spPr>
          <a:xfrm>
            <a:off x="5753610" y="3146247"/>
            <a:ext cx="5937458" cy="3242442"/>
          </a:xfrm>
          <a:prstGeom prst="rect">
            <a:avLst/>
          </a:prstGeom>
        </p:spPr>
      </p:pic>
      <p:sp>
        <p:nvSpPr>
          <p:cNvPr id="12" name="TextBox 11">
            <a:extLst>
              <a:ext uri="{FF2B5EF4-FFF2-40B4-BE49-F238E27FC236}">
                <a16:creationId xmlns:a16="http://schemas.microsoft.com/office/drawing/2014/main" id="{B58C45BC-758E-F6EF-BD50-05069C1C1F0C}"/>
              </a:ext>
            </a:extLst>
          </p:cNvPr>
          <p:cNvSpPr txBox="1"/>
          <p:nvPr/>
        </p:nvSpPr>
        <p:spPr>
          <a:xfrm>
            <a:off x="7787538" y="2786374"/>
            <a:ext cx="267380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it-IT" sz="1600" b="1" i="0" u="none" strike="noStrike" cap="none" spc="0" normalizeH="0" baseline="0">
                <a:ln>
                  <a:noFill/>
                </a:ln>
                <a:solidFill>
                  <a:srgbClr val="0000FF"/>
                </a:solidFill>
                <a:effectLst/>
                <a:uFillTx/>
                <a:latin typeface="+mn-lt"/>
                <a:ea typeface="+mn-ea"/>
                <a:cs typeface="+mn-cs"/>
                <a:sym typeface="Helvetica Neue"/>
              </a:rPr>
              <a:t>NVL_S_RVP_Si_IO_Mapping</a:t>
            </a:r>
            <a:endParaRPr kumimoji="0" lang="en-US" sz="1600" b="1" i="0" u="none" strike="noStrike" cap="none" spc="0" normalizeH="0" baseline="0">
              <a:ln>
                <a:noFill/>
              </a:ln>
              <a:solidFill>
                <a:srgbClr val="0000FF"/>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C0458243-A32C-6ABA-2104-C2945E544C83}"/>
              </a:ext>
            </a:extLst>
          </p:cNvPr>
          <p:cNvSpPr txBox="1"/>
          <p:nvPr/>
        </p:nvSpPr>
        <p:spPr>
          <a:xfrm>
            <a:off x="1943330" y="3802752"/>
            <a:ext cx="249587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it-IT" sz="1600" b="1" i="0" u="none" strike="noStrike" cap="none" spc="0" normalizeH="0" baseline="0">
                <a:ln>
                  <a:noFill/>
                </a:ln>
                <a:solidFill>
                  <a:srgbClr val="0000FF"/>
                </a:solidFill>
                <a:effectLst/>
                <a:uFillTx/>
                <a:latin typeface="+mn-lt"/>
                <a:ea typeface="+mn-ea"/>
                <a:cs typeface="+mn-cs"/>
                <a:sym typeface="Helvetica Neue"/>
              </a:rPr>
              <a:t>NVL-S_RVP_LZ_OnePager</a:t>
            </a:r>
            <a:endParaRPr kumimoji="0" lang="en-US" sz="1600" b="1" i="0" u="none" strike="noStrike" cap="none" spc="0" normalizeH="0" baseline="0">
              <a:ln>
                <a:noFill/>
              </a:ln>
              <a:solidFill>
                <a:srgbClr val="0000FF"/>
              </a:solidFill>
              <a:effectLst/>
              <a:uFillTx/>
              <a:latin typeface="+mn-lt"/>
              <a:ea typeface="+mn-ea"/>
              <a:cs typeface="+mn-cs"/>
              <a:sym typeface="Helvetica Neue"/>
            </a:endParaRPr>
          </a:p>
        </p:txBody>
      </p:sp>
      <p:sp>
        <p:nvSpPr>
          <p:cNvPr id="14" name="Rectangle: Rounded Corners 13">
            <a:extLst>
              <a:ext uri="{FF2B5EF4-FFF2-40B4-BE49-F238E27FC236}">
                <a16:creationId xmlns:a16="http://schemas.microsoft.com/office/drawing/2014/main" id="{E4B6ED2C-D96E-204A-13AE-061AA42714E4}"/>
              </a:ext>
            </a:extLst>
          </p:cNvPr>
          <p:cNvSpPr/>
          <p:nvPr/>
        </p:nvSpPr>
        <p:spPr>
          <a:xfrm>
            <a:off x="1383463" y="3480885"/>
            <a:ext cx="763324" cy="184666"/>
          </a:xfrm>
          <a:prstGeom prst="roundRect">
            <a:avLst/>
          </a:prstGeom>
          <a:noFill/>
          <a:ln w="38100"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Rounded Corners 15">
            <a:extLst>
              <a:ext uri="{FF2B5EF4-FFF2-40B4-BE49-F238E27FC236}">
                <a16:creationId xmlns:a16="http://schemas.microsoft.com/office/drawing/2014/main" id="{AC8C029B-9057-EF26-E9C3-4AFB5FBA9A40}"/>
              </a:ext>
            </a:extLst>
          </p:cNvPr>
          <p:cNvSpPr/>
          <p:nvPr/>
        </p:nvSpPr>
        <p:spPr>
          <a:xfrm>
            <a:off x="8078462" y="6227253"/>
            <a:ext cx="763324" cy="184666"/>
          </a:xfrm>
          <a:prstGeom prst="roundRect">
            <a:avLst/>
          </a:prstGeom>
          <a:noFill/>
          <a:ln w="38100"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6557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44" y="182880"/>
            <a:ext cx="11660155" cy="727587"/>
          </a:xfrm>
        </p:spPr>
        <p:txBody>
          <a:bodyPr vert="horz" lIns="0" tIns="0" rIns="0" bIns="0" rtlCol="0" anchor="ctr" anchorCtr="0">
            <a:noAutofit/>
          </a:bodyPr>
          <a:lstStyle/>
          <a:p>
            <a:r>
              <a:rPr lang="en-US" sz="3467" b="1"/>
              <a:t>ROP Rails</a:t>
            </a:r>
          </a:p>
        </p:txBody>
      </p:sp>
      <p:graphicFrame>
        <p:nvGraphicFramePr>
          <p:cNvPr id="7" name="Table 6">
            <a:extLst>
              <a:ext uri="{FF2B5EF4-FFF2-40B4-BE49-F238E27FC236}">
                <a16:creationId xmlns:a16="http://schemas.microsoft.com/office/drawing/2014/main" id="{C3A1A844-689D-4FB3-8B0C-915B800FAEB7}"/>
              </a:ext>
            </a:extLst>
          </p:cNvPr>
          <p:cNvGraphicFramePr>
            <a:graphicFrameLocks noGrp="1"/>
          </p:cNvGraphicFramePr>
          <p:nvPr/>
        </p:nvGraphicFramePr>
        <p:xfrm>
          <a:off x="1211839" y="1622545"/>
          <a:ext cx="9768322" cy="3700356"/>
        </p:xfrm>
        <a:graphic>
          <a:graphicData uri="http://schemas.openxmlformats.org/drawingml/2006/table">
            <a:tbl>
              <a:tblPr firstRow="1" firstCol="1" bandRow="1">
                <a:tableStyleId>{5C22544A-7EE6-4342-B048-85BDC9FD1C3A}</a:tableStyleId>
              </a:tblPr>
              <a:tblGrid>
                <a:gridCol w="1833788">
                  <a:extLst>
                    <a:ext uri="{9D8B030D-6E8A-4147-A177-3AD203B41FA5}">
                      <a16:colId xmlns:a16="http://schemas.microsoft.com/office/drawing/2014/main" val="855362973"/>
                    </a:ext>
                  </a:extLst>
                </a:gridCol>
                <a:gridCol w="1994521">
                  <a:extLst>
                    <a:ext uri="{9D8B030D-6E8A-4147-A177-3AD203B41FA5}">
                      <a16:colId xmlns:a16="http://schemas.microsoft.com/office/drawing/2014/main" val="970033252"/>
                    </a:ext>
                  </a:extLst>
                </a:gridCol>
                <a:gridCol w="1193229">
                  <a:extLst>
                    <a:ext uri="{9D8B030D-6E8A-4147-A177-3AD203B41FA5}">
                      <a16:colId xmlns:a16="http://schemas.microsoft.com/office/drawing/2014/main" val="1465344301"/>
                    </a:ext>
                  </a:extLst>
                </a:gridCol>
                <a:gridCol w="1977928">
                  <a:extLst>
                    <a:ext uri="{9D8B030D-6E8A-4147-A177-3AD203B41FA5}">
                      <a16:colId xmlns:a16="http://schemas.microsoft.com/office/drawing/2014/main" val="182173142"/>
                    </a:ext>
                  </a:extLst>
                </a:gridCol>
                <a:gridCol w="2768856">
                  <a:extLst>
                    <a:ext uri="{9D8B030D-6E8A-4147-A177-3AD203B41FA5}">
                      <a16:colId xmlns:a16="http://schemas.microsoft.com/office/drawing/2014/main" val="1489285268"/>
                    </a:ext>
                  </a:extLst>
                </a:gridCol>
              </a:tblGrid>
              <a:tr h="487415">
                <a:tc>
                  <a:txBody>
                    <a:bodyPr/>
                    <a:lstStyle/>
                    <a:p>
                      <a:pPr marL="0" algn="ctr">
                        <a:lnSpc>
                          <a:spcPct val="107000"/>
                        </a:lnSpc>
                        <a:spcBef>
                          <a:spcPts val="0"/>
                        </a:spcBef>
                        <a:spcAft>
                          <a:spcPts val="0"/>
                        </a:spcAft>
                        <a:tabLst>
                          <a:tab pos="0" algn="l"/>
                        </a:tabLst>
                      </a:pPr>
                      <a:r>
                        <a:rPr lang="en-US" sz="1600" kern="1200">
                          <a:effectLst/>
                          <a:latin typeface="Intel Clear Light" panose="020B0404020203020204" pitchFamily="34" charset="0"/>
                          <a:ea typeface="Intel Clear Light" panose="020B0404020203020204" pitchFamily="34" charset="0"/>
                          <a:cs typeface="Intel Clear Light" panose="020B0404020203020204" pitchFamily="34" charset="0"/>
                        </a:rPr>
                        <a:t>Voltage Regulator</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tab pos="0" algn="l"/>
                        </a:tabLst>
                        <a:defRPr/>
                      </a:pPr>
                      <a:r>
                        <a:rPr lang="en-US" sz="1600"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VR Phase count</a:t>
                      </a:r>
                    </a:p>
                  </a:txBody>
                  <a:tcPr marL="95473" marR="95473"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tab pos="0" algn="l"/>
                        </a:tabLst>
                        <a:defRPr/>
                      </a:pPr>
                      <a:r>
                        <a:rPr lang="en-US" sz="1600"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Key Chip</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effectLst/>
                          <a:latin typeface="Intel Clear Light" panose="020B0404020203020204" pitchFamily="34" charset="0"/>
                          <a:ea typeface="Intel Clear Light" panose="020B0404020203020204" pitchFamily="34" charset="0"/>
                          <a:cs typeface="Intel Clear Light" panose="020B0404020203020204" pitchFamily="34" charset="0"/>
                        </a:rPr>
                        <a:t>Default Voltage</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err="1">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ICCmax</a:t>
                      </a:r>
                      <a:endParaRPr lang="en-US" sz="1600"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extLst>
                  <a:ext uri="{0D108BD9-81ED-4DB2-BD59-A6C34878D82A}">
                    <a16:rowId xmlns:a16="http://schemas.microsoft.com/office/drawing/2014/main" val="3105019769"/>
                  </a:ext>
                </a:extLst>
              </a:tr>
              <a:tr h="377883">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+VNNAON</a:t>
                      </a:r>
                    </a:p>
                    <a:p>
                      <a:pPr marL="0" algn="ctr">
                        <a:lnSpc>
                          <a:spcPct val="107000"/>
                        </a:lnSpc>
                        <a:spcBef>
                          <a:spcPts val="0"/>
                        </a:spcBef>
                        <a:spcAft>
                          <a:spcPts val="0"/>
                        </a:spcAft>
                        <a:tabLst>
                          <a:tab pos="0" algn="l"/>
                        </a:tabLst>
                      </a:pPr>
                      <a:r>
                        <a:rPr lang="en-US" sz="1200" kern="1200">
                          <a:effectLst/>
                          <a:latin typeface="Intel Clear Light" panose="020B0404020203020204" pitchFamily="34" charset="0"/>
                          <a:ea typeface="Intel Clear Light" panose="020B0404020203020204" pitchFamily="34" charset="0"/>
                          <a:cs typeface="Intel Clear Light" panose="020B0404020203020204" pitchFamily="34" charset="0"/>
                        </a:rPr>
                        <a:t>(Imon supported)</a:t>
                      </a:r>
                      <a:endParaRPr lang="en-US" sz="12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CPU</a:t>
                      </a:r>
                    </a:p>
                  </a:txBody>
                  <a:tcPr marL="95473" marR="95473" marT="0" marB="0" anchor="ctr"/>
                </a:tc>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0.77V</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40A</a:t>
                      </a:r>
                    </a:p>
                  </a:txBody>
                  <a:tcPr marL="95473" marR="95473" marT="0" marB="0" anchor="ctr"/>
                </a:tc>
                <a:extLst>
                  <a:ext uri="{0D108BD9-81ED-4DB2-BD59-A6C34878D82A}">
                    <a16:rowId xmlns:a16="http://schemas.microsoft.com/office/drawing/2014/main" val="379064701"/>
                  </a:ext>
                </a:extLst>
              </a:tr>
              <a:tr h="377883">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+VCCIO</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CPU</a:t>
                      </a:r>
                    </a:p>
                  </a:txBody>
                  <a:tcPr marL="95473" marR="95473" marT="0" marB="0" anchor="ctr"/>
                </a:tc>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1.25V</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8.4A</a:t>
                      </a:r>
                    </a:p>
                  </a:txBody>
                  <a:tcPr marL="95473" marR="95473" marT="0" marB="0" anchor="ctr"/>
                </a:tc>
                <a:extLst>
                  <a:ext uri="{0D108BD9-81ED-4DB2-BD59-A6C34878D82A}">
                    <a16:rowId xmlns:a16="http://schemas.microsoft.com/office/drawing/2014/main" val="2885491924"/>
                  </a:ext>
                </a:extLst>
              </a:tr>
              <a:tr h="377883">
                <a:tc>
                  <a:txBody>
                    <a:bodyPr/>
                    <a:lstStyle/>
                    <a:p>
                      <a:pPr marL="0" algn="ctr">
                        <a:lnSpc>
                          <a:spcPct val="107000"/>
                        </a:lnSpc>
                        <a:spcBef>
                          <a:spcPts val="0"/>
                        </a:spcBef>
                        <a:spcAft>
                          <a:spcPts val="0"/>
                        </a:spcAft>
                        <a:tabLst>
                          <a:tab pos="0" algn="l"/>
                        </a:tabLst>
                      </a:pPr>
                      <a:r>
                        <a:rPr lang="en-US" sz="1600" kern="1200">
                          <a:solidFill>
                            <a:schemeClr val="bg1"/>
                          </a:solidFill>
                          <a:effectLst/>
                          <a:latin typeface="Intel Clear Light" panose="020B0404020203020204" pitchFamily="34" charset="0"/>
                          <a:ea typeface="Intel Clear Light" panose="020B0404020203020204" pitchFamily="34" charset="0"/>
                          <a:cs typeface="Intel Clear Light" panose="020B0404020203020204" pitchFamily="34" charset="0"/>
                        </a:rPr>
                        <a:t>+VDD2</a:t>
                      </a:r>
                    </a:p>
                  </a:txBody>
                  <a:tcPr marL="95473" marR="95473"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tab pos="0" algn="l"/>
                        </a:tabLst>
                        <a:defRPr/>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a:t>
                      </a:r>
                    </a:p>
                  </a:txBody>
                  <a:tcPr marL="95473" marR="95473" marT="0" marB="0" anchor="ctr"/>
                </a:tc>
                <a:tc>
                  <a:txBody>
                    <a:bodyPr/>
                    <a:lstStyle/>
                    <a:p>
                      <a:pPr marL="0" marR="0" lvl="0" indent="0" algn="ctr" defTabSz="609600" eaLnBrk="1" fontAlgn="auto" latinLnBrk="0" hangingPunct="1">
                        <a:lnSpc>
                          <a:spcPct val="107000"/>
                        </a:lnSpc>
                        <a:spcBef>
                          <a:spcPts val="0"/>
                        </a:spcBef>
                        <a:spcAft>
                          <a:spcPts val="0"/>
                        </a:spcAft>
                        <a:buClrTx/>
                        <a:buSzTx/>
                        <a:buFontTx/>
                        <a:buNone/>
                        <a:tabLst>
                          <a:tab pos="0" algn="l"/>
                        </a:tabLst>
                        <a:defRPr/>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CPU</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1.1V</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4.2A(except S051)</a:t>
                      </a:r>
                    </a:p>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16A(for S051 only)</a:t>
                      </a:r>
                    </a:p>
                  </a:txBody>
                  <a:tcPr marL="95473" marR="95473" marT="0" marB="0" anchor="ctr"/>
                </a:tc>
                <a:extLst>
                  <a:ext uri="{0D108BD9-81ED-4DB2-BD59-A6C34878D82A}">
                    <a16:rowId xmlns:a16="http://schemas.microsoft.com/office/drawing/2014/main" val="3445606021"/>
                  </a:ext>
                </a:extLst>
              </a:tr>
              <a:tr h="377883">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+VCC1P8</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CPU</a:t>
                      </a:r>
                    </a:p>
                  </a:txBody>
                  <a:tcPr marL="95473" marR="95473" marT="0" marB="0" anchor="ctr"/>
                </a:tc>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1.8V</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4A</a:t>
                      </a:r>
                    </a:p>
                  </a:txBody>
                  <a:tcPr marL="95473" marR="95473" marT="0" marB="0" anchor="ctr"/>
                </a:tc>
                <a:extLst>
                  <a:ext uri="{0D108BD9-81ED-4DB2-BD59-A6C34878D82A}">
                    <a16:rowId xmlns:a16="http://schemas.microsoft.com/office/drawing/2014/main" val="3439651528"/>
                  </a:ext>
                </a:extLst>
              </a:tr>
              <a:tr h="377883">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+V1P8A</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PCH</a:t>
                      </a:r>
                    </a:p>
                  </a:txBody>
                  <a:tcPr marL="95473" marR="95473" marT="0" marB="0" anchor="ctr"/>
                </a:tc>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1.8V</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4A</a:t>
                      </a:r>
                    </a:p>
                  </a:txBody>
                  <a:tcPr marL="95473" marR="95473" marT="0" marB="0" anchor="ctr"/>
                </a:tc>
                <a:extLst>
                  <a:ext uri="{0D108BD9-81ED-4DB2-BD59-A6C34878D82A}">
                    <a16:rowId xmlns:a16="http://schemas.microsoft.com/office/drawing/2014/main" val="1195306142"/>
                  </a:ext>
                </a:extLst>
              </a:tr>
              <a:tr h="377883">
                <a:tc>
                  <a:txBody>
                    <a:bodyPr/>
                    <a:lstStyle/>
                    <a:p>
                      <a:pPr marL="0" algn="ctr">
                        <a:lnSpc>
                          <a:spcPct val="107000"/>
                        </a:lnSpc>
                        <a:spcBef>
                          <a:spcPts val="0"/>
                        </a:spcBef>
                        <a:spcAft>
                          <a:spcPts val="0"/>
                        </a:spcAft>
                        <a:tabLst>
                          <a:tab pos="0" algn="l"/>
                        </a:tabLst>
                      </a:pPr>
                      <a:r>
                        <a:rPr lang="en-US" sz="1600" kern="1200">
                          <a:effectLst/>
                          <a:latin typeface="Intel Clear Light" panose="020B0404020203020204" pitchFamily="34" charset="0"/>
                          <a:ea typeface="Intel Clear Light" panose="020B0404020203020204" pitchFamily="34" charset="0"/>
                          <a:cs typeface="Intel Clear Light" panose="020B0404020203020204" pitchFamily="34" charset="0"/>
                        </a:rPr>
                        <a:t>+V1P25A(new)</a:t>
                      </a:r>
                      <a:endParaRPr lang="en-US" sz="18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PCH</a:t>
                      </a:r>
                    </a:p>
                  </a:txBody>
                  <a:tcPr marL="95473" marR="95473" marT="0" marB="0" anchor="ctr"/>
                </a:tc>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1.25V</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3A</a:t>
                      </a:r>
                    </a:p>
                  </a:txBody>
                  <a:tcPr marL="95473" marR="95473" marT="0" marB="0" anchor="ctr"/>
                </a:tc>
                <a:extLst>
                  <a:ext uri="{0D108BD9-81ED-4DB2-BD59-A6C34878D82A}">
                    <a16:rowId xmlns:a16="http://schemas.microsoft.com/office/drawing/2014/main" val="1906433971"/>
                  </a:ext>
                </a:extLst>
              </a:tr>
              <a:tr h="377883">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+V0P85A</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PCH</a:t>
                      </a:r>
                    </a:p>
                  </a:txBody>
                  <a:tcPr marL="95473" marR="95473" marT="0" marB="0" anchor="ctr"/>
                </a:tc>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0.85V</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30A</a:t>
                      </a:r>
                    </a:p>
                  </a:txBody>
                  <a:tcPr marL="95473" marR="95473" marT="0" marB="0" anchor="ctr"/>
                </a:tc>
                <a:extLst>
                  <a:ext uri="{0D108BD9-81ED-4DB2-BD59-A6C34878D82A}">
                    <a16:rowId xmlns:a16="http://schemas.microsoft.com/office/drawing/2014/main" val="2402403253"/>
                  </a:ext>
                </a:extLst>
              </a:tr>
              <a:tr h="377883">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+V3P3DSW</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1</a:t>
                      </a: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PCH</a:t>
                      </a:r>
                    </a:p>
                  </a:txBody>
                  <a:tcPr marL="95473" marR="95473" marT="0" marB="0" anchor="ctr"/>
                </a:tc>
                <a:tc>
                  <a:txBody>
                    <a:bodyPr/>
                    <a:lstStyle/>
                    <a:p>
                      <a:pPr marL="0" algn="ctr">
                        <a:lnSpc>
                          <a:spcPct val="107000"/>
                        </a:lnSpc>
                        <a:spcBef>
                          <a:spcPts val="0"/>
                        </a:spcBef>
                        <a:spcAft>
                          <a:spcPts val="0"/>
                        </a:spcAft>
                        <a:tabLst>
                          <a:tab pos="0" algn="l"/>
                        </a:tabLst>
                      </a:pPr>
                      <a:r>
                        <a:rPr lang="en-US" sz="1500" kern="1200">
                          <a:effectLst/>
                          <a:latin typeface="Intel Clear Light" panose="020B0404020203020204" pitchFamily="34" charset="0"/>
                          <a:ea typeface="Intel Clear Light" panose="020B0404020203020204" pitchFamily="34" charset="0"/>
                          <a:cs typeface="Intel Clear Light" panose="020B0404020203020204" pitchFamily="34" charset="0"/>
                        </a:rPr>
                        <a:t>3.3V</a:t>
                      </a:r>
                      <a:endPar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txBody>
                  <a:tcPr marL="95473" marR="95473" marT="0" marB="0" anchor="ctr"/>
                </a:tc>
                <a:tc>
                  <a:txBody>
                    <a:bodyPr/>
                    <a:lstStyle/>
                    <a:p>
                      <a:pPr marL="0" algn="ctr">
                        <a:lnSpc>
                          <a:spcPct val="107000"/>
                        </a:lnSpc>
                        <a:spcBef>
                          <a:spcPts val="0"/>
                        </a:spcBef>
                        <a:spcAft>
                          <a:spcPts val="0"/>
                        </a:spcAft>
                        <a:tabLst>
                          <a:tab pos="0" algn="l"/>
                        </a:tabLst>
                      </a:pPr>
                      <a:r>
                        <a:rPr lang="en-US" sz="1600" kern="1200">
                          <a:solidFill>
                            <a:srgbClr val="000000"/>
                          </a:solidFill>
                          <a:effectLst/>
                          <a:latin typeface="Intel Clear Light" panose="020B0404020203020204" pitchFamily="34" charset="0"/>
                          <a:ea typeface="Intel Clear Light" panose="020B0404020203020204" pitchFamily="34" charset="0"/>
                          <a:cs typeface="Intel Clear Light" panose="020B0404020203020204" pitchFamily="34" charset="0"/>
                        </a:rPr>
                        <a:t>4A</a:t>
                      </a:r>
                    </a:p>
                  </a:txBody>
                  <a:tcPr marL="95473" marR="95473" marT="0" marB="0" anchor="ctr"/>
                </a:tc>
                <a:extLst>
                  <a:ext uri="{0D108BD9-81ED-4DB2-BD59-A6C34878D82A}">
                    <a16:rowId xmlns:a16="http://schemas.microsoft.com/office/drawing/2014/main" val="1615386370"/>
                  </a:ext>
                </a:extLst>
              </a:tr>
            </a:tbl>
          </a:graphicData>
        </a:graphic>
      </p:graphicFrame>
    </p:spTree>
    <p:extLst>
      <p:ext uri="{BB962C8B-B14F-4D97-AF65-F5344CB8AC3E}">
        <p14:creationId xmlns:p14="http://schemas.microsoft.com/office/powerpoint/2010/main" val="24073063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1842" y="182880"/>
            <a:ext cx="11572125" cy="678631"/>
          </a:xfrm>
        </p:spPr>
        <p:txBody>
          <a:bodyPr anchor="ctr"/>
          <a:lstStyle/>
          <a:p>
            <a:r>
              <a:rPr lang="en-US" sz="3467" b="1">
                <a:solidFill>
                  <a:schemeClr val="bg2"/>
                </a:solidFill>
                <a:latin typeface="Intel Clear Light" panose="020B0404020203020204" pitchFamily="34" charset="0"/>
                <a:cs typeface="Intel Clear Light" panose="020B0404020203020204" pitchFamily="34" charset="0"/>
              </a:rPr>
              <a:t>Multi-Rails PSU RVP Power Map</a:t>
            </a:r>
            <a:br>
              <a:rPr lang="en-US" sz="3467" b="1">
                <a:solidFill>
                  <a:schemeClr val="bg2"/>
                </a:solidFill>
                <a:latin typeface="Intel Clear Light" panose="020B0404020203020204" pitchFamily="34" charset="0"/>
                <a:cs typeface="Intel Clear Light" panose="020B0404020203020204" pitchFamily="34" charset="0"/>
              </a:rPr>
            </a:br>
            <a:endParaRPr lang="en-US" sz="1333">
              <a:solidFill>
                <a:schemeClr val="bg2"/>
              </a:solidFill>
              <a:latin typeface="Intel Clear Light" panose="020B0404020203020204" pitchFamily="34" charset="0"/>
              <a:cs typeface="Intel Clear Light" panose="020B0404020203020204" pitchFamily="34" charset="0"/>
            </a:endParaRPr>
          </a:p>
        </p:txBody>
      </p:sp>
      <p:pic>
        <p:nvPicPr>
          <p:cNvPr id="2" name="Picture 1">
            <a:extLst>
              <a:ext uri="{FF2B5EF4-FFF2-40B4-BE49-F238E27FC236}">
                <a16:creationId xmlns:a16="http://schemas.microsoft.com/office/drawing/2014/main" id="{782D8CD2-8677-7A39-F187-22F9E835E136}"/>
              </a:ext>
            </a:extLst>
          </p:cNvPr>
          <p:cNvPicPr>
            <a:picLocks noChangeAspect="1"/>
          </p:cNvPicPr>
          <p:nvPr/>
        </p:nvPicPr>
        <p:blipFill>
          <a:blip r:embed="rId3"/>
          <a:stretch>
            <a:fillRect/>
          </a:stretch>
        </p:blipFill>
        <p:spPr>
          <a:xfrm>
            <a:off x="1544229" y="1005840"/>
            <a:ext cx="9387349" cy="5212080"/>
          </a:xfrm>
          <a:prstGeom prst="rect">
            <a:avLst/>
          </a:prstGeom>
        </p:spPr>
      </p:pic>
    </p:spTree>
    <p:extLst>
      <p:ext uri="{BB962C8B-B14F-4D97-AF65-F5344CB8AC3E}">
        <p14:creationId xmlns:p14="http://schemas.microsoft.com/office/powerpoint/2010/main" val="423860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628E39A-FA01-42AB-B54D-B3ADB968441E}"/>
              </a:ext>
            </a:extLst>
          </p:cNvPr>
          <p:cNvSpPr>
            <a:spLocks noGrp="1"/>
          </p:cNvSpPr>
          <p:nvPr>
            <p:ph type="title"/>
          </p:nvPr>
        </p:nvSpPr>
        <p:spPr>
          <a:xfrm>
            <a:off x="451842" y="182880"/>
            <a:ext cx="12761238" cy="678631"/>
          </a:xfrm>
        </p:spPr>
        <p:txBody>
          <a:bodyPr anchor="ctr"/>
          <a:lstStyle/>
          <a:p>
            <a:r>
              <a:rPr lang="en-US" sz="3467" b="1">
                <a:solidFill>
                  <a:schemeClr val="bg2"/>
                </a:solidFill>
                <a:latin typeface="Intel Clear Light" panose="020B0404020203020204" pitchFamily="34" charset="0"/>
                <a:cs typeface="Intel Clear Light" panose="020B0404020203020204" pitchFamily="34" charset="0"/>
              </a:rPr>
              <a:t>Signal-Rail(ATX12VO) RVP Power Map</a:t>
            </a:r>
            <a:br>
              <a:rPr lang="en-US" sz="3467" b="1">
                <a:solidFill>
                  <a:schemeClr val="bg2"/>
                </a:solidFill>
                <a:latin typeface="Intel Clear Light" panose="020B0404020203020204" pitchFamily="34" charset="0"/>
                <a:cs typeface="Intel Clear Light" panose="020B0404020203020204" pitchFamily="34" charset="0"/>
              </a:rPr>
            </a:br>
            <a:endParaRPr lang="en-US" sz="1333">
              <a:solidFill>
                <a:schemeClr val="bg2"/>
              </a:solidFill>
              <a:latin typeface="Intel Clear Light" panose="020B0404020203020204" pitchFamily="34" charset="0"/>
              <a:cs typeface="Intel Clear Light" panose="020B0404020203020204" pitchFamily="34" charset="0"/>
            </a:endParaRPr>
          </a:p>
        </p:txBody>
      </p:sp>
      <p:pic>
        <p:nvPicPr>
          <p:cNvPr id="2" name="Picture 1">
            <a:extLst>
              <a:ext uri="{FF2B5EF4-FFF2-40B4-BE49-F238E27FC236}">
                <a16:creationId xmlns:a16="http://schemas.microsoft.com/office/drawing/2014/main" id="{A4C0CA49-B044-BB59-CE76-296A2101C7BA}"/>
              </a:ext>
            </a:extLst>
          </p:cNvPr>
          <p:cNvPicPr>
            <a:picLocks noChangeAspect="1"/>
          </p:cNvPicPr>
          <p:nvPr/>
        </p:nvPicPr>
        <p:blipFill>
          <a:blip r:embed="rId3"/>
          <a:stretch>
            <a:fillRect/>
          </a:stretch>
        </p:blipFill>
        <p:spPr>
          <a:xfrm>
            <a:off x="1545336" y="1005840"/>
            <a:ext cx="9129206" cy="5212080"/>
          </a:xfrm>
          <a:prstGeom prst="rect">
            <a:avLst/>
          </a:prstGeom>
        </p:spPr>
      </p:pic>
    </p:spTree>
    <p:extLst>
      <p:ext uri="{BB962C8B-B14F-4D97-AF65-F5344CB8AC3E}">
        <p14:creationId xmlns:p14="http://schemas.microsoft.com/office/powerpoint/2010/main" val="383598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10972800" cy="579120"/>
          </a:xfrm>
        </p:spPr>
        <p:txBody>
          <a:bodyPr anchor="t">
            <a:normAutofit/>
          </a:bodyPr>
          <a:lstStyle/>
          <a:p>
            <a:r>
              <a:rPr lang="en-US" sz="3600" b="1"/>
              <a:t>Power States Map</a:t>
            </a:r>
          </a:p>
        </p:txBody>
      </p:sp>
      <p:pic>
        <p:nvPicPr>
          <p:cNvPr id="3" name="Picture 2">
            <a:extLst>
              <a:ext uri="{FF2B5EF4-FFF2-40B4-BE49-F238E27FC236}">
                <a16:creationId xmlns:a16="http://schemas.microsoft.com/office/drawing/2014/main" id="{4509B273-4360-63F3-449B-38E00E93A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853440"/>
            <a:ext cx="9239250" cy="540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3666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609600" y="182880"/>
            <a:ext cx="11393520" cy="668296"/>
          </a:xfrm>
        </p:spPr>
        <p:txBody>
          <a:bodyPr vert="horz" lIns="0" tIns="0" rIns="0" bIns="0" rtlCol="0" anchor="ctr" anchorCtr="0">
            <a:noAutofit/>
          </a:bodyPr>
          <a:lstStyle/>
          <a:p>
            <a:r>
              <a:rPr lang="en-US" sz="3600" b="1"/>
              <a:t>Multi-Rails PSU Sequencing Block Diagram</a:t>
            </a:r>
            <a:br>
              <a:rPr lang="en-US" sz="3600" b="1"/>
            </a:br>
            <a:endParaRPr lang="en-US" sz="1800" b="1"/>
          </a:p>
        </p:txBody>
      </p:sp>
      <p:pic>
        <p:nvPicPr>
          <p:cNvPr id="2" name="Picture 1">
            <a:extLst>
              <a:ext uri="{FF2B5EF4-FFF2-40B4-BE49-F238E27FC236}">
                <a16:creationId xmlns:a16="http://schemas.microsoft.com/office/drawing/2014/main" id="{081197CB-6E85-86D1-4DBC-B6148FDEB74D}"/>
              </a:ext>
            </a:extLst>
          </p:cNvPr>
          <p:cNvPicPr>
            <a:picLocks noChangeAspect="1"/>
          </p:cNvPicPr>
          <p:nvPr/>
        </p:nvPicPr>
        <p:blipFill>
          <a:blip r:embed="rId2"/>
          <a:stretch>
            <a:fillRect/>
          </a:stretch>
        </p:blipFill>
        <p:spPr>
          <a:xfrm>
            <a:off x="1097280" y="1005840"/>
            <a:ext cx="9264379" cy="5212080"/>
          </a:xfrm>
          <a:prstGeom prst="rect">
            <a:avLst/>
          </a:prstGeom>
        </p:spPr>
      </p:pic>
      <p:sp>
        <p:nvSpPr>
          <p:cNvPr id="3" name="TextBox 2"/>
          <p:cNvSpPr txBox="1"/>
          <p:nvPr/>
        </p:nvSpPr>
        <p:spPr>
          <a:xfrm>
            <a:off x="10967033" y="6063615"/>
            <a:ext cx="910930" cy="372859"/>
          </a:xfrm>
          <a:prstGeom prst="rect">
            <a:avLst/>
          </a:prstGeom>
          <a:noFill/>
        </p:spPr>
        <p:txBody>
          <a:bodyPr wrap="square" lIns="121920" tIns="60960" rIns="121920" bIns="60960" rtlCol="0" anchor="t">
            <a:spAutoFit/>
          </a:bodyPr>
          <a:lstStyle/>
          <a:p>
            <a:pPr defTabSz="1219170">
              <a:spcBef>
                <a:spcPts val="0"/>
              </a:spcBef>
            </a:pPr>
            <a:r>
              <a:rPr lang="en-US" sz="10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Link</a:t>
            </a:r>
            <a:r>
              <a:rPr lang="en-US" sz="1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t>
            </a:r>
          </a:p>
          <a:p>
            <a:pPr defTabSz="1219170">
              <a:spcBef>
                <a:spcPts val="0"/>
              </a:spcBef>
            </a:pPr>
            <a:r>
              <a:rPr lang="en-US" sz="800">
                <a:hlinkClick r:id="rId3"/>
              </a:rPr>
              <a:t>Power Map</a:t>
            </a:r>
            <a:endParaRPr lang="en-US" sz="1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8660578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FEFE5-0F34-0DC2-15AF-C171E4A6D82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B938A0E-4A6D-8110-44B5-E14218D7A14A}"/>
              </a:ext>
            </a:extLst>
          </p:cNvPr>
          <p:cNvSpPr>
            <a:spLocks noGrp="1"/>
          </p:cNvSpPr>
          <p:nvPr>
            <p:ph type="title"/>
          </p:nvPr>
        </p:nvSpPr>
        <p:spPr>
          <a:xfrm>
            <a:off x="609600" y="182880"/>
            <a:ext cx="11393520" cy="668296"/>
          </a:xfrm>
        </p:spPr>
        <p:txBody>
          <a:bodyPr vert="horz" lIns="0" tIns="0" rIns="0" bIns="0" rtlCol="0" anchor="ctr" anchorCtr="0">
            <a:noAutofit/>
          </a:bodyPr>
          <a:lstStyle/>
          <a:p>
            <a:r>
              <a:rPr lang="en-US" sz="3600" b="1"/>
              <a:t>Multi-Rails PSU Sequencing Block Diagram(</a:t>
            </a:r>
            <a:r>
              <a:rPr lang="en-US" sz="3600" b="1" err="1"/>
              <a:t>contd</a:t>
            </a:r>
            <a:r>
              <a:rPr lang="en-US" sz="3600" b="1"/>
              <a:t>…)</a:t>
            </a:r>
            <a:br>
              <a:rPr lang="en-US" sz="3600" b="1"/>
            </a:br>
            <a:endParaRPr lang="en-US" sz="1800" b="1"/>
          </a:p>
        </p:txBody>
      </p:sp>
      <p:pic>
        <p:nvPicPr>
          <p:cNvPr id="3" name="Picture 2">
            <a:extLst>
              <a:ext uri="{FF2B5EF4-FFF2-40B4-BE49-F238E27FC236}">
                <a16:creationId xmlns:a16="http://schemas.microsoft.com/office/drawing/2014/main" id="{0C2EF01D-2D61-CCEB-4929-22B6433FC184}"/>
              </a:ext>
            </a:extLst>
          </p:cNvPr>
          <p:cNvPicPr>
            <a:picLocks noChangeAspect="1"/>
          </p:cNvPicPr>
          <p:nvPr/>
        </p:nvPicPr>
        <p:blipFill>
          <a:blip r:embed="rId2"/>
          <a:stretch>
            <a:fillRect/>
          </a:stretch>
        </p:blipFill>
        <p:spPr>
          <a:xfrm>
            <a:off x="1097280" y="1005840"/>
            <a:ext cx="9325900" cy="5212080"/>
          </a:xfrm>
          <a:prstGeom prst="rect">
            <a:avLst/>
          </a:prstGeom>
        </p:spPr>
      </p:pic>
    </p:spTree>
    <p:extLst>
      <p:ext uri="{BB962C8B-B14F-4D97-AF65-F5344CB8AC3E}">
        <p14:creationId xmlns:p14="http://schemas.microsoft.com/office/powerpoint/2010/main" val="17739840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609600" y="182880"/>
            <a:ext cx="11393520" cy="668296"/>
          </a:xfrm>
        </p:spPr>
        <p:txBody>
          <a:bodyPr vert="horz" lIns="0" tIns="0" rIns="0" bIns="0" rtlCol="0" anchor="ctr" anchorCtr="0">
            <a:noAutofit/>
          </a:bodyPr>
          <a:lstStyle/>
          <a:p>
            <a:r>
              <a:rPr lang="en-US" sz="3600" b="1"/>
              <a:t>Signal-Rail PSU Sequencing Block Diagram</a:t>
            </a:r>
            <a:br>
              <a:rPr lang="en-US" sz="3600" b="1"/>
            </a:br>
            <a:endParaRPr lang="en-US" sz="1800" b="1"/>
          </a:p>
        </p:txBody>
      </p:sp>
      <p:pic>
        <p:nvPicPr>
          <p:cNvPr id="3" name="Picture 2">
            <a:extLst>
              <a:ext uri="{FF2B5EF4-FFF2-40B4-BE49-F238E27FC236}">
                <a16:creationId xmlns:a16="http://schemas.microsoft.com/office/drawing/2014/main" id="{74E5F74B-68DE-D721-FC50-9FD50D9BAB56}"/>
              </a:ext>
            </a:extLst>
          </p:cNvPr>
          <p:cNvPicPr>
            <a:picLocks noChangeAspect="1"/>
          </p:cNvPicPr>
          <p:nvPr/>
        </p:nvPicPr>
        <p:blipFill>
          <a:blip r:embed="rId2"/>
          <a:stretch>
            <a:fillRect/>
          </a:stretch>
        </p:blipFill>
        <p:spPr>
          <a:xfrm>
            <a:off x="1097280" y="1005840"/>
            <a:ext cx="9245897" cy="5212080"/>
          </a:xfrm>
          <a:prstGeom prst="rect">
            <a:avLst/>
          </a:prstGeom>
        </p:spPr>
      </p:pic>
    </p:spTree>
    <p:extLst>
      <p:ext uri="{BB962C8B-B14F-4D97-AF65-F5344CB8AC3E}">
        <p14:creationId xmlns:p14="http://schemas.microsoft.com/office/powerpoint/2010/main" val="10379844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609600" y="182880"/>
            <a:ext cx="11393520" cy="668296"/>
          </a:xfrm>
        </p:spPr>
        <p:txBody>
          <a:bodyPr vert="horz" lIns="0" tIns="0" rIns="0" bIns="0" rtlCol="0" anchor="ctr" anchorCtr="0">
            <a:noAutofit/>
          </a:bodyPr>
          <a:lstStyle/>
          <a:p>
            <a:r>
              <a:rPr lang="en-US" sz="3600" b="1"/>
              <a:t>Signal-Rail PSU Sequencing Block Diagram(</a:t>
            </a:r>
            <a:r>
              <a:rPr lang="en-US" sz="3600" b="1" err="1"/>
              <a:t>contd</a:t>
            </a:r>
            <a:r>
              <a:rPr lang="en-US" sz="3600" b="1"/>
              <a:t>…)</a:t>
            </a:r>
            <a:br>
              <a:rPr lang="en-US" sz="3600" b="1"/>
            </a:br>
            <a:endParaRPr lang="en-US" sz="1800" b="1"/>
          </a:p>
        </p:txBody>
      </p:sp>
      <p:pic>
        <p:nvPicPr>
          <p:cNvPr id="4" name="Picture 3">
            <a:extLst>
              <a:ext uri="{FF2B5EF4-FFF2-40B4-BE49-F238E27FC236}">
                <a16:creationId xmlns:a16="http://schemas.microsoft.com/office/drawing/2014/main" id="{4EF1D67A-E17F-BC09-90EB-FA1BDEE989BC}"/>
              </a:ext>
            </a:extLst>
          </p:cNvPr>
          <p:cNvPicPr>
            <a:picLocks noChangeAspect="1"/>
          </p:cNvPicPr>
          <p:nvPr/>
        </p:nvPicPr>
        <p:blipFill>
          <a:blip r:embed="rId2"/>
          <a:stretch>
            <a:fillRect/>
          </a:stretch>
        </p:blipFill>
        <p:spPr>
          <a:xfrm>
            <a:off x="1097280" y="1005840"/>
            <a:ext cx="9325906" cy="5212080"/>
          </a:xfrm>
          <a:prstGeom prst="rect">
            <a:avLst/>
          </a:prstGeom>
        </p:spPr>
      </p:pic>
    </p:spTree>
    <p:extLst>
      <p:ext uri="{BB962C8B-B14F-4D97-AF65-F5344CB8AC3E}">
        <p14:creationId xmlns:p14="http://schemas.microsoft.com/office/powerpoint/2010/main" val="1105252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2880"/>
            <a:ext cx="10972800" cy="479728"/>
          </a:xfrm>
        </p:spPr>
        <p:txBody>
          <a:bodyPr vert="horz" lIns="0" tIns="0" rIns="0" bIns="0" rtlCol="0" anchor="ctr" anchorCtr="0">
            <a:noAutofit/>
          </a:bodyPr>
          <a:lstStyle/>
          <a:p>
            <a:r>
              <a:rPr lang="en-US" sz="3467" b="1"/>
              <a:t>Voltage Margining Feature</a:t>
            </a:r>
          </a:p>
        </p:txBody>
      </p:sp>
      <p:sp>
        <p:nvSpPr>
          <p:cNvPr id="4" name="TextBox 3">
            <a:extLst>
              <a:ext uri="{FF2B5EF4-FFF2-40B4-BE49-F238E27FC236}">
                <a16:creationId xmlns:a16="http://schemas.microsoft.com/office/drawing/2014/main" id="{4EA56F58-C307-45BD-A37B-0BAAEDE3CBA1}"/>
              </a:ext>
            </a:extLst>
          </p:cNvPr>
          <p:cNvSpPr txBox="1"/>
          <p:nvPr/>
        </p:nvSpPr>
        <p:spPr>
          <a:xfrm>
            <a:off x="10967033" y="6063615"/>
            <a:ext cx="910930" cy="372859"/>
          </a:xfrm>
          <a:prstGeom prst="rect">
            <a:avLst/>
          </a:prstGeom>
          <a:noFill/>
        </p:spPr>
        <p:txBody>
          <a:bodyPr wrap="square" lIns="121920" tIns="60960" rIns="121920" bIns="60960" rtlCol="0" anchor="t">
            <a:spAutoFit/>
          </a:bodyPr>
          <a:lstStyle/>
          <a:p>
            <a:pPr defTabSz="1219170">
              <a:spcBef>
                <a:spcPts val="0"/>
              </a:spcBef>
            </a:pPr>
            <a:r>
              <a:rPr lang="en-US" sz="1000">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Link</a:t>
            </a:r>
            <a:r>
              <a:rPr lang="en-US" sz="1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t>
            </a:r>
          </a:p>
          <a:p>
            <a:pPr defTabSz="1219170">
              <a:spcBef>
                <a:spcPts val="0"/>
              </a:spcBef>
            </a:pPr>
            <a:r>
              <a:rPr lang="en-US" sz="800">
                <a:hlinkClick r:id="rId3"/>
              </a:rPr>
              <a:t>Power Map</a:t>
            </a:r>
            <a:endParaRPr lang="en-US" sz="1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 name="TextBox 2">
            <a:extLst>
              <a:ext uri="{FF2B5EF4-FFF2-40B4-BE49-F238E27FC236}">
                <a16:creationId xmlns:a16="http://schemas.microsoft.com/office/drawing/2014/main" id="{26227830-A756-71CA-7CD6-C3BB059EDAD9}"/>
              </a:ext>
            </a:extLst>
          </p:cNvPr>
          <p:cNvSpPr txBox="1"/>
          <p:nvPr/>
        </p:nvSpPr>
        <p:spPr>
          <a:xfrm rot="1587296">
            <a:off x="3016122" y="3412312"/>
            <a:ext cx="6155522" cy="369332"/>
          </a:xfrm>
          <a:prstGeom prst="rect">
            <a:avLst/>
          </a:prstGeom>
          <a:solidFill>
            <a:srgbClr val="FFCCC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solidFill>
                  <a:srgbClr val="FF0000"/>
                </a:solidFill>
              </a:rPr>
              <a:t>TBU</a:t>
            </a:r>
            <a:endParaRPr kumimoji="0" lang="en-US" b="0" i="0" u="none" strike="noStrike" cap="none" spc="0" normalizeH="0" baseline="0">
              <a:ln>
                <a:noFill/>
              </a:ln>
              <a:solidFill>
                <a:srgbClr val="FF0000"/>
              </a:solidFill>
              <a:effectLst/>
              <a:uFillTx/>
              <a:latin typeface="+mn-lt"/>
              <a:ea typeface="+mn-ea"/>
              <a:cs typeface="+mn-cs"/>
              <a:sym typeface="Helvetica Neue"/>
            </a:endParaRPr>
          </a:p>
        </p:txBody>
      </p:sp>
      <p:graphicFrame>
        <p:nvGraphicFramePr>
          <p:cNvPr id="6" name="Table 5">
            <a:extLst>
              <a:ext uri="{FF2B5EF4-FFF2-40B4-BE49-F238E27FC236}">
                <a16:creationId xmlns:a16="http://schemas.microsoft.com/office/drawing/2014/main" id="{3BAD7E52-0A54-C423-73ED-D467720D90FE}"/>
              </a:ext>
            </a:extLst>
          </p:cNvPr>
          <p:cNvGraphicFramePr>
            <a:graphicFrameLocks noGrp="1"/>
          </p:cNvGraphicFramePr>
          <p:nvPr/>
        </p:nvGraphicFramePr>
        <p:xfrm>
          <a:off x="2159192" y="662608"/>
          <a:ext cx="7869381" cy="5704251"/>
        </p:xfrm>
        <a:graphic>
          <a:graphicData uri="http://schemas.openxmlformats.org/drawingml/2006/table">
            <a:tbl>
              <a:tblPr firstRow="1" firstCol="1" bandRow="1"/>
              <a:tblGrid>
                <a:gridCol w="1640163">
                  <a:extLst>
                    <a:ext uri="{9D8B030D-6E8A-4147-A177-3AD203B41FA5}">
                      <a16:colId xmlns:a16="http://schemas.microsoft.com/office/drawing/2014/main" val="1998036966"/>
                    </a:ext>
                  </a:extLst>
                </a:gridCol>
                <a:gridCol w="1232246">
                  <a:extLst>
                    <a:ext uri="{9D8B030D-6E8A-4147-A177-3AD203B41FA5}">
                      <a16:colId xmlns:a16="http://schemas.microsoft.com/office/drawing/2014/main" val="2329824008"/>
                    </a:ext>
                  </a:extLst>
                </a:gridCol>
                <a:gridCol w="968800">
                  <a:extLst>
                    <a:ext uri="{9D8B030D-6E8A-4147-A177-3AD203B41FA5}">
                      <a16:colId xmlns:a16="http://schemas.microsoft.com/office/drawing/2014/main" val="2558251439"/>
                    </a:ext>
                  </a:extLst>
                </a:gridCol>
                <a:gridCol w="1325728">
                  <a:extLst>
                    <a:ext uri="{9D8B030D-6E8A-4147-A177-3AD203B41FA5}">
                      <a16:colId xmlns:a16="http://schemas.microsoft.com/office/drawing/2014/main" val="2764202658"/>
                    </a:ext>
                  </a:extLst>
                </a:gridCol>
                <a:gridCol w="960303">
                  <a:extLst>
                    <a:ext uri="{9D8B030D-6E8A-4147-A177-3AD203B41FA5}">
                      <a16:colId xmlns:a16="http://schemas.microsoft.com/office/drawing/2014/main" val="1852986587"/>
                    </a:ext>
                  </a:extLst>
                </a:gridCol>
                <a:gridCol w="1742141">
                  <a:extLst>
                    <a:ext uri="{9D8B030D-6E8A-4147-A177-3AD203B41FA5}">
                      <a16:colId xmlns:a16="http://schemas.microsoft.com/office/drawing/2014/main" val="800013122"/>
                    </a:ext>
                  </a:extLst>
                </a:gridCol>
              </a:tblGrid>
              <a:tr h="616289">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VR name</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Calibri" panose="020F0502020204030204" pitchFamily="34" charset="0"/>
                        </a:rPr>
                        <a:t>VR controller</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Nominal</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Voltage</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Voltage range</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support by VR</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Iccmax</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(A)</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Margining Support</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2495622401"/>
                  </a:ext>
                </a:extLst>
              </a:tr>
              <a:tr h="96746">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+VnnAON</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PMingLiU" panose="02020500000000000000" pitchFamily="18" charset="-120"/>
                          <a:cs typeface="Calibri" panose="020F0502020204030204" pitchFamily="34" charset="0"/>
                        </a:rPr>
                        <a:t>AOZ23567BQI</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0.77</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0.5 – 2</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40</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984405989"/>
                  </a:ext>
                </a:extLst>
              </a:tr>
              <a:tr h="356518">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+VCCIO</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PMingLiU" panose="02020500000000000000" pitchFamily="18" charset="-120"/>
                          <a:cs typeface="Calibri" panose="020F0502020204030204" pitchFamily="34" charset="0"/>
                        </a:rPr>
                        <a:t>AOZ22421QI&amp;</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TPS51219</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1.25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0.5 – 2</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8.4</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4255765774"/>
                  </a:ext>
                </a:extLst>
              </a:tr>
              <a:tr h="197752">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+VDD2</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RT6220AGQUF</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1.1</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0.6 – 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4.2</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645227898"/>
                  </a:ext>
                </a:extLst>
              </a:tr>
              <a:tr h="96746">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+VCC1P8</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RT6219</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1.8</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0.8 – 3.3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3838070079"/>
                  </a:ext>
                </a:extLst>
              </a:tr>
              <a:tr h="96746">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+V0P85A</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RT8237KZQW</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0.85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0.7 – 3.3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30</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108429463"/>
                  </a:ext>
                </a:extLst>
              </a:tr>
              <a:tr h="197752">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a:t>
                      </a:r>
                      <a:r>
                        <a:rPr lang="en-US" sz="1100" b="1">
                          <a:solidFill>
                            <a:srgbClr val="FFFFFF"/>
                          </a:solidFill>
                          <a:effectLst/>
                          <a:latin typeface="+mn-lt"/>
                          <a:ea typeface="PMingLiU" panose="02020500000000000000" pitchFamily="18" charset="-120"/>
                          <a:cs typeface="Times New Roman" panose="02020603050405020304" pitchFamily="18" charset="0"/>
                        </a:rPr>
                        <a:t>V</a:t>
                      </a:r>
                      <a:r>
                        <a:rPr lang="en-US" sz="1100" b="1">
                          <a:solidFill>
                            <a:srgbClr val="FFFFFF"/>
                          </a:solidFill>
                          <a:effectLst/>
                          <a:latin typeface="+mn-lt"/>
                          <a:ea typeface="Times New Roman" panose="02020603050405020304" pitchFamily="18" charset="0"/>
                          <a:cs typeface="Times New Roman" panose="02020603050405020304" pitchFamily="18" charset="0"/>
                        </a:rPr>
                        <a:t>1P25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RT5795AGQW</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1.25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0.45 – 3.3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2</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301261536"/>
                  </a:ext>
                </a:extLst>
              </a:tr>
              <a:tr h="356518">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+V1P8A</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(Multi-Rail PSU)</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RT8078AGQW</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1.8</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0.6 – 4.5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4</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016751842"/>
                  </a:ext>
                </a:extLst>
              </a:tr>
              <a:tr h="356518">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+V3P3DSW</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(Multi-Rail PSU)</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RT8078AGQW</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3.3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0.6 – 4.5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4</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922341383"/>
                  </a:ext>
                </a:extLst>
              </a:tr>
              <a:tr h="356518">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+V1P8A</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(Single Rail PSU)</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RT6219</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1.8</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0.8 – 3.3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4.5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585187159"/>
                  </a:ext>
                </a:extLst>
              </a:tr>
              <a:tr h="356518">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+V3P3DSW</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Single Rail PSU</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TPS53355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3.3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0.6 - 5.5V</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30</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3450829854"/>
                  </a:ext>
                </a:extLst>
              </a:tr>
              <a:tr h="356518">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+V5DSW</a:t>
                      </a:r>
                      <a:endParaRPr lang="en-US" sz="1100">
                        <a:effectLst/>
                        <a:latin typeface="+mn-lt"/>
                        <a:ea typeface="PMingLiU" panose="02020500000000000000" pitchFamily="18" charset="-120"/>
                        <a:cs typeface="Arial" panose="020B0604020202020204" pitchFamily="34" charset="0"/>
                      </a:endParaRPr>
                    </a:p>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Single Rail PSU</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RTQ2820AGQWF</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0.6 - 5.5V</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20</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293447003"/>
                  </a:ext>
                </a:extLst>
              </a:tr>
              <a:tr h="197752">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+V3P3DSW_PCH_VAL</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RT5753ALGQWA</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3.3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0.6 – 4.5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582005541"/>
                  </a:ext>
                </a:extLst>
              </a:tr>
              <a:tr h="197752">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+V3P3A_PCH_VAL</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RT5753ALGQWA</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3.3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0.6 – 4.5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20816439"/>
                  </a:ext>
                </a:extLst>
              </a:tr>
              <a:tr h="197752">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+V1P8A_PCH_VAL</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RT5753ALGQWA</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1.8</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0.6 – 4.5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3</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844615909"/>
                  </a:ext>
                </a:extLst>
              </a:tr>
              <a:tr h="197752">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+VCC1P8_QUIET</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RT9053AZQW</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1.8</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0.8 - 1.8</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0.4</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341308107"/>
                  </a:ext>
                </a:extLst>
              </a:tr>
              <a:tr h="96746">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+V1P0A_VAL</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RT9053AZQW</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0.8 - 1.8</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0.4</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4015443871"/>
                  </a:ext>
                </a:extLst>
              </a:tr>
              <a:tr h="197752">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a:t>
                      </a:r>
                      <a:r>
                        <a:rPr lang="en-US" sz="1100" b="1">
                          <a:solidFill>
                            <a:srgbClr val="FFFFFF"/>
                          </a:solidFill>
                          <a:effectLst/>
                          <a:latin typeface="+mn-lt"/>
                          <a:ea typeface="PMingLiU" panose="02020500000000000000" pitchFamily="18" charset="-120"/>
                          <a:cs typeface="Times New Roman" panose="02020603050405020304" pitchFamily="18" charset="0"/>
                        </a:rPr>
                        <a:t>CCIO_FLTR</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RT9187GSP(LDO)</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1.2</a:t>
                      </a:r>
                      <a:r>
                        <a:rPr lang="en-US" sz="1100">
                          <a:solidFill>
                            <a:srgbClr val="000000"/>
                          </a:solidFill>
                          <a:effectLst/>
                          <a:latin typeface="+mn-lt"/>
                          <a:ea typeface="PMingLiU" panose="02020500000000000000" pitchFamily="18" charset="-120"/>
                          <a:cs typeface="Times New Roman" panose="02020603050405020304" pitchFamily="18" charset="0"/>
                        </a:rPr>
                        <a:t>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a:t>
                      </a:r>
                      <a:r>
                        <a:rPr lang="en-US" sz="1100">
                          <a:solidFill>
                            <a:srgbClr val="000000"/>
                          </a:solidFill>
                          <a:effectLst/>
                          <a:latin typeface="+mn-lt"/>
                          <a:ea typeface="PMingLiU" panose="02020500000000000000" pitchFamily="18" charset="-120"/>
                          <a:cs typeface="Times New Roman" panose="02020603050405020304" pitchFamily="18" charset="0"/>
                        </a:rPr>
                        <a:t>8</a:t>
                      </a:r>
                      <a:r>
                        <a:rPr lang="en-US" sz="1100">
                          <a:solidFill>
                            <a:srgbClr val="000000"/>
                          </a:solidFill>
                          <a:effectLst/>
                          <a:latin typeface="+mn-lt"/>
                          <a:ea typeface="Times New Roman" panose="02020603050405020304" pitchFamily="18" charset="0"/>
                          <a:cs typeface="Times New Roman" panose="02020603050405020304" pitchFamily="18" charset="0"/>
                        </a:rPr>
                        <a:t> – </a:t>
                      </a:r>
                      <a:r>
                        <a:rPr lang="en-US" sz="1100">
                          <a:solidFill>
                            <a:srgbClr val="000000"/>
                          </a:solidFill>
                          <a:effectLst/>
                          <a:latin typeface="+mn-lt"/>
                          <a:ea typeface="PMingLiU" panose="02020500000000000000" pitchFamily="18" charset="-120"/>
                          <a:cs typeface="Times New Roman" panose="02020603050405020304" pitchFamily="18" charset="0"/>
                        </a:rPr>
                        <a:t>2</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PMingLiU" panose="02020500000000000000" pitchFamily="18" charset="-120"/>
                          <a:cs typeface="Times New Roman" panose="02020603050405020304" pitchFamily="18" charset="0"/>
                        </a:rPr>
                        <a:t>1</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144726650"/>
                  </a:ext>
                </a:extLst>
              </a:tr>
              <a:tr h="197752">
                <a:tc>
                  <a:txBody>
                    <a:bodyPr/>
                    <a:lstStyle/>
                    <a:p>
                      <a:pPr marL="0" marR="0" algn="ctr">
                        <a:lnSpc>
                          <a:spcPct val="106000"/>
                        </a:lnSpc>
                        <a:spcAft>
                          <a:spcPts val="800"/>
                        </a:spcAft>
                        <a:buNone/>
                        <a:tabLst>
                          <a:tab pos="0" algn="l"/>
                        </a:tabLst>
                      </a:pPr>
                      <a:r>
                        <a:rPr lang="en-US" sz="1100" b="1">
                          <a:solidFill>
                            <a:srgbClr val="FFFFFF"/>
                          </a:solidFill>
                          <a:effectLst/>
                          <a:latin typeface="+mn-lt"/>
                          <a:ea typeface="Times New Roman" panose="02020603050405020304" pitchFamily="18" charset="0"/>
                          <a:cs typeface="Times New Roman" panose="02020603050405020304" pitchFamily="18" charset="0"/>
                        </a:rPr>
                        <a:t>+V0P8</a:t>
                      </a:r>
                      <a:r>
                        <a:rPr lang="en-US" sz="1100" b="1">
                          <a:solidFill>
                            <a:srgbClr val="FFFFFF"/>
                          </a:solidFill>
                          <a:effectLst/>
                          <a:latin typeface="+mn-lt"/>
                          <a:ea typeface="PMingLiU" panose="02020500000000000000" pitchFamily="18" charset="-120"/>
                          <a:cs typeface="Times New Roman" panose="02020603050405020304" pitchFamily="18" charset="0"/>
                        </a:rPr>
                        <a:t>5</a:t>
                      </a:r>
                      <a:r>
                        <a:rPr lang="en-US" sz="1100" b="1">
                          <a:solidFill>
                            <a:srgbClr val="FFFFFF"/>
                          </a:solidFill>
                          <a:effectLst/>
                          <a:latin typeface="+mn-lt"/>
                          <a:ea typeface="Times New Roman" panose="02020603050405020304" pitchFamily="18" charset="0"/>
                          <a:cs typeface="Times New Roman" panose="02020603050405020304" pitchFamily="18" charset="0"/>
                        </a:rPr>
                        <a:t>A_VAL(Fuse)</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Calibri" panose="020F0502020204030204" pitchFamily="34" charset="0"/>
                        </a:rPr>
                        <a:t>RT9187GSP(LDO)</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0.8</a:t>
                      </a:r>
                      <a:r>
                        <a:rPr lang="en-US" sz="1100">
                          <a:solidFill>
                            <a:srgbClr val="000000"/>
                          </a:solidFill>
                          <a:effectLst/>
                          <a:latin typeface="+mn-lt"/>
                          <a:ea typeface="PMingLiU" panose="02020500000000000000" pitchFamily="18" charset="-120"/>
                          <a:cs typeface="Times New Roman" panose="02020603050405020304" pitchFamily="18" charset="0"/>
                        </a:rPr>
                        <a:t>5</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0.8 - 2</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1</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06000"/>
                        </a:lnSpc>
                        <a:spcAft>
                          <a:spcPts val="800"/>
                        </a:spcAft>
                        <a:buNone/>
                        <a:tabLst>
                          <a:tab pos="0" algn="l"/>
                        </a:tabLst>
                      </a:pPr>
                      <a:r>
                        <a:rPr lang="en-US" sz="1100">
                          <a:solidFill>
                            <a:srgbClr val="000000"/>
                          </a:solidFill>
                          <a:effectLst/>
                          <a:latin typeface="+mn-lt"/>
                          <a:ea typeface="Times New Roman" panose="02020603050405020304" pitchFamily="18" charset="0"/>
                          <a:cs typeface="Times New Roman" panose="02020603050405020304" pitchFamily="18" charset="0"/>
                        </a:rPr>
                        <a:t>Yes</a:t>
                      </a:r>
                      <a:endParaRPr lang="en-US" sz="1100">
                        <a:effectLst/>
                        <a:latin typeface="+mn-lt"/>
                        <a:ea typeface="PMingLiU" panose="02020500000000000000" pitchFamily="18" charset="-120"/>
                        <a:cs typeface="Arial" panose="020B0604020202020204" pitchFamily="34" charset="0"/>
                      </a:endParaRPr>
                    </a:p>
                  </a:txBody>
                  <a:tcPr marL="38987" marR="389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20689419"/>
                  </a:ext>
                </a:extLst>
              </a:tr>
            </a:tbl>
          </a:graphicData>
        </a:graphic>
      </p:graphicFrame>
    </p:spTree>
    <p:extLst>
      <p:ext uri="{BB962C8B-B14F-4D97-AF65-F5344CB8AC3E}">
        <p14:creationId xmlns:p14="http://schemas.microsoft.com/office/powerpoint/2010/main" val="41460944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182880"/>
            <a:ext cx="10972800" cy="635377"/>
          </a:xfrm>
        </p:spPr>
        <p:txBody>
          <a:bodyPr vert="horz" lIns="0" tIns="0" rIns="0" bIns="0" rtlCol="0" anchor="ctr" anchorCtr="0">
            <a:noAutofit/>
          </a:bodyPr>
          <a:lstStyle/>
          <a:p>
            <a:r>
              <a:rPr lang="en-US" sz="3467" b="1"/>
              <a:t>Power Measurement</a:t>
            </a:r>
          </a:p>
        </p:txBody>
      </p:sp>
      <p:sp>
        <p:nvSpPr>
          <p:cNvPr id="5" name="Content Placeholder 5"/>
          <p:cNvSpPr>
            <a:spLocks noGrp="1"/>
          </p:cNvSpPr>
          <p:nvPr>
            <p:ph idx="4294967295"/>
          </p:nvPr>
        </p:nvSpPr>
        <p:spPr>
          <a:xfrm>
            <a:off x="607484" y="847329"/>
            <a:ext cx="10972800" cy="1742048"/>
          </a:xfrm>
          <a:prstGeom prst="rect">
            <a:avLst/>
          </a:prstGeom>
        </p:spPr>
        <p:txBody>
          <a:bodyPr vert="horz" lIns="0" tIns="0" rIns="0" bIns="0" rtlCol="0" anchor="t">
            <a:noAutofit/>
          </a:bodyPr>
          <a:lstStyle/>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Sense lines from sense resistors(PMRs) are routed to multiple 2x7 headers. </a:t>
            </a:r>
            <a:r>
              <a:rPr lang="en-US" sz="1650">
                <a:latin typeface="Intel Clear Light"/>
                <a:sym typeface="Wingdings" panose="05000000000000000000" pitchFamily="2" charset="2"/>
              </a:rPr>
              <a:t> </a:t>
            </a:r>
            <a:r>
              <a:rPr lang="en-US" sz="1650">
                <a:latin typeface="Intel Clear Light"/>
                <a:sym typeface="Wingdings" panose="05000000000000000000" pitchFamily="2" charset="2"/>
                <a:hlinkClick r:id="rId2"/>
              </a:rPr>
              <a:t>Link</a:t>
            </a: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2x7 headers are placed on both TOP &amp; Bottom side of boards.</a:t>
            </a: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rPr>
              <a:t>NVL-S design has 8pcs power meters to measure critical SoC/Platform rails as per PnP requirement. </a:t>
            </a:r>
            <a:r>
              <a:rPr lang="en-US" sz="1650">
                <a:latin typeface="Intel Clear Light"/>
                <a:sym typeface="Wingdings" panose="05000000000000000000" pitchFamily="2" charset="2"/>
              </a:rPr>
              <a:t> </a:t>
            </a:r>
            <a:r>
              <a:rPr lang="en-US" sz="1650">
                <a:latin typeface="Intel Clear Light"/>
                <a:sym typeface="Wingdings" panose="05000000000000000000" pitchFamily="2" charset="2"/>
                <a:hlinkClick r:id="rId3"/>
              </a:rPr>
              <a:t>Link</a:t>
            </a:r>
            <a:endParaRPr lang="en-US" sz="1650">
              <a:latin typeface="Intel Clear Light"/>
              <a:sym typeface="Wingdings" panose="05000000000000000000" pitchFamily="2" charset="2"/>
            </a:endParaRPr>
          </a:p>
          <a:p>
            <a:pPr marL="380365" indent="-380365">
              <a:spcBef>
                <a:spcPts val="1067"/>
              </a:spcBef>
              <a:buClr>
                <a:schemeClr val="bg1">
                  <a:lumMod val="75000"/>
                </a:schemeClr>
              </a:buClr>
              <a:buFont typeface="Wingdings" panose="05000000000000000000" pitchFamily="2" charset="2"/>
              <a:buChar char="q"/>
            </a:pPr>
            <a:r>
              <a:rPr lang="en-US" sz="1650">
                <a:latin typeface="Intel Clear Light"/>
                <a:sym typeface="Wingdings" panose="05000000000000000000" pitchFamily="2" charset="2"/>
              </a:rPr>
              <a:t>Pac-Pro is supported by default on S011/S031/S051</a:t>
            </a: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Wingdings" panose="05000000000000000000" pitchFamily="2" charset="2"/>
              <a:buChar char="q"/>
            </a:pPr>
            <a:endParaRPr lang="en-US" sz="1650">
              <a:latin typeface="Intel Clear Light"/>
            </a:endParaRPr>
          </a:p>
          <a:p>
            <a:pPr marL="380365" indent="-380365">
              <a:spcBef>
                <a:spcPts val="1067"/>
              </a:spcBef>
              <a:buClr>
                <a:schemeClr val="bg1">
                  <a:lumMod val="75000"/>
                </a:schemeClr>
              </a:buClr>
              <a:buFont typeface="Arial" panose="020B0604020202020204" pitchFamily="34" charset="0"/>
              <a:buChar char="•"/>
            </a:pPr>
            <a:endParaRPr lang="en-US" sz="1667"/>
          </a:p>
          <a:p>
            <a:pPr marL="0" indent="0">
              <a:spcBef>
                <a:spcPts val="1067"/>
              </a:spcBef>
              <a:buClr>
                <a:schemeClr val="bg1">
                  <a:lumMod val="75000"/>
                </a:schemeClr>
              </a:buClr>
              <a:buNone/>
            </a:pPr>
            <a:endParaRPr lang="en-US" sz="1667"/>
          </a:p>
          <a:p>
            <a:pPr marL="380365" indent="-380365">
              <a:spcBef>
                <a:spcPts val="1067"/>
              </a:spcBef>
              <a:buClr>
                <a:schemeClr val="bg1">
                  <a:lumMod val="75000"/>
                </a:schemeClr>
              </a:buClr>
              <a:buFont typeface="Arial" panose="020B0604020202020204" pitchFamily="34" charset="0"/>
              <a:buChar char="•"/>
            </a:pPr>
            <a:endParaRPr lang="en-US" sz="1667"/>
          </a:p>
        </p:txBody>
      </p:sp>
    </p:spTree>
    <p:extLst>
      <p:ext uri="{BB962C8B-B14F-4D97-AF65-F5344CB8AC3E}">
        <p14:creationId xmlns:p14="http://schemas.microsoft.com/office/powerpoint/2010/main" val="243035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RVP Boot Kit and AICs</a:t>
            </a:r>
          </a:p>
        </p:txBody>
      </p:sp>
      <p:grpSp>
        <p:nvGrpSpPr>
          <p:cNvPr id="3" name="Group 2">
            <a:extLst>
              <a:ext uri="{FF2B5EF4-FFF2-40B4-BE49-F238E27FC236}">
                <a16:creationId xmlns:a16="http://schemas.microsoft.com/office/drawing/2014/main" id="{4D646BA6-B534-4FC0-8270-3AA31388E360}"/>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3B7568E3-C10D-4C30-9A6B-83A2C73EAFCB}"/>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F3DC0B99-FA0C-4598-BF2A-1DAFE287AA7C}"/>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8559817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182880"/>
            <a:ext cx="10972800" cy="635377"/>
          </a:xfrm>
        </p:spPr>
        <p:txBody>
          <a:bodyPr vert="horz" lIns="0" tIns="0" rIns="0" bIns="0" rtlCol="0" anchor="ctr" anchorCtr="0">
            <a:noAutofit/>
          </a:bodyPr>
          <a:lstStyle/>
          <a:p>
            <a:r>
              <a:rPr lang="en-US" sz="3467" b="1"/>
              <a:t>DLVR and Fuse Programing Hooks</a:t>
            </a:r>
          </a:p>
        </p:txBody>
      </p:sp>
      <p:sp>
        <p:nvSpPr>
          <p:cNvPr id="5" name="Content Placeholder 5"/>
          <p:cNvSpPr>
            <a:spLocks noGrp="1"/>
          </p:cNvSpPr>
          <p:nvPr>
            <p:ph idx="4294967295"/>
          </p:nvPr>
        </p:nvSpPr>
        <p:spPr>
          <a:xfrm>
            <a:off x="607484" y="1028700"/>
            <a:ext cx="11060641" cy="1003300"/>
          </a:xfrm>
          <a:prstGeom prst="rect">
            <a:avLst/>
          </a:prstGeom>
        </p:spPr>
        <p:txBody>
          <a:bodyPr vert="horz" lIns="0" tIns="0" rIns="0" bIns="0" rtlCol="0" anchor="t">
            <a:noAutofit/>
          </a:bodyPr>
          <a:lstStyle/>
          <a:p>
            <a:pPr marL="380990" indent="-380990">
              <a:spcBef>
                <a:spcPts val="1067"/>
              </a:spcBef>
              <a:buClr>
                <a:srgbClr val="BFBFBF"/>
              </a:buClr>
              <a:buFont typeface="Wingdings" panose="05000000000000000000" pitchFamily="2" charset="2"/>
              <a:buChar char="q"/>
            </a:pPr>
            <a:r>
              <a:rPr lang="en-US" sz="1667"/>
              <a:t>Headers for CPU DLVR Load pins and Fuse Programming are supported on all boards</a:t>
            </a:r>
          </a:p>
          <a:p>
            <a:pPr marL="380990" indent="-380990">
              <a:spcBef>
                <a:spcPts val="1067"/>
              </a:spcBef>
              <a:buClr>
                <a:srgbClr val="BFBFBF"/>
              </a:buClr>
              <a:buFont typeface="Wingdings" panose="05000000000000000000" pitchFamily="2" charset="2"/>
              <a:buChar char="q"/>
            </a:pPr>
            <a:r>
              <a:rPr lang="en-US" sz="1667"/>
              <a:t>Those headers are mounted on S011 only by default. Users need to do reworking for stuffing it on other boards.</a:t>
            </a:r>
          </a:p>
          <a:p>
            <a:pPr marL="380990" indent="-380990">
              <a:spcBef>
                <a:spcPts val="1067"/>
              </a:spcBef>
              <a:buClr>
                <a:schemeClr val="bg1">
                  <a:lumMod val="75000"/>
                </a:schemeClr>
              </a:buClr>
              <a:buChar char="q"/>
            </a:pPr>
            <a:endParaRPr lang="en-US" sz="1667"/>
          </a:p>
          <a:p>
            <a:pPr marL="380990" indent="-380990">
              <a:spcBef>
                <a:spcPts val="1067"/>
              </a:spcBef>
              <a:buClr>
                <a:schemeClr val="bg1">
                  <a:lumMod val="75000"/>
                </a:schemeClr>
              </a:buClr>
              <a:buFont typeface="Wingdings" panose="05000000000000000000" pitchFamily="2" charset="2"/>
              <a:buChar char="q"/>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a:p>
            <a:pPr marL="380990" indent="-380990">
              <a:spcBef>
                <a:spcPts val="1067"/>
              </a:spcBef>
              <a:buClr>
                <a:schemeClr val="bg1">
                  <a:lumMod val="75000"/>
                </a:schemeClr>
              </a:buClr>
              <a:buFont typeface="Arial" panose="020B0604020202020204" pitchFamily="34" charset="0"/>
              <a:buChar char="•"/>
            </a:pPr>
            <a:endParaRPr lang="en-US" sz="1667"/>
          </a:p>
        </p:txBody>
      </p:sp>
      <p:pic>
        <p:nvPicPr>
          <p:cNvPr id="8" name="Picture 7">
            <a:extLst>
              <a:ext uri="{FF2B5EF4-FFF2-40B4-BE49-F238E27FC236}">
                <a16:creationId xmlns:a16="http://schemas.microsoft.com/office/drawing/2014/main" id="{44D641A3-B185-C172-45A0-2F08302352C7}"/>
              </a:ext>
            </a:extLst>
          </p:cNvPr>
          <p:cNvPicPr>
            <a:picLocks noChangeAspect="1"/>
          </p:cNvPicPr>
          <p:nvPr/>
        </p:nvPicPr>
        <p:blipFill>
          <a:blip r:embed="rId2"/>
          <a:stretch>
            <a:fillRect/>
          </a:stretch>
        </p:blipFill>
        <p:spPr>
          <a:xfrm>
            <a:off x="1107284" y="2118497"/>
            <a:ext cx="4074316" cy="3921247"/>
          </a:xfrm>
          <a:prstGeom prst="rect">
            <a:avLst/>
          </a:prstGeom>
        </p:spPr>
      </p:pic>
      <p:pic>
        <p:nvPicPr>
          <p:cNvPr id="3" name="Content Placeholder 7">
            <a:extLst>
              <a:ext uri="{FF2B5EF4-FFF2-40B4-BE49-F238E27FC236}">
                <a16:creationId xmlns:a16="http://schemas.microsoft.com/office/drawing/2014/main" id="{39E38283-831E-5E8F-D399-77E9988304FF}"/>
              </a:ext>
            </a:extLst>
          </p:cNvPr>
          <p:cNvPicPr>
            <a:picLocks noGrp="1" noChangeAspect="1"/>
          </p:cNvPicPr>
          <p:nvPr>
            <p:ph sz="quarter" idx="13"/>
          </p:nvPr>
        </p:nvPicPr>
        <p:blipFill>
          <a:blip r:embed="rId3"/>
          <a:stretch>
            <a:fillRect/>
          </a:stretch>
        </p:blipFill>
        <p:spPr>
          <a:xfrm>
            <a:off x="5792225" y="2516848"/>
            <a:ext cx="4703211" cy="3124544"/>
          </a:xfrm>
        </p:spPr>
      </p:pic>
    </p:spTree>
    <p:extLst>
      <p:ext uri="{BB962C8B-B14F-4D97-AF65-F5344CB8AC3E}">
        <p14:creationId xmlns:p14="http://schemas.microsoft.com/office/powerpoint/2010/main" val="3459704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Debug &amp; Validation</a:t>
            </a:r>
          </a:p>
        </p:txBody>
      </p:sp>
      <p:grpSp>
        <p:nvGrpSpPr>
          <p:cNvPr id="3" name="Group 2">
            <a:extLst>
              <a:ext uri="{FF2B5EF4-FFF2-40B4-BE49-F238E27FC236}">
                <a16:creationId xmlns:a16="http://schemas.microsoft.com/office/drawing/2014/main" id="{10CD54ED-888F-40CB-A9C5-6F24D56774BC}"/>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90DF18EE-5759-4044-B6A1-6FE36C4A91DF}"/>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7FE3C968-3BBE-4EFA-914B-C63B35F71EA4}"/>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21753175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CDB6A8-2E80-451E-A892-18FC52CC43D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Debug/Validation Hooks Supported on </a:t>
            </a:r>
            <a:r>
              <a:rPr lang="en-US" altLang="zh-TW" sz="4000"/>
              <a:t>NVL-S</a:t>
            </a:r>
            <a:r>
              <a:rPr lang="en-US" sz="4000"/>
              <a:t> RVP</a:t>
            </a:r>
          </a:p>
        </p:txBody>
      </p:sp>
      <p:sp>
        <p:nvSpPr>
          <p:cNvPr id="8" name="Content Placeholder 2">
            <a:extLst>
              <a:ext uri="{FF2B5EF4-FFF2-40B4-BE49-F238E27FC236}">
                <a16:creationId xmlns:a16="http://schemas.microsoft.com/office/drawing/2014/main" id="{D80C3A4D-F4EF-41F5-A1EA-050ED53B974D}"/>
              </a:ext>
            </a:extLst>
          </p:cNvPr>
          <p:cNvSpPr txBox="1">
            <a:spLocks/>
          </p:cNvSpPr>
          <p:nvPr/>
        </p:nvSpPr>
        <p:spPr>
          <a:xfrm>
            <a:off x="571500" y="816719"/>
            <a:ext cx="11010900" cy="5427562"/>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altLang="zh-TW" sz="2000">
                <a:cs typeface="Intel Clear" panose="020B0604020203020204" pitchFamily="34" charset="0"/>
              </a:rPr>
              <a:t>USBDBC</a:t>
            </a:r>
          </a:p>
          <a:p>
            <a:pPr marL="228589" indent="-228589" defTabSz="609570" hangingPunct="1">
              <a:buFont typeface="Arial" panose="020B0604020202020204" pitchFamily="34" charset="0"/>
              <a:buChar char="•"/>
            </a:pPr>
            <a:r>
              <a:rPr lang="en-US" altLang="zh-TW" sz="2000">
                <a:cs typeface="Intel Clear" panose="020B0604020203020204" pitchFamily="34" charset="0"/>
              </a:rPr>
              <a:t>Merged JTAG MIPI60 Header </a:t>
            </a:r>
          </a:p>
          <a:p>
            <a:pPr marL="228589" indent="-228589" defTabSz="609570" hangingPunct="1">
              <a:buFont typeface="Arial" panose="020B0604020202020204" pitchFamily="34" charset="0"/>
              <a:buChar char="•"/>
            </a:pPr>
            <a:r>
              <a:rPr lang="en-US" altLang="zh-TW" sz="2000">
                <a:cs typeface="Intel Clear" panose="020B0604020203020204" pitchFamily="34" charset="0"/>
              </a:rPr>
              <a:t>PCH VISA MIP60 Header </a:t>
            </a:r>
          </a:p>
          <a:p>
            <a:pPr marL="228589" indent="-228589" defTabSz="609570" hangingPunct="1">
              <a:buFont typeface="Arial" panose="020B0604020202020204" pitchFamily="34" charset="0"/>
              <a:buChar char="•"/>
            </a:pPr>
            <a:r>
              <a:rPr lang="en-US" altLang="zh-TW" sz="2000">
                <a:cs typeface="Intel Clear" panose="020B0604020203020204" pitchFamily="34" charset="0"/>
              </a:rPr>
              <a:t>Micro AB</a:t>
            </a:r>
            <a:r>
              <a:rPr lang="zh-TW" altLang="en-US" sz="2000">
                <a:cs typeface="Intel Clear" panose="020B0604020203020204" pitchFamily="34" charset="0"/>
              </a:rPr>
              <a:t> </a:t>
            </a:r>
            <a:r>
              <a:rPr lang="en-US" altLang="zh-TW" sz="2000">
                <a:cs typeface="Intel Clear" panose="020B0604020203020204" pitchFamily="34" charset="0"/>
              </a:rPr>
              <a:t>USB2.0</a:t>
            </a:r>
            <a:r>
              <a:rPr lang="en-US" sz="2000">
                <a:cs typeface="Intel Clear" panose="020B0604020203020204" pitchFamily="34" charset="0"/>
              </a:rPr>
              <a:t> Serial Debug Console</a:t>
            </a:r>
          </a:p>
          <a:p>
            <a:pPr marL="228589" indent="-228589" defTabSz="609570" hangingPunct="1">
              <a:buFont typeface="Arial" panose="020B0604020202020204" pitchFamily="34" charset="0"/>
              <a:buChar char="•"/>
            </a:pPr>
            <a:r>
              <a:rPr lang="en-US" sz="2000">
                <a:cs typeface="Intel Clear" panose="020B0604020203020204" pitchFamily="34" charset="0"/>
              </a:rPr>
              <a:t>PORT 80 LED</a:t>
            </a:r>
          </a:p>
          <a:p>
            <a:pPr marL="228589" indent="-228589" defTabSz="609570" hangingPunct="1">
              <a:buFont typeface="Arial" panose="020B0604020202020204" pitchFamily="34" charset="0"/>
              <a:buChar char="•"/>
            </a:pPr>
            <a:r>
              <a:rPr lang="en-US" altLang="zh-TW" sz="2000">
                <a:cs typeface="Intel Clear" panose="020B0604020203020204" pitchFamily="34" charset="0"/>
              </a:rPr>
              <a:t>TTK3 for Remote Debug</a:t>
            </a:r>
          </a:p>
          <a:p>
            <a:pPr marL="228589" indent="-228589" defTabSz="609570" hangingPunct="1">
              <a:buFont typeface="Arial" panose="020B0604020202020204" pitchFamily="34" charset="0"/>
              <a:buChar char="•"/>
            </a:pPr>
            <a:r>
              <a:rPr lang="en-US" sz="2000">
                <a:cs typeface="Intel Clear" panose="020B0604020203020204" pitchFamily="34" charset="0"/>
              </a:rPr>
              <a:t>DediProg SF600 Programmer</a:t>
            </a:r>
          </a:p>
          <a:p>
            <a:pPr marL="228589" indent="-228589" defTabSz="609570" hangingPunct="1">
              <a:buFont typeface="Arial" panose="020B0604020202020204" pitchFamily="34" charset="0"/>
              <a:buChar char="•"/>
            </a:pPr>
            <a:r>
              <a:rPr lang="en-US" sz="2000" err="1">
                <a:cs typeface="Intel Clear" panose="020B0604020203020204" pitchFamily="34" charset="0"/>
              </a:rPr>
              <a:t>DnX</a:t>
            </a:r>
            <a:endParaRPr lang="en-US" sz="2000">
              <a:cs typeface="Intel Clear" panose="020B0604020203020204" pitchFamily="34" charset="0"/>
            </a:endParaRPr>
          </a:p>
          <a:p>
            <a:pPr marL="228589" indent="-228589" defTabSz="609570" hangingPunct="1">
              <a:buFont typeface="Arial" panose="020B0604020202020204" pitchFamily="34" charset="0"/>
              <a:buChar char="•"/>
            </a:pPr>
            <a:r>
              <a:rPr lang="en-US" sz="2000">
                <a:cs typeface="Intel Clear" panose="020B0604020203020204" pitchFamily="34" charset="0"/>
              </a:rPr>
              <a:t>PM Sideband Header</a:t>
            </a:r>
            <a:endParaRPr lang="en-US" altLang="zh-TW" sz="2000">
              <a:cs typeface="Intel Clear" panose="020B0604020203020204" pitchFamily="34" charset="0"/>
            </a:endParaRPr>
          </a:p>
          <a:p>
            <a:pPr marL="228589" indent="-228589" defTabSz="609570" hangingPunct="1">
              <a:buFont typeface="Arial" panose="020B0604020202020204" pitchFamily="34" charset="0"/>
              <a:buChar char="•"/>
            </a:pPr>
            <a:r>
              <a:rPr lang="en-US" sz="2000">
                <a:cs typeface="Intel Clear" panose="020B0604020203020204" pitchFamily="34" charset="0"/>
              </a:rPr>
              <a:t>InTEC Connector for Thermal Monitoring </a:t>
            </a:r>
          </a:p>
          <a:p>
            <a:pPr marL="228589" indent="-228589" defTabSz="609570" hangingPunct="1">
              <a:buFont typeface="Arial" panose="020B0604020202020204" pitchFamily="34" charset="0"/>
              <a:buChar char="•"/>
            </a:pPr>
            <a:r>
              <a:rPr lang="en-US" sz="2000">
                <a:cs typeface="Intel Clear" panose="020B0604020203020204" pitchFamily="34" charset="0"/>
              </a:rPr>
              <a:t>SMP Connectors</a:t>
            </a:r>
          </a:p>
          <a:p>
            <a:pPr marL="228589" indent="-228589" defTabSz="609570" hangingPunct="1">
              <a:buFont typeface="Arial" panose="020B0604020202020204" pitchFamily="34" charset="0"/>
              <a:buChar char="•"/>
            </a:pPr>
            <a:r>
              <a:rPr lang="en-US" sz="2000">
                <a:cs typeface="Intel Clear" panose="020B0604020203020204" pitchFamily="34" charset="0"/>
              </a:rPr>
              <a:t>SINAI2/NEVO</a:t>
            </a:r>
          </a:p>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Tree>
    <p:extLst>
      <p:ext uri="{BB962C8B-B14F-4D97-AF65-F5344CB8AC3E}">
        <p14:creationId xmlns:p14="http://schemas.microsoft.com/office/powerpoint/2010/main" val="35080402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FD2E-56B7-443E-805E-B656FB49E679}"/>
              </a:ext>
            </a:extLst>
          </p:cNvPr>
          <p:cNvSpPr>
            <a:spLocks noGrp="1"/>
          </p:cNvSpPr>
          <p:nvPr>
            <p:ph type="title"/>
          </p:nvPr>
        </p:nvSpPr>
        <p:spPr/>
        <p:txBody>
          <a:bodyPr/>
          <a:lstStyle/>
          <a:p>
            <a:r>
              <a:rPr lang="en-US" sz="4000">
                <a:cs typeface="Intel Clear" panose="020B0604020203020204" pitchFamily="34" charset="0"/>
              </a:rPr>
              <a:t>USBDBC &amp; Merged JTAG</a:t>
            </a:r>
            <a:br>
              <a:rPr lang="en-US" sz="4000">
                <a:cs typeface="Intel Clear" panose="020B0604020203020204" pitchFamily="34" charset="0"/>
              </a:rPr>
            </a:br>
            <a:endParaRPr lang="en-US"/>
          </a:p>
        </p:txBody>
      </p:sp>
      <p:sp>
        <p:nvSpPr>
          <p:cNvPr id="4" name="Content Placeholder 2">
            <a:extLst>
              <a:ext uri="{FF2B5EF4-FFF2-40B4-BE49-F238E27FC236}">
                <a16:creationId xmlns:a16="http://schemas.microsoft.com/office/drawing/2014/main" id="{00D46D91-353B-45B8-A90E-D08A1A509B40}"/>
              </a:ext>
            </a:extLst>
          </p:cNvPr>
          <p:cNvSpPr txBox="1">
            <a:spLocks/>
          </p:cNvSpPr>
          <p:nvPr/>
        </p:nvSpPr>
        <p:spPr>
          <a:xfrm>
            <a:off x="554817" y="1340308"/>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graphicFrame>
        <p:nvGraphicFramePr>
          <p:cNvPr id="3" name="Table 2">
            <a:extLst>
              <a:ext uri="{FF2B5EF4-FFF2-40B4-BE49-F238E27FC236}">
                <a16:creationId xmlns:a16="http://schemas.microsoft.com/office/drawing/2014/main" id="{98BB0CC8-63BA-92D9-2EA4-701C82C1E69E}"/>
              </a:ext>
            </a:extLst>
          </p:cNvPr>
          <p:cNvGraphicFramePr>
            <a:graphicFrameLocks noGrp="1"/>
          </p:cNvGraphicFramePr>
          <p:nvPr>
            <p:extLst>
              <p:ext uri="{D42A27DB-BD31-4B8C-83A1-F6EECF244321}">
                <p14:modId xmlns:p14="http://schemas.microsoft.com/office/powerpoint/2010/main" val="127217015"/>
              </p:ext>
            </p:extLst>
          </p:nvPr>
        </p:nvGraphicFramePr>
        <p:xfrm>
          <a:off x="377335" y="1340308"/>
          <a:ext cx="10972803" cy="2042160"/>
        </p:xfrm>
        <a:graphic>
          <a:graphicData uri="http://schemas.openxmlformats.org/drawingml/2006/table">
            <a:tbl>
              <a:tblPr/>
              <a:tblGrid>
                <a:gridCol w="2485506">
                  <a:extLst>
                    <a:ext uri="{9D8B030D-6E8A-4147-A177-3AD203B41FA5}">
                      <a16:colId xmlns:a16="http://schemas.microsoft.com/office/drawing/2014/main" val="345047161"/>
                    </a:ext>
                  </a:extLst>
                </a:gridCol>
                <a:gridCol w="1563880">
                  <a:extLst>
                    <a:ext uri="{9D8B030D-6E8A-4147-A177-3AD203B41FA5}">
                      <a16:colId xmlns:a16="http://schemas.microsoft.com/office/drawing/2014/main" val="2933476898"/>
                    </a:ext>
                  </a:extLst>
                </a:gridCol>
                <a:gridCol w="1281870">
                  <a:extLst>
                    <a:ext uri="{9D8B030D-6E8A-4147-A177-3AD203B41FA5}">
                      <a16:colId xmlns:a16="http://schemas.microsoft.com/office/drawing/2014/main" val="4198422217"/>
                    </a:ext>
                  </a:extLst>
                </a:gridCol>
                <a:gridCol w="1435693">
                  <a:extLst>
                    <a:ext uri="{9D8B030D-6E8A-4147-A177-3AD203B41FA5}">
                      <a16:colId xmlns:a16="http://schemas.microsoft.com/office/drawing/2014/main" val="1867704801"/>
                    </a:ext>
                  </a:extLst>
                </a:gridCol>
                <a:gridCol w="1486968">
                  <a:extLst>
                    <a:ext uri="{9D8B030D-6E8A-4147-A177-3AD203B41FA5}">
                      <a16:colId xmlns:a16="http://schemas.microsoft.com/office/drawing/2014/main" val="2284889211"/>
                    </a:ext>
                  </a:extLst>
                </a:gridCol>
                <a:gridCol w="1375873">
                  <a:extLst>
                    <a:ext uri="{9D8B030D-6E8A-4147-A177-3AD203B41FA5}">
                      <a16:colId xmlns:a16="http://schemas.microsoft.com/office/drawing/2014/main" val="188150194"/>
                    </a:ext>
                  </a:extLst>
                </a:gridCol>
                <a:gridCol w="1343013">
                  <a:extLst>
                    <a:ext uri="{9D8B030D-6E8A-4147-A177-3AD203B41FA5}">
                      <a16:colId xmlns:a16="http://schemas.microsoft.com/office/drawing/2014/main" val="1515859828"/>
                    </a:ext>
                  </a:extLst>
                </a:gridCol>
              </a:tblGrid>
              <a:tr h="533400">
                <a:tc>
                  <a:txBody>
                    <a:bodyPr/>
                    <a:lstStyle/>
                    <a:p>
                      <a:pPr algn="ctr" fontAlgn="ctr"/>
                      <a:r>
                        <a:rPr lang="en-US" sz="1400" b="1" i="0" u="none" strike="noStrike">
                          <a:solidFill>
                            <a:srgbClr val="FFFFFF"/>
                          </a:solidFill>
                          <a:effectLst/>
                          <a:latin typeface="Intel Clear" panose="020B0604020203020204" pitchFamily="34" charset="0"/>
                        </a:rPr>
                        <a:t>Debug Probe options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Intel Clear" panose="020B0604020203020204" pitchFamily="34" charset="0"/>
                        </a:rPr>
                        <a:t>S011 / S021 </a:t>
                      </a:r>
                      <a:br>
                        <a:rPr lang="en-US" sz="600" b="1" i="0" u="none" strike="noStrike">
                          <a:solidFill>
                            <a:srgbClr val="FFFFFF"/>
                          </a:solidFill>
                          <a:effectLst/>
                          <a:latin typeface="Intel Clear" panose="020B0604020203020204" pitchFamily="34" charset="0"/>
                        </a:rPr>
                      </a:br>
                      <a:r>
                        <a:rPr lang="en-US" sz="900" b="1" i="0" u="none" strike="noStrike">
                          <a:solidFill>
                            <a:srgbClr val="FFFFFF"/>
                          </a:solidFill>
                          <a:effectLst/>
                          <a:latin typeface="Intel Clear" panose="020B0604020203020204" pitchFamily="34" charset="0"/>
                        </a:rPr>
                        <a:t>UDIMM 1DPC</a:t>
                      </a:r>
                      <a:endParaRPr lang="en-US" sz="600" b="1" i="0" u="none" strike="noStrike">
                        <a:solidFill>
                          <a:srgbClr val="FFFFFF"/>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Intel Clear" panose="020B0604020203020204" pitchFamily="34" charset="0"/>
                        </a:rPr>
                        <a:t>S012 / S022 </a:t>
                      </a:r>
                      <a:br>
                        <a:rPr lang="en-US" sz="900" b="1" i="0" u="none" strike="noStrike">
                          <a:solidFill>
                            <a:srgbClr val="FFFFFF"/>
                          </a:solidFill>
                          <a:effectLst/>
                          <a:latin typeface="Intel Clear" panose="020B0604020203020204" pitchFamily="34" charset="0"/>
                        </a:rPr>
                      </a:br>
                      <a:r>
                        <a:rPr lang="en-US" sz="900" b="1" i="0" u="none" strike="noStrike">
                          <a:solidFill>
                            <a:srgbClr val="FFFFFF"/>
                          </a:solidFill>
                          <a:effectLst/>
                          <a:latin typeface="Intel Clear" panose="020B0604020203020204" pitchFamily="34" charset="0"/>
                        </a:rPr>
                        <a:t>CPV &amp; PPV</a:t>
                      </a:r>
                      <a:endParaRPr lang="en-US" sz="600" b="1" i="0" u="none" strike="noStrike">
                        <a:solidFill>
                          <a:srgbClr val="FFFFFF"/>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Intel Clear" panose="020B0604020203020204" pitchFamily="34" charset="0"/>
                        </a:rPr>
                        <a:t>S031</a:t>
                      </a:r>
                      <a:r>
                        <a:rPr lang="en-US" sz="1100" b="1" i="0" u="none" strike="noStrike">
                          <a:solidFill>
                            <a:srgbClr val="FFFFFF"/>
                          </a:solidFill>
                          <a:effectLst/>
                          <a:latin typeface="Intel Clear" panose="020B0604020203020204" pitchFamily="34" charset="0"/>
                        </a:rPr>
                        <a:t> </a:t>
                      </a:r>
                      <a:br>
                        <a:rPr lang="en-US" sz="600" b="1" i="0" u="none" strike="noStrike">
                          <a:solidFill>
                            <a:srgbClr val="FFFFFF"/>
                          </a:solidFill>
                          <a:effectLst/>
                          <a:latin typeface="Intel Clear" panose="020B0604020203020204" pitchFamily="34" charset="0"/>
                        </a:rPr>
                      </a:br>
                      <a:r>
                        <a:rPr lang="en-US" sz="900" b="1" i="0" u="none" strike="noStrike">
                          <a:solidFill>
                            <a:srgbClr val="FFFFFF"/>
                          </a:solidFill>
                          <a:effectLst/>
                          <a:latin typeface="Intel Clear" panose="020B0604020203020204" pitchFamily="34" charset="0"/>
                        </a:rPr>
                        <a:t>UDIMM 2DPC</a:t>
                      </a:r>
                      <a:endParaRPr lang="en-US" sz="600" b="1" i="0" u="none" strike="noStrike">
                        <a:solidFill>
                          <a:srgbClr val="FFFFFF"/>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Intel Clear" panose="020B0604020203020204" pitchFamily="34" charset="0"/>
                        </a:rPr>
                        <a:t>S041</a:t>
                      </a:r>
                      <a:r>
                        <a:rPr lang="en-US" sz="800" b="1" i="0" u="none" strike="noStrike">
                          <a:solidFill>
                            <a:srgbClr val="FFFFFF"/>
                          </a:solidFill>
                          <a:effectLst/>
                          <a:latin typeface="Intel Clear" panose="020B0604020203020204" pitchFamily="34" charset="0"/>
                        </a:rPr>
                        <a:t> </a:t>
                      </a:r>
                      <a:br>
                        <a:rPr lang="en-US" sz="600" b="1" i="0" u="none" strike="noStrike">
                          <a:solidFill>
                            <a:srgbClr val="FFFFFF"/>
                          </a:solidFill>
                          <a:effectLst/>
                          <a:latin typeface="Intel Clear" panose="020B0604020203020204" pitchFamily="34" charset="0"/>
                        </a:rPr>
                      </a:br>
                      <a:r>
                        <a:rPr lang="en-US" sz="900" b="1" i="0" u="none" strike="noStrike">
                          <a:solidFill>
                            <a:srgbClr val="FFFFFF"/>
                          </a:solidFill>
                          <a:effectLst/>
                          <a:latin typeface="Intel Clear" panose="020B0604020203020204" pitchFamily="34" charset="0"/>
                        </a:rPr>
                        <a:t>SODIMM 1DPC</a:t>
                      </a:r>
                      <a:endParaRPr lang="en-US" sz="600" b="1" i="0" u="none" strike="noStrike">
                        <a:solidFill>
                          <a:srgbClr val="FFFFFF"/>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Intel Clear" panose="020B0604020203020204" pitchFamily="34" charset="0"/>
                        </a:rPr>
                        <a:t>S051 </a:t>
                      </a:r>
                      <a:br>
                        <a:rPr lang="en-US" sz="800" b="1" i="0" u="none" strike="noStrike">
                          <a:solidFill>
                            <a:srgbClr val="FFFFFF"/>
                          </a:solidFill>
                          <a:effectLst/>
                          <a:latin typeface="Intel Clear" panose="020B0604020203020204" pitchFamily="34" charset="0"/>
                        </a:rPr>
                      </a:br>
                      <a:r>
                        <a:rPr lang="en-US" sz="900" b="1" i="0" u="none" strike="noStrike">
                          <a:solidFill>
                            <a:srgbClr val="FFFFFF"/>
                          </a:solidFill>
                          <a:effectLst/>
                          <a:latin typeface="Intel Clear" panose="020B0604020203020204" pitchFamily="34" charset="0"/>
                        </a:rPr>
                        <a:t>OC</a:t>
                      </a:r>
                      <a:endParaRPr lang="en-US" sz="600" b="1" i="0" u="none" strike="noStrike">
                        <a:solidFill>
                          <a:srgbClr val="FFFFFF"/>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Intel Clear" panose="020B0604020203020204" pitchFamily="34" charset="0"/>
                        </a:rPr>
                        <a:t>S061 </a:t>
                      </a:r>
                      <a:br>
                        <a:rPr lang="en-US" sz="800" b="1" i="0" u="none" strike="noStrike">
                          <a:solidFill>
                            <a:srgbClr val="FFFFFF"/>
                          </a:solidFill>
                          <a:effectLst/>
                          <a:latin typeface="Intel Clear" panose="020B0604020203020204" pitchFamily="34" charset="0"/>
                        </a:rPr>
                      </a:br>
                      <a:r>
                        <a:rPr lang="en-US" sz="900" b="1" i="0" u="none" strike="noStrike">
                          <a:solidFill>
                            <a:srgbClr val="FFFFFF"/>
                          </a:solidFill>
                          <a:effectLst/>
                          <a:latin typeface="Intel Clear" panose="020B0604020203020204" pitchFamily="34" charset="0"/>
                        </a:rPr>
                        <a:t>HSIO</a:t>
                      </a:r>
                      <a:endParaRPr lang="en-US" sz="600" b="1" i="0" u="none" strike="noStrike">
                        <a:solidFill>
                          <a:srgbClr val="FFFFFF"/>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107049446"/>
                  </a:ext>
                </a:extLst>
              </a:tr>
              <a:tr h="1182281">
                <a:tc>
                  <a:txBody>
                    <a:bodyPr/>
                    <a:lstStyle/>
                    <a:p>
                      <a:pPr algn="l" fontAlgn="ctr"/>
                      <a:endParaRPr lang="en-US" sz="900" b="1" i="0" u="none" strike="noStrike">
                        <a:solidFill>
                          <a:srgbClr val="FFFFFF"/>
                        </a:solidFill>
                        <a:effectLst/>
                        <a:latin typeface="Intel Clear" panose="020B0604020203020204" pitchFamily="34" charset="0"/>
                      </a:endParaRPr>
                    </a:p>
                    <a:p>
                      <a:pPr algn="l" fontAlgn="ctr"/>
                      <a:br>
                        <a:rPr lang="en-US" sz="900" b="0" i="0" u="none" strike="noStrike">
                          <a:solidFill>
                            <a:srgbClr val="FFFFFF"/>
                          </a:solidFill>
                          <a:effectLst/>
                          <a:latin typeface="Intel Clear" panose="020B0604020203020204" pitchFamily="34" charset="0"/>
                        </a:rPr>
                      </a:br>
                      <a:r>
                        <a:rPr lang="en-US" sz="900" b="0" i="0" u="none" strike="noStrike">
                          <a:solidFill>
                            <a:srgbClr val="FFFFFF"/>
                          </a:solidFill>
                          <a:effectLst/>
                          <a:latin typeface="Intel Clear" panose="020B0604020203020204" pitchFamily="34" charset="0"/>
                        </a:rPr>
                        <a:t>   </a:t>
                      </a:r>
                      <a:r>
                        <a:rPr lang="en-US" sz="900" b="1" i="0" u="none" strike="noStrike">
                          <a:solidFill>
                            <a:schemeClr val="accent2">
                              <a:lumMod val="20000"/>
                              <a:lumOff val="80000"/>
                            </a:schemeClr>
                          </a:solidFill>
                          <a:effectLst/>
                          <a:latin typeface="Intel Clear" panose="020B0604020203020204" pitchFamily="34" charset="0"/>
                        </a:rPr>
                        <a:t>(1) DCI USB2/3 DBC Type C native</a:t>
                      </a:r>
                    </a:p>
                    <a:p>
                      <a:pPr algn="l" fontAlgn="ctr"/>
                      <a:br>
                        <a:rPr lang="en-US" sz="900" b="0" i="0" u="none" strike="noStrike">
                          <a:solidFill>
                            <a:srgbClr val="FFFFFF"/>
                          </a:solidFill>
                          <a:effectLst/>
                          <a:latin typeface="Intel Clear" panose="020B0604020203020204" pitchFamily="34" charset="0"/>
                        </a:rPr>
                      </a:br>
                      <a:r>
                        <a:rPr lang="en-US" sz="900" b="1" i="0" u="none" strike="noStrike">
                          <a:solidFill>
                            <a:schemeClr val="accent6">
                              <a:lumMod val="40000"/>
                              <a:lumOff val="60000"/>
                            </a:schemeClr>
                          </a:solidFill>
                          <a:effectLst/>
                          <a:latin typeface="Intel Clear" panose="020B0604020203020204" pitchFamily="34" charset="0"/>
                        </a:rPr>
                        <a:t>   (2) DCI USB2/3 DBC Type C via </a:t>
                      </a:r>
                    </a:p>
                    <a:p>
                      <a:pPr algn="l" fontAlgn="ctr"/>
                      <a:r>
                        <a:rPr lang="en-US" sz="900" b="1" i="0" u="none" strike="noStrike">
                          <a:solidFill>
                            <a:schemeClr val="accent6">
                              <a:lumMod val="40000"/>
                              <a:lumOff val="60000"/>
                            </a:schemeClr>
                          </a:solidFill>
                          <a:effectLst/>
                          <a:latin typeface="Intel Clear" panose="020B0604020203020204" pitchFamily="34" charset="0"/>
                        </a:rPr>
                        <a:t>         M.2 TCSS AIC #109 JBR &amp; #707 RBR</a:t>
                      </a:r>
                    </a:p>
                    <a:p>
                      <a:pPr algn="l" fontAlgn="ctr"/>
                      <a:r>
                        <a:rPr lang="en-US" sz="900" b="0" i="0" u="none" strike="noStrike">
                          <a:solidFill>
                            <a:srgbClr val="FFFFFF"/>
                          </a:solidFill>
                          <a:effectLst/>
                          <a:latin typeface="Intel Clear" panose="020B0604020203020204" pitchFamily="34" charset="0"/>
                        </a:rPr>
                        <a:t> </a:t>
                      </a:r>
                      <a:br>
                        <a:rPr lang="en-US" sz="900" b="0" i="0" u="none" strike="noStrike">
                          <a:solidFill>
                            <a:srgbClr val="FFFFFF"/>
                          </a:solidFill>
                          <a:effectLst/>
                          <a:latin typeface="Intel Clear" panose="020B0604020203020204" pitchFamily="34" charset="0"/>
                        </a:rPr>
                      </a:br>
                      <a:r>
                        <a:rPr lang="en-US" sz="900" b="0" i="0" u="none" strike="noStrike">
                          <a:solidFill>
                            <a:srgbClr val="FFFFFF"/>
                          </a:solidFill>
                          <a:effectLst/>
                          <a:latin typeface="Intel Clear" panose="020B0604020203020204" pitchFamily="34" charset="0"/>
                        </a:rPr>
                        <a:t>   </a:t>
                      </a:r>
                      <a:r>
                        <a:rPr lang="en-US" sz="900" b="1" i="0" u="none" strike="noStrike">
                          <a:solidFill>
                            <a:schemeClr val="accent6">
                              <a:lumMod val="40000"/>
                              <a:lumOff val="60000"/>
                            </a:schemeClr>
                          </a:solidFill>
                          <a:effectLst/>
                          <a:latin typeface="Intel Clear" panose="020B0604020203020204" pitchFamily="34" charset="0"/>
                        </a:rPr>
                        <a:t>(3) DCI USB</a:t>
                      </a:r>
                      <a:r>
                        <a:rPr lang="en-US" sz="900" b="1" i="0" u="none" strike="noStrike">
                          <a:solidFill>
                            <a:srgbClr val="FFFF00"/>
                          </a:solidFill>
                          <a:effectLst/>
                          <a:latin typeface="Intel Clear" panose="020B0604020203020204" pitchFamily="34" charset="0"/>
                        </a:rPr>
                        <a:t>2</a:t>
                      </a:r>
                      <a:r>
                        <a:rPr lang="en-US" sz="900" b="1" i="0" u="none" strike="noStrike">
                          <a:solidFill>
                            <a:schemeClr val="accent6">
                              <a:lumMod val="40000"/>
                              <a:lumOff val="60000"/>
                            </a:schemeClr>
                          </a:solidFill>
                          <a:effectLst/>
                          <a:latin typeface="Intel Clear" panose="020B0604020203020204" pitchFamily="34" charset="0"/>
                        </a:rPr>
                        <a:t>DBC Type A </a:t>
                      </a:r>
                      <a:r>
                        <a:rPr lang="en-US" sz="900" b="1" i="0" u="none" strike="noStrike">
                          <a:solidFill>
                            <a:srgbClr val="FFFF00"/>
                          </a:solidFill>
                          <a:effectLst/>
                          <a:latin typeface="Intel Clear" panose="020B0604020203020204" pitchFamily="34" charset="0"/>
                        </a:rPr>
                        <a:t>via Rework</a:t>
                      </a:r>
                    </a:p>
                    <a:p>
                      <a:pPr algn="l" fontAlgn="ctr"/>
                      <a:br>
                        <a:rPr lang="en-US" sz="900" b="0" i="0" u="none" strike="noStrike">
                          <a:solidFill>
                            <a:srgbClr val="FFFFFF"/>
                          </a:solidFill>
                          <a:effectLst/>
                          <a:latin typeface="Intel Clear" panose="020B0604020203020204" pitchFamily="34" charset="0"/>
                        </a:rPr>
                      </a:br>
                      <a:r>
                        <a:rPr lang="en-US" sz="900" b="0" i="0" u="none" strike="noStrike">
                          <a:solidFill>
                            <a:srgbClr val="FFFFFF"/>
                          </a:solidFill>
                          <a:effectLst/>
                          <a:latin typeface="Intel Clear" panose="020B0604020203020204" pitchFamily="34" charset="0"/>
                        </a:rPr>
                        <a:t>   (4) Merged JTAG via MIPI60 XDP3 </a:t>
                      </a:r>
                    </a:p>
                    <a:p>
                      <a:pPr algn="l" fontAlgn="ctr"/>
                      <a:endParaRPr lang="en-US" sz="900" b="0" i="0" u="none" strike="noStrike">
                        <a:solidFill>
                          <a:srgbClr val="FFFFFF"/>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0" i="0" u="none" strike="noStrike">
                          <a:solidFill>
                            <a:schemeClr val="tx1"/>
                          </a:solidFill>
                          <a:effectLst/>
                          <a:latin typeface="Intel Clear" panose="020B0604020203020204" pitchFamily="34" charset="0"/>
                        </a:rPr>
                        <a:t> (2) RefDes: </a:t>
                      </a:r>
                      <a:r>
                        <a:rPr lang="en-US" sz="1000" b="1" i="0" u="none" strike="noStrike">
                          <a:solidFill>
                            <a:schemeClr val="tx1"/>
                          </a:solidFill>
                          <a:effectLst/>
                          <a:latin typeface="Intel Clear" panose="020B0604020203020204" pitchFamily="34" charset="0"/>
                        </a:rPr>
                        <a:t>J3B1</a:t>
                      </a:r>
                      <a:br>
                        <a:rPr lang="en-US" sz="1000" b="0" i="0" u="none" strike="noStrike">
                          <a:solidFill>
                            <a:schemeClr val="tx1"/>
                          </a:solidFill>
                          <a:effectLst/>
                          <a:latin typeface="Intel Clear" panose="020B0604020203020204" pitchFamily="34" charset="0"/>
                        </a:rPr>
                      </a:br>
                      <a:r>
                        <a:rPr lang="en-US" sz="1000" b="0" i="0" u="none" strike="noStrike">
                          <a:solidFill>
                            <a:schemeClr val="tx1"/>
                          </a:solidFill>
                          <a:effectLst/>
                          <a:latin typeface="Intel Clear" panose="020B0604020203020204" pitchFamily="34" charset="0"/>
                        </a:rPr>
                        <a:t> (3) RefDes: </a:t>
                      </a:r>
                      <a:r>
                        <a:rPr lang="en-US" sz="1000" b="1" i="0" u="none" strike="noStrike">
                          <a:solidFill>
                            <a:schemeClr val="tx1"/>
                          </a:solidFill>
                          <a:effectLst/>
                          <a:latin typeface="Intel Clear" panose="020B0604020203020204" pitchFamily="34" charset="0"/>
                        </a:rPr>
                        <a:t>J5H5</a:t>
                      </a:r>
                      <a:br>
                        <a:rPr lang="en-US" sz="1000" b="0" i="0" u="none" strike="noStrike">
                          <a:solidFill>
                            <a:schemeClr val="tx1"/>
                          </a:solidFill>
                          <a:effectLst/>
                          <a:latin typeface="Intel Clear" panose="020B0604020203020204" pitchFamily="34" charset="0"/>
                        </a:rPr>
                      </a:br>
                      <a:r>
                        <a:rPr lang="en-US" sz="1000" b="0" i="0" u="none" strike="noStrike">
                          <a:solidFill>
                            <a:schemeClr val="tx1"/>
                          </a:solidFill>
                          <a:effectLst/>
                          <a:latin typeface="Intel Clear" panose="020B0604020203020204" pitchFamily="34" charset="0"/>
                        </a:rPr>
                        <a:t> (4) RefDes: </a:t>
                      </a:r>
                      <a:r>
                        <a:rPr lang="en-US" sz="1000" b="1" i="0" u="none" strike="noStrike">
                          <a:solidFill>
                            <a:schemeClr val="tx1"/>
                          </a:solidFill>
                          <a:effectLst/>
                          <a:latin typeface="Intel Clear" panose="020B0604020203020204" pitchFamily="34" charset="0"/>
                        </a:rPr>
                        <a:t>J2M1</a:t>
                      </a:r>
                      <a:endParaRPr lang="en-US" sz="1000" b="0" i="0" u="none" strike="noStrike">
                        <a:solidFill>
                          <a:schemeClr val="tx1"/>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a:solidFill>
                            <a:schemeClr val="tx1"/>
                          </a:solidFill>
                          <a:effectLst/>
                          <a:latin typeface="Intel Clear" panose="020B0604020203020204" pitchFamily="34" charset="0"/>
                        </a:rPr>
                        <a:t> (2) RefDes: </a:t>
                      </a:r>
                      <a:r>
                        <a:rPr lang="en-US" sz="1000" b="1" i="0" u="none" strike="noStrike">
                          <a:solidFill>
                            <a:schemeClr val="tx1"/>
                          </a:solidFill>
                          <a:effectLst/>
                          <a:latin typeface="Intel Clear" panose="020B0604020203020204" pitchFamily="34" charset="0"/>
                        </a:rPr>
                        <a:t>J3B1</a:t>
                      </a:r>
                      <a:br>
                        <a:rPr lang="en-US" sz="1000" b="0" i="0" u="none" strike="noStrike">
                          <a:solidFill>
                            <a:schemeClr val="tx1"/>
                          </a:solidFill>
                          <a:effectLst/>
                          <a:latin typeface="Intel Clear" panose="020B0604020203020204" pitchFamily="34" charset="0"/>
                        </a:rPr>
                      </a:br>
                      <a:r>
                        <a:rPr lang="en-US" sz="1000" b="0" i="0" u="none" strike="noStrike">
                          <a:solidFill>
                            <a:schemeClr val="tx1"/>
                          </a:solidFill>
                          <a:effectLst/>
                          <a:latin typeface="Intel Clear" panose="020B0604020203020204" pitchFamily="34" charset="0"/>
                        </a:rPr>
                        <a:t> (3) RefDes: </a:t>
                      </a:r>
                      <a:r>
                        <a:rPr lang="en-US" sz="1000" b="1" i="0" u="none" strike="noStrike">
                          <a:solidFill>
                            <a:schemeClr val="tx1"/>
                          </a:solidFill>
                          <a:effectLst/>
                          <a:latin typeface="Intel Clear" panose="020B0604020203020204" pitchFamily="34" charset="0"/>
                        </a:rPr>
                        <a:t>J5H5</a:t>
                      </a:r>
                      <a:br>
                        <a:rPr lang="en-US" sz="1000" b="0" i="0" u="none" strike="noStrike">
                          <a:solidFill>
                            <a:schemeClr val="tx1"/>
                          </a:solidFill>
                          <a:effectLst/>
                          <a:latin typeface="Intel Clear" panose="020B0604020203020204" pitchFamily="34" charset="0"/>
                        </a:rPr>
                      </a:br>
                      <a:r>
                        <a:rPr lang="en-US" sz="1000" b="0" i="0" u="none" strike="noStrike">
                          <a:solidFill>
                            <a:schemeClr val="tx1"/>
                          </a:solidFill>
                          <a:effectLst/>
                          <a:latin typeface="Intel Clear" panose="020B0604020203020204" pitchFamily="34" charset="0"/>
                        </a:rPr>
                        <a:t> (4) RefDes: </a:t>
                      </a:r>
                      <a:r>
                        <a:rPr lang="en-US" sz="1000" b="1" i="0" u="none" strike="noStrike">
                          <a:solidFill>
                            <a:schemeClr val="tx1"/>
                          </a:solidFill>
                          <a:effectLst/>
                          <a:latin typeface="Intel Clear" panose="020B0604020203020204" pitchFamily="34" charset="0"/>
                        </a:rPr>
                        <a:t>J2M1</a:t>
                      </a:r>
                      <a:endParaRPr lang="en-US" sz="1000" b="0" i="0" u="none" strike="noStrike">
                        <a:solidFill>
                          <a:schemeClr val="tx1"/>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a:solidFill>
                            <a:schemeClr val="tx1"/>
                          </a:solidFill>
                          <a:effectLst/>
                          <a:latin typeface="Intel Clear" panose="020B0604020203020204" pitchFamily="34" charset="0"/>
                        </a:rPr>
                        <a:t>(1) RefDes: </a:t>
                      </a:r>
                      <a:r>
                        <a:rPr lang="en-US" sz="1000" b="1" i="0" u="none" strike="noStrike">
                          <a:solidFill>
                            <a:schemeClr val="tx1"/>
                          </a:solidFill>
                          <a:effectLst/>
                          <a:latin typeface="Intel Clear" panose="020B0604020203020204" pitchFamily="34" charset="0"/>
                        </a:rPr>
                        <a:t>J3B3</a:t>
                      </a:r>
                      <a:br>
                        <a:rPr lang="en-US" sz="1000" b="0" i="0" u="none" strike="noStrike">
                          <a:solidFill>
                            <a:schemeClr val="tx1"/>
                          </a:solidFill>
                          <a:effectLst/>
                          <a:latin typeface="Intel Clear" panose="020B0604020203020204" pitchFamily="34" charset="0"/>
                        </a:rPr>
                      </a:br>
                      <a:r>
                        <a:rPr lang="en-US" sz="1000" b="0" i="0" u="none" strike="noStrike">
                          <a:solidFill>
                            <a:schemeClr val="tx1"/>
                          </a:solidFill>
                          <a:effectLst/>
                          <a:latin typeface="Intel Clear" panose="020B0604020203020204" pitchFamily="34" charset="0"/>
                        </a:rPr>
                        <a:t>(4) RefDes: </a:t>
                      </a:r>
                      <a:r>
                        <a:rPr lang="en-US" sz="1000" b="1" i="0" u="none" strike="noStrike">
                          <a:solidFill>
                            <a:schemeClr val="tx1"/>
                          </a:solidFill>
                          <a:effectLst/>
                          <a:latin typeface="Intel Clear" panose="020B0604020203020204" pitchFamily="34" charset="0"/>
                        </a:rPr>
                        <a:t>J2M1</a:t>
                      </a:r>
                      <a:endParaRPr lang="en-US" sz="1000" b="0" i="0" u="none" strike="noStrike">
                        <a:solidFill>
                          <a:schemeClr val="tx1"/>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a:solidFill>
                            <a:schemeClr val="tx1"/>
                          </a:solidFill>
                          <a:effectLst/>
                          <a:latin typeface="Intel Clear" panose="020B0604020203020204" pitchFamily="34" charset="0"/>
                        </a:rPr>
                        <a:t> (2) RefDes: </a:t>
                      </a:r>
                      <a:r>
                        <a:rPr lang="en-US" sz="1000" b="1" i="0" u="none" strike="noStrike">
                          <a:solidFill>
                            <a:schemeClr val="tx1"/>
                          </a:solidFill>
                          <a:effectLst/>
                          <a:latin typeface="Intel Clear" panose="020B0604020203020204" pitchFamily="34" charset="0"/>
                        </a:rPr>
                        <a:t>J3B1</a:t>
                      </a:r>
                      <a:br>
                        <a:rPr lang="en-US" sz="1000" b="0" i="0" u="none" strike="noStrike">
                          <a:solidFill>
                            <a:schemeClr val="tx1"/>
                          </a:solidFill>
                          <a:effectLst/>
                          <a:latin typeface="Intel Clear" panose="020B0604020203020204" pitchFamily="34" charset="0"/>
                        </a:rPr>
                      </a:br>
                      <a:r>
                        <a:rPr lang="en-US" sz="1000" b="0" i="0" u="none" strike="noStrike">
                          <a:solidFill>
                            <a:schemeClr val="tx1"/>
                          </a:solidFill>
                          <a:effectLst/>
                          <a:latin typeface="Intel Clear" panose="020B0604020203020204" pitchFamily="34" charset="0"/>
                        </a:rPr>
                        <a:t> (3) RefDes: </a:t>
                      </a:r>
                      <a:r>
                        <a:rPr lang="en-US" sz="1000" b="1" i="0" u="none" strike="noStrike">
                          <a:solidFill>
                            <a:schemeClr val="tx1"/>
                          </a:solidFill>
                          <a:effectLst/>
                          <a:latin typeface="Intel Clear" panose="020B0604020203020204" pitchFamily="34" charset="0"/>
                        </a:rPr>
                        <a:t>J5F1</a:t>
                      </a:r>
                      <a:br>
                        <a:rPr lang="en-US" sz="1000" b="0" i="0" u="none" strike="noStrike">
                          <a:solidFill>
                            <a:schemeClr val="tx1"/>
                          </a:solidFill>
                          <a:effectLst/>
                          <a:latin typeface="Intel Clear" panose="020B0604020203020204" pitchFamily="34" charset="0"/>
                        </a:rPr>
                      </a:br>
                      <a:r>
                        <a:rPr lang="en-US" sz="1000" b="0" i="0" u="none" strike="noStrike">
                          <a:solidFill>
                            <a:schemeClr val="tx1"/>
                          </a:solidFill>
                          <a:effectLst/>
                          <a:latin typeface="Intel Clear" panose="020B0604020203020204" pitchFamily="34" charset="0"/>
                        </a:rPr>
                        <a:t> (4) RefDes: </a:t>
                      </a:r>
                      <a:r>
                        <a:rPr lang="en-US" sz="1000" b="1" i="0" u="none" strike="noStrike">
                          <a:solidFill>
                            <a:schemeClr val="tx1"/>
                          </a:solidFill>
                          <a:effectLst/>
                          <a:latin typeface="Intel Clear" panose="020B0604020203020204" pitchFamily="34" charset="0"/>
                        </a:rPr>
                        <a:t>J2M1</a:t>
                      </a:r>
                      <a:endParaRPr lang="en-US" sz="1000" b="0" i="0" u="none" strike="noStrike">
                        <a:solidFill>
                          <a:schemeClr val="tx1"/>
                        </a:solidFill>
                        <a:effectLst/>
                        <a:latin typeface="Intel Clear" panose="020B0604020203020204" pitchFamily="34" charset="0"/>
                      </a:endParaRPr>
                    </a:p>
                    <a:p>
                      <a:pPr algn="ctr" fontAlgn="ctr"/>
                      <a:endParaRPr lang="en-US" sz="1000" b="0" i="0" u="none" strike="noStrike">
                        <a:solidFill>
                          <a:schemeClr val="tx1"/>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00" b="0" i="0" u="none" strike="noStrike">
                          <a:solidFill>
                            <a:schemeClr val="tx1"/>
                          </a:solidFill>
                          <a:effectLst/>
                          <a:latin typeface="Intel Clear" panose="020B0604020203020204" pitchFamily="34" charset="0"/>
                        </a:rPr>
                        <a:t>(1) RefDes: </a:t>
                      </a:r>
                      <a:r>
                        <a:rPr lang="en-US" sz="1000" b="1" i="0" u="none" strike="noStrike">
                          <a:solidFill>
                            <a:schemeClr val="tx1"/>
                          </a:solidFill>
                          <a:effectLst/>
                          <a:latin typeface="Intel Clear" panose="020B0604020203020204" pitchFamily="34" charset="0"/>
                        </a:rPr>
                        <a:t>J12515</a:t>
                      </a:r>
                      <a:br>
                        <a:rPr lang="en-US" sz="1000" b="0" i="0" u="none" strike="noStrike">
                          <a:solidFill>
                            <a:schemeClr val="tx1"/>
                          </a:solidFill>
                          <a:effectLst/>
                          <a:latin typeface="Intel Clear" panose="020B0604020203020204" pitchFamily="34" charset="0"/>
                        </a:rPr>
                      </a:br>
                      <a:r>
                        <a:rPr lang="en-US" sz="1000" b="0" i="0" u="none" strike="noStrike">
                          <a:solidFill>
                            <a:schemeClr val="tx1"/>
                          </a:solidFill>
                          <a:effectLst/>
                          <a:latin typeface="Intel Clear" panose="020B0604020203020204" pitchFamily="34" charset="0"/>
                        </a:rPr>
                        <a:t>(4) RefDes: </a:t>
                      </a:r>
                      <a:r>
                        <a:rPr lang="en-US" sz="1000" b="1" i="0" u="none" strike="noStrike">
                          <a:solidFill>
                            <a:schemeClr val="tx1"/>
                          </a:solidFill>
                          <a:effectLst/>
                          <a:latin typeface="Intel Clear" panose="020B0604020203020204" pitchFamily="34" charset="0"/>
                        </a:rPr>
                        <a:t>J2M1</a:t>
                      </a:r>
                      <a:endParaRPr lang="en-US" sz="1000" b="0" i="0" u="none" strike="noStrike">
                        <a:solidFill>
                          <a:schemeClr val="tx1"/>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fontAlgn="ctr"/>
                      <a:r>
                        <a:rPr lang="en-US" sz="1000" b="0" i="0" u="none" strike="noStrike">
                          <a:solidFill>
                            <a:schemeClr val="tx1"/>
                          </a:solidFill>
                          <a:effectLst/>
                          <a:latin typeface="Intel Clear" panose="020B0604020203020204" pitchFamily="34" charset="0"/>
                        </a:rPr>
                        <a:t>(1) RefDes: </a:t>
                      </a:r>
                      <a:r>
                        <a:rPr lang="en-US" sz="1000" b="1" i="0" u="none" strike="noStrike">
                          <a:solidFill>
                            <a:schemeClr val="tx1"/>
                          </a:solidFill>
                          <a:effectLst/>
                          <a:latin typeface="Intel Clear" panose="020B0604020203020204" pitchFamily="34" charset="0"/>
                        </a:rPr>
                        <a:t>J12515</a:t>
                      </a:r>
                      <a:br>
                        <a:rPr lang="en-US" sz="1000" b="0" i="0" u="none" strike="noStrike">
                          <a:solidFill>
                            <a:schemeClr val="tx1"/>
                          </a:solidFill>
                          <a:effectLst/>
                          <a:latin typeface="Intel Clear" panose="020B0604020203020204" pitchFamily="34" charset="0"/>
                        </a:rPr>
                      </a:br>
                      <a:r>
                        <a:rPr lang="en-US" sz="1000" b="0" i="0" u="none" strike="noStrike">
                          <a:solidFill>
                            <a:schemeClr val="tx1"/>
                          </a:solidFill>
                          <a:effectLst/>
                          <a:latin typeface="Intel Clear" panose="020B0604020203020204" pitchFamily="34" charset="0"/>
                        </a:rPr>
                        <a:t>(4) RefDes: </a:t>
                      </a:r>
                      <a:r>
                        <a:rPr lang="en-US" sz="1000" b="1" i="0" u="none" strike="noStrike">
                          <a:solidFill>
                            <a:schemeClr val="tx1"/>
                          </a:solidFill>
                          <a:effectLst/>
                          <a:latin typeface="Intel Clear" panose="020B0604020203020204" pitchFamily="34" charset="0"/>
                        </a:rPr>
                        <a:t>J2M1</a:t>
                      </a:r>
                      <a:endParaRPr lang="en-US" sz="1000" b="0" i="0" u="none" strike="noStrike">
                        <a:solidFill>
                          <a:schemeClr val="tx1"/>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28370473"/>
                  </a:ext>
                </a:extLst>
              </a:tr>
            </a:tbl>
          </a:graphicData>
        </a:graphic>
      </p:graphicFrame>
    </p:spTree>
    <p:extLst>
      <p:ext uri="{BB962C8B-B14F-4D97-AF65-F5344CB8AC3E}">
        <p14:creationId xmlns:p14="http://schemas.microsoft.com/office/powerpoint/2010/main" val="13018038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69833" y="1027730"/>
            <a:ext cx="10970683" cy="4567767"/>
          </a:xfrm>
        </p:spPr>
        <p:txBody>
          <a:bodyPr lIns="0" tIns="0" rIns="0" bIns="0" anchor="t">
            <a:normAutofit/>
          </a:bodyPr>
          <a:lstStyle/>
          <a:p>
            <a:pPr lvl="1"/>
            <a:r>
              <a:rPr lang="en-US" sz="2000">
                <a:solidFill>
                  <a:schemeClr val="bg2"/>
                </a:solidFill>
                <a:latin typeface="Intel Clear Light"/>
                <a:cs typeface="Intel Clear" panose="020B0604020203020204" pitchFamily="34" charset="0"/>
              </a:rPr>
              <a:t>To support XDP/ITP blue box on NVL-S RVP, MIPI60 to XDP adaptor is needed</a:t>
            </a:r>
          </a:p>
          <a:p>
            <a:pPr marL="228600" lvl="1" indent="0">
              <a:buNone/>
            </a:pPr>
            <a:r>
              <a:rPr lang="en-US" sz="2000">
                <a:solidFill>
                  <a:schemeClr val="bg2"/>
                </a:solidFill>
                <a:latin typeface="Intel Clear Light"/>
                <a:cs typeface="Intel Clear" panose="020B0604020203020204" pitchFamily="34" charset="0"/>
              </a:rPr>
              <a:t>   </a:t>
            </a:r>
            <a:r>
              <a:rPr lang="en-US" sz="2000">
                <a:latin typeface="Intel Clear Light"/>
                <a:hlinkClick r:id="rId2">
                  <a:extLst>
                    <a:ext uri="{A12FA001-AC4F-418D-AE19-62706E023703}">
                      <ahyp:hlinkClr xmlns:ahyp="http://schemas.microsoft.com/office/drawing/2018/hyperlinkcolor" val="tx"/>
                    </a:ext>
                  </a:extLst>
                </a:hlinkClick>
              </a:rPr>
              <a:t>https://designintools.intel.com/product_p/itpmipi602itp60v2.htm</a:t>
            </a:r>
            <a:endParaRPr lang="en-US" sz="2000">
              <a:latin typeface="Intel Clear Light"/>
            </a:endParaRPr>
          </a:p>
        </p:txBody>
      </p:sp>
      <p:pic>
        <p:nvPicPr>
          <p:cNvPr id="5" name="Picture 5" descr="image0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4921" y="2632217"/>
            <a:ext cx="2722724" cy="273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70AD1FFB-5228-4EF9-9337-0ECA91DC370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Traditional XDP support on NVL-S RVP</a:t>
            </a:r>
          </a:p>
        </p:txBody>
      </p:sp>
      <p:pic>
        <p:nvPicPr>
          <p:cNvPr id="2" name="Picture 2">
            <a:extLst>
              <a:ext uri="{FF2B5EF4-FFF2-40B4-BE49-F238E27FC236}">
                <a16:creationId xmlns:a16="http://schemas.microsoft.com/office/drawing/2014/main" id="{F897A787-9298-18C2-7FA3-A21E0C7D6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36" y="2351544"/>
            <a:ext cx="3497929" cy="30152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Plus Sign 2">
            <a:extLst>
              <a:ext uri="{FF2B5EF4-FFF2-40B4-BE49-F238E27FC236}">
                <a16:creationId xmlns:a16="http://schemas.microsoft.com/office/drawing/2014/main" id="{1C6558B7-BAA0-D4B8-109E-3A1C15228641}"/>
              </a:ext>
            </a:extLst>
          </p:cNvPr>
          <p:cNvSpPr/>
          <p:nvPr/>
        </p:nvSpPr>
        <p:spPr>
          <a:xfrm>
            <a:off x="4801600" y="3537964"/>
            <a:ext cx="516385" cy="461524"/>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TextBox 6">
            <a:extLst>
              <a:ext uri="{FF2B5EF4-FFF2-40B4-BE49-F238E27FC236}">
                <a16:creationId xmlns:a16="http://schemas.microsoft.com/office/drawing/2014/main" id="{36A27491-809C-34F6-9B45-3CACD28FCE22}"/>
              </a:ext>
            </a:extLst>
          </p:cNvPr>
          <p:cNvSpPr txBox="1"/>
          <p:nvPr/>
        </p:nvSpPr>
        <p:spPr>
          <a:xfrm>
            <a:off x="6110908" y="2372979"/>
            <a:ext cx="2572115" cy="259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570" hangingPunct="1"/>
            <a:r>
              <a:rPr lang="en-US" sz="1200" b="1">
                <a:latin typeface="Intel Clear Light"/>
                <a:cs typeface="Intel Clear" panose="020B0604020203020204" pitchFamily="34" charset="0"/>
              </a:rPr>
              <a:t>MIPI60 to XDP Adaptor </a:t>
            </a:r>
          </a:p>
        </p:txBody>
      </p:sp>
    </p:spTree>
    <p:extLst>
      <p:ext uri="{BB962C8B-B14F-4D97-AF65-F5344CB8AC3E}">
        <p14:creationId xmlns:p14="http://schemas.microsoft.com/office/powerpoint/2010/main" val="149149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0CA18D-56B6-4E53-95FB-92AE5D51AC37}"/>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VISA Capture on NVL-S RVP</a:t>
            </a:r>
          </a:p>
        </p:txBody>
      </p:sp>
      <p:sp>
        <p:nvSpPr>
          <p:cNvPr id="9" name="Content Placeholder 2">
            <a:extLst>
              <a:ext uri="{FF2B5EF4-FFF2-40B4-BE49-F238E27FC236}">
                <a16:creationId xmlns:a16="http://schemas.microsoft.com/office/drawing/2014/main" id="{83935316-5465-41E8-910D-05C2E373BE71}"/>
              </a:ext>
            </a:extLst>
          </p:cNvPr>
          <p:cNvSpPr txBox="1">
            <a:spLocks/>
          </p:cNvSpPr>
          <p:nvPr/>
        </p:nvSpPr>
        <p:spPr>
          <a:xfrm>
            <a:off x="571370" y="1063854"/>
            <a:ext cx="11010900" cy="4574947"/>
          </a:xfrm>
          <a:prstGeom prst="rect">
            <a:avLst/>
          </a:prstGeom>
        </p:spPr>
        <p:txBody>
          <a:bodyPr lIns="91440" tIns="45720" rIns="91440" bIns="45720" anchor="t"/>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4 channel of VISA signals are available </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2 channel VISA from CPU are available on CPU/PCH JTAG merged MIPI60 header                    (</a:t>
            </a:r>
            <a:r>
              <a:rPr lang="en-US" sz="2000" err="1">
                <a:latin typeface="Intel Clear Light"/>
                <a:cs typeface="Intel Clear" panose="020B0604020203020204" pitchFamily="34" charset="0"/>
              </a:rPr>
              <a:t>RefDes</a:t>
            </a:r>
            <a:r>
              <a:rPr lang="en-US" sz="2000">
                <a:latin typeface="Intel Clear Light"/>
                <a:cs typeface="Intel Clear" panose="020B0604020203020204" pitchFamily="34" charset="0"/>
              </a:rPr>
              <a:t> : J2M1)</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2 channel VISA from PCH are available on VISA MIPI60 header (</a:t>
            </a:r>
            <a:r>
              <a:rPr lang="en-US" sz="2000" err="1">
                <a:latin typeface="Intel Clear Light"/>
                <a:cs typeface="Intel Clear" panose="020B0604020203020204" pitchFamily="34" charset="0"/>
              </a:rPr>
              <a:t>RefDes</a:t>
            </a:r>
            <a:r>
              <a:rPr lang="en-US" sz="2000">
                <a:latin typeface="Intel Clear Light"/>
                <a:cs typeface="Intel Clear" panose="020B0604020203020204" pitchFamily="34" charset="0"/>
              </a:rPr>
              <a:t> : J8U1)</a:t>
            </a:r>
          </a:p>
          <a:p>
            <a:pPr marL="227965" indent="-227965" defTabSz="609570" hangingPunct="1">
              <a:buFont typeface="Arial" panose="020B0604020202020204" pitchFamily="34" charset="0"/>
              <a:buChar char="•"/>
            </a:pPr>
            <a:r>
              <a:rPr lang="en-US" sz="2000">
                <a:latin typeface="Intel Clear Light"/>
                <a:cs typeface="Intel Clear" panose="020B0604020203020204" pitchFamily="34" charset="0"/>
              </a:rPr>
              <a:t>To bring out the VISA signals to a Logic Analyzer, you can use following adapter</a:t>
            </a:r>
          </a:p>
          <a:p>
            <a:pPr defTabSz="609570" hangingPunct="1">
              <a:buFont typeface="Arial" panose="020B0604020202020204" pitchFamily="34" charset="0"/>
              <a:buChar char="•"/>
            </a:pPr>
            <a:r>
              <a:rPr lang="en-US" sz="2000">
                <a:latin typeface="Intel Clear Light"/>
                <a:cs typeface="Intel Clear" panose="020B0604020203020204" pitchFamily="34" charset="0"/>
              </a:rPr>
              <a:t>MIPI60-to-LAI Adapter:</a:t>
            </a:r>
          </a:p>
          <a:p>
            <a:pPr marL="0" indent="0" defTabSz="609570" hangingPunct="1">
              <a:buNone/>
            </a:pPr>
            <a:r>
              <a:rPr lang="en-US" sz="2000">
                <a:latin typeface="Intel Clear Light"/>
                <a:cs typeface="Intel Clear" panose="020B0604020203020204" pitchFamily="34" charset="0"/>
              </a:rPr>
              <a:t>    </a:t>
            </a:r>
            <a:r>
              <a:rPr lang="en-US" sz="2000">
                <a:latin typeface="Intel Clear Light"/>
                <a:cs typeface="Intel Clear" panose="020B0604020203020204" pitchFamily="34" charset="0"/>
                <a:hlinkClick r:id="rId2"/>
              </a:rPr>
              <a:t>https://wiki.ith.intel.com/display/PEVH/MIPI60-to-LAI+Adapter</a:t>
            </a:r>
            <a:endParaRPr lang="en-US" sz="2000">
              <a:latin typeface="Intel Clear Light"/>
              <a:cs typeface="Intel Clear" panose="020B0604020203020204" pitchFamily="34" charset="0"/>
            </a:endParaRPr>
          </a:p>
          <a:p>
            <a:pPr defTabSz="609570" hangingPunct="1">
              <a:buFont typeface="Arial" panose="020B0604020202020204" pitchFamily="34" charset="0"/>
              <a:buChar char="•"/>
            </a:pPr>
            <a:r>
              <a:rPr lang="en-US" sz="2000">
                <a:latin typeface="Intel Clear Light"/>
                <a:cs typeface="Intel Clear" panose="020B0604020203020204" pitchFamily="34" charset="0"/>
              </a:rPr>
              <a:t>MIPI60-to-LAI HS Adapter: </a:t>
            </a:r>
            <a:br>
              <a:rPr lang="en-US" sz="2000">
                <a:latin typeface="Intel Clear Light"/>
                <a:cs typeface="Intel Clear" panose="020B0604020203020204" pitchFamily="34" charset="0"/>
              </a:rPr>
            </a:br>
            <a:r>
              <a:rPr lang="en-US" sz="2000">
                <a:hlinkClick r:id="rId3"/>
              </a:rPr>
              <a:t>https://wiki.ith.intel.com/display/PEVH/MIPI60-to-LAI+High-Speed+Adapter</a:t>
            </a:r>
            <a:endParaRPr lang="en-US" sz="2000"/>
          </a:p>
        </p:txBody>
      </p:sp>
      <p:sp>
        <p:nvSpPr>
          <p:cNvPr id="2" name="AutoShape 2">
            <a:extLst>
              <a:ext uri="{FF2B5EF4-FFF2-40B4-BE49-F238E27FC236}">
                <a16:creationId xmlns:a16="http://schemas.microsoft.com/office/drawing/2014/main" id="{F121941F-6C0F-4DF9-B2C3-B47552A1F07E}"/>
              </a:ext>
            </a:extLst>
          </p:cNvPr>
          <p:cNvSpPr>
            <a:spLocks noChangeAspect="1" noChangeArrowheads="1"/>
          </p:cNvSpPr>
          <p:nvPr/>
        </p:nvSpPr>
        <p:spPr bwMode="auto">
          <a:xfrm>
            <a:off x="5943600" y="3276600"/>
            <a:ext cx="2107096" cy="21070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2B91782A-5C6C-4E49-A0AF-EC6C5F9B46D1}"/>
              </a:ext>
            </a:extLst>
          </p:cNvPr>
          <p:cNvPicPr>
            <a:picLocks noChangeAspect="1"/>
          </p:cNvPicPr>
          <p:nvPr/>
        </p:nvPicPr>
        <p:blipFill>
          <a:blip r:embed="rId4"/>
          <a:stretch>
            <a:fillRect/>
          </a:stretch>
        </p:blipFill>
        <p:spPr>
          <a:xfrm>
            <a:off x="9644430" y="4419763"/>
            <a:ext cx="1841118" cy="1639658"/>
          </a:xfrm>
          <a:prstGeom prst="rect">
            <a:avLst/>
          </a:prstGeom>
        </p:spPr>
      </p:pic>
      <p:pic>
        <p:nvPicPr>
          <p:cNvPr id="4" name="Picture 3">
            <a:extLst>
              <a:ext uri="{FF2B5EF4-FFF2-40B4-BE49-F238E27FC236}">
                <a16:creationId xmlns:a16="http://schemas.microsoft.com/office/drawing/2014/main" id="{A68D57EF-E443-E3A4-0F04-BA0C7E3C867E}"/>
              </a:ext>
            </a:extLst>
          </p:cNvPr>
          <p:cNvPicPr>
            <a:picLocks noChangeAspect="1"/>
          </p:cNvPicPr>
          <p:nvPr/>
        </p:nvPicPr>
        <p:blipFill>
          <a:blip r:embed="rId5"/>
          <a:stretch>
            <a:fillRect/>
          </a:stretch>
        </p:blipFill>
        <p:spPr>
          <a:xfrm>
            <a:off x="8145934" y="3076314"/>
            <a:ext cx="1403258" cy="1324254"/>
          </a:xfrm>
          <a:prstGeom prst="rect">
            <a:avLst/>
          </a:prstGeom>
        </p:spPr>
      </p:pic>
    </p:spTree>
    <p:extLst>
      <p:ext uri="{BB962C8B-B14F-4D97-AF65-F5344CB8AC3E}">
        <p14:creationId xmlns:p14="http://schemas.microsoft.com/office/powerpoint/2010/main" val="40156603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46F94-1A6E-07F0-15B8-71F6D5A1A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2C4EB-020F-938C-C1CB-B97055881D17}"/>
              </a:ext>
            </a:extLst>
          </p:cNvPr>
          <p:cNvSpPr>
            <a:spLocks noGrp="1"/>
          </p:cNvSpPr>
          <p:nvPr>
            <p:ph type="title"/>
          </p:nvPr>
        </p:nvSpPr>
        <p:spPr/>
        <p:txBody>
          <a:bodyPr/>
          <a:lstStyle/>
          <a:p>
            <a:r>
              <a:rPr lang="en-US">
                <a:cs typeface="Intel Clear" panose="020B0604020203020204" pitchFamily="34" charset="0"/>
              </a:rPr>
              <a:t>CPU MIPI60 VISA Signals Usage on S-011</a:t>
            </a:r>
            <a:endParaRPr lang="en-US"/>
          </a:p>
        </p:txBody>
      </p:sp>
      <p:sp>
        <p:nvSpPr>
          <p:cNvPr id="4" name="Content Placeholder 2">
            <a:extLst>
              <a:ext uri="{FF2B5EF4-FFF2-40B4-BE49-F238E27FC236}">
                <a16:creationId xmlns:a16="http://schemas.microsoft.com/office/drawing/2014/main" id="{1521E472-1534-2BD9-E781-9197C750CA74}"/>
              </a:ext>
            </a:extLst>
          </p:cNvPr>
          <p:cNvSpPr txBox="1">
            <a:spLocks/>
          </p:cNvSpPr>
          <p:nvPr/>
        </p:nvSpPr>
        <p:spPr>
          <a:xfrm>
            <a:off x="554817" y="1340308"/>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graphicFrame>
        <p:nvGraphicFramePr>
          <p:cNvPr id="5" name="Table 4">
            <a:extLst>
              <a:ext uri="{FF2B5EF4-FFF2-40B4-BE49-F238E27FC236}">
                <a16:creationId xmlns:a16="http://schemas.microsoft.com/office/drawing/2014/main" id="{F35CD3B1-03ED-B8C9-1A1B-25885BC32DBA}"/>
              </a:ext>
            </a:extLst>
          </p:cNvPr>
          <p:cNvGraphicFramePr>
            <a:graphicFrameLocks noGrp="1"/>
          </p:cNvGraphicFramePr>
          <p:nvPr>
            <p:extLst>
              <p:ext uri="{D42A27DB-BD31-4B8C-83A1-F6EECF244321}">
                <p14:modId xmlns:p14="http://schemas.microsoft.com/office/powerpoint/2010/main" val="722804312"/>
              </p:ext>
            </p:extLst>
          </p:nvPr>
        </p:nvGraphicFramePr>
        <p:xfrm>
          <a:off x="626283" y="1288724"/>
          <a:ext cx="7797800" cy="3981450"/>
        </p:xfrm>
        <a:graphic>
          <a:graphicData uri="http://schemas.openxmlformats.org/drawingml/2006/table">
            <a:tbl>
              <a:tblPr/>
              <a:tblGrid>
                <a:gridCol w="889000">
                  <a:extLst>
                    <a:ext uri="{9D8B030D-6E8A-4147-A177-3AD203B41FA5}">
                      <a16:colId xmlns:a16="http://schemas.microsoft.com/office/drawing/2014/main" val="2003298830"/>
                    </a:ext>
                  </a:extLst>
                </a:gridCol>
                <a:gridCol w="990600">
                  <a:extLst>
                    <a:ext uri="{9D8B030D-6E8A-4147-A177-3AD203B41FA5}">
                      <a16:colId xmlns:a16="http://schemas.microsoft.com/office/drawing/2014/main" val="1677768518"/>
                    </a:ext>
                  </a:extLst>
                </a:gridCol>
                <a:gridCol w="1562100">
                  <a:extLst>
                    <a:ext uri="{9D8B030D-6E8A-4147-A177-3AD203B41FA5}">
                      <a16:colId xmlns:a16="http://schemas.microsoft.com/office/drawing/2014/main" val="494032838"/>
                    </a:ext>
                  </a:extLst>
                </a:gridCol>
                <a:gridCol w="1587500">
                  <a:extLst>
                    <a:ext uri="{9D8B030D-6E8A-4147-A177-3AD203B41FA5}">
                      <a16:colId xmlns:a16="http://schemas.microsoft.com/office/drawing/2014/main" val="201443899"/>
                    </a:ext>
                  </a:extLst>
                </a:gridCol>
                <a:gridCol w="2768600">
                  <a:extLst>
                    <a:ext uri="{9D8B030D-6E8A-4147-A177-3AD203B41FA5}">
                      <a16:colId xmlns:a16="http://schemas.microsoft.com/office/drawing/2014/main" val="260057235"/>
                    </a:ext>
                  </a:extLst>
                </a:gridCol>
              </a:tblGrid>
              <a:tr h="209550">
                <a:tc>
                  <a:txBody>
                    <a:bodyPr/>
                    <a:lstStyle/>
                    <a:p>
                      <a:pPr algn="ctr" fontAlgn="ctr"/>
                      <a:r>
                        <a:rPr lang="en-US" sz="1100" b="1" i="0" u="none" strike="noStrike">
                          <a:solidFill>
                            <a:srgbClr val="FFFFFF"/>
                          </a:solidFill>
                          <a:effectLst/>
                          <a:latin typeface="Intel Clear" panose="020B0604020203020204" pitchFamily="34" charset="0"/>
                        </a:rPr>
                        <a:t>Silicon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Intel Clear" panose="020B0604020203020204" pitchFamily="34" charset="0"/>
                        </a:rPr>
                        <a:t>GPIO#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en-US" sz="1100" b="1" i="0" u="none" strike="noStrike">
                          <a:solidFill>
                            <a:srgbClr val="FFFFFF"/>
                          </a:solidFill>
                          <a:effectLst/>
                          <a:latin typeface="Intel Clear" panose="020B0604020203020204" pitchFamily="34" charset="0"/>
                        </a:rPr>
                        <a:t>Native Function 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en-US" sz="1100" b="1" i="0" u="none" strike="noStrike">
                          <a:solidFill>
                            <a:srgbClr val="FFFFFF"/>
                          </a:solidFill>
                          <a:effectLst/>
                          <a:latin typeface="Intel Clear" panose="020B0604020203020204" pitchFamily="34" charset="0"/>
                        </a:rPr>
                        <a:t>Native Function 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Intel Clear" panose="020B0604020203020204" pitchFamily="34" charset="0"/>
                        </a:rPr>
                        <a:t>GPIO Usage on S-011 RVP</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758288373"/>
                  </a:ext>
                </a:extLst>
              </a:tr>
              <a:tr h="209550">
                <a:tc rowSpan="18">
                  <a:txBody>
                    <a:bodyPr/>
                    <a:lstStyle/>
                    <a:p>
                      <a:pPr algn="ctr" fontAlgn="ctr"/>
                      <a:r>
                        <a:rPr lang="en-US" sz="1100" b="0" i="0" u="none" strike="noStrike">
                          <a:solidFill>
                            <a:srgbClr val="000000"/>
                          </a:solidFill>
                          <a:effectLst/>
                          <a:latin typeface="Intel Clear" panose="020B0604020203020204" pitchFamily="34" charset="0"/>
                        </a:rPr>
                        <a:t>CPU</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GPP_SD_0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TIME_SYNC0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9633795"/>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TIME_SYNC1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0323472"/>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nl-NL" sz="1100" b="0" i="0" u="none" strike="noStrike">
                          <a:solidFill>
                            <a:srgbClr val="000000"/>
                          </a:solidFill>
                          <a:effectLst/>
                          <a:latin typeface="Intel Clear" panose="020B0604020203020204" pitchFamily="34" charset="0"/>
                        </a:rPr>
                        <a:t>DSI_DE_TE_2_GENLOCK_REF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9533307"/>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DISP_UTILS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4944235"/>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DSI_GENLOCK_2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3299030"/>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DSI_GENLOCK_3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7443747"/>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6892893"/>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pt-BR" sz="1100" b="0" i="0" u="none" strike="noStrike">
                          <a:solidFill>
                            <a:srgbClr val="000000"/>
                          </a:solidFill>
                          <a:effectLst/>
                          <a:latin typeface="Intel Clear" panose="020B0604020203020204" pitchFamily="34" charset="0"/>
                        </a:rPr>
                        <a:t>SOC_CLKREQ2_DMI_MIDBUS_PROBE_N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2903181"/>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VISA2CH1_CLK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PTI_TRACE_CLK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90044969"/>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EDP1_VDD_EN   (Display ID:0x8)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7248007"/>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EDP1_BKLT_EN  (Display ID:0x8)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3464673"/>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EDP1_BKLT_CTRL  (Display ID:0x8)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4826460"/>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5580909"/>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DDI3_DDSP_HPD3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1919735"/>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DDI2_DDSP_HPD4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6673513"/>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DDSP_HPD1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0362424"/>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DDSP_HPD2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4911291"/>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GPP_SD_17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VISA2CH2_CLK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PTI_TRACE_VLD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PCD_PCIE_LNK_DOWN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322198"/>
                  </a:ext>
                </a:extLst>
              </a:tr>
            </a:tbl>
          </a:graphicData>
        </a:graphic>
      </p:graphicFrame>
      <p:sp>
        <p:nvSpPr>
          <p:cNvPr id="6" name="Rectangle 5">
            <a:extLst>
              <a:ext uri="{FF2B5EF4-FFF2-40B4-BE49-F238E27FC236}">
                <a16:creationId xmlns:a16="http://schemas.microsoft.com/office/drawing/2014/main" id="{C19F0982-CA62-827E-4680-62C18DE06E88}"/>
              </a:ext>
            </a:extLst>
          </p:cNvPr>
          <p:cNvSpPr/>
          <p:nvPr/>
        </p:nvSpPr>
        <p:spPr>
          <a:xfrm>
            <a:off x="626283" y="5665443"/>
            <a:ext cx="8791182" cy="296428"/>
          </a:xfrm>
          <a:prstGeom prst="rect">
            <a:avLst/>
          </a:prstGeom>
        </p:spPr>
        <p:txBody>
          <a:bodyPr wrap="square">
            <a:spAutoFit/>
          </a:bodyPr>
          <a:lstStyle/>
          <a:p>
            <a:pPr>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Note2: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The setting and BOM option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a:t>
            </a:r>
          </a:p>
        </p:txBody>
      </p:sp>
      <p:sp>
        <p:nvSpPr>
          <p:cNvPr id="7" name="Rectangle 6">
            <a:extLst>
              <a:ext uri="{FF2B5EF4-FFF2-40B4-BE49-F238E27FC236}">
                <a16:creationId xmlns:a16="http://schemas.microsoft.com/office/drawing/2014/main" id="{C0FCAC31-66A7-F443-BFA1-D8F662462C0C}"/>
              </a:ext>
            </a:extLst>
          </p:cNvPr>
          <p:cNvSpPr/>
          <p:nvPr/>
        </p:nvSpPr>
        <p:spPr>
          <a:xfrm>
            <a:off x="626283" y="5421062"/>
            <a:ext cx="7227302" cy="296428"/>
          </a:xfrm>
          <a:prstGeom prst="rect">
            <a:avLst/>
          </a:prstGeom>
        </p:spPr>
        <p:txBody>
          <a:bodyPr wrap="square">
            <a:spAutoFit/>
          </a:bodyPr>
          <a:lstStyle/>
          <a:p>
            <a:pPr>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Note1: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Gray color means VISA is not default GPIO settings, need to do F-09 rework </a:t>
            </a:r>
          </a:p>
        </p:txBody>
      </p:sp>
    </p:spTree>
    <p:extLst>
      <p:ext uri="{BB962C8B-B14F-4D97-AF65-F5344CB8AC3E}">
        <p14:creationId xmlns:p14="http://schemas.microsoft.com/office/powerpoint/2010/main" val="11619185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6F8F0-08A0-7964-067F-1BEF741EE1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316EC-AC82-9F37-2850-DCF02C3C57F5}"/>
              </a:ext>
            </a:extLst>
          </p:cNvPr>
          <p:cNvSpPr>
            <a:spLocks noGrp="1"/>
          </p:cNvSpPr>
          <p:nvPr>
            <p:ph type="title"/>
          </p:nvPr>
        </p:nvSpPr>
        <p:spPr/>
        <p:txBody>
          <a:bodyPr/>
          <a:lstStyle/>
          <a:p>
            <a:r>
              <a:rPr lang="en-US">
                <a:cs typeface="Intel Clear" panose="020B0604020203020204" pitchFamily="34" charset="0"/>
              </a:rPr>
              <a:t>PCH MIPI60 VISA Signals Usage on S-011</a:t>
            </a:r>
            <a:endParaRPr lang="en-US"/>
          </a:p>
        </p:txBody>
      </p:sp>
      <p:sp>
        <p:nvSpPr>
          <p:cNvPr id="4" name="Content Placeholder 2">
            <a:extLst>
              <a:ext uri="{FF2B5EF4-FFF2-40B4-BE49-F238E27FC236}">
                <a16:creationId xmlns:a16="http://schemas.microsoft.com/office/drawing/2014/main" id="{1C531C3D-3903-C570-95BC-2EA084B2B155}"/>
              </a:ext>
            </a:extLst>
          </p:cNvPr>
          <p:cNvSpPr txBox="1">
            <a:spLocks/>
          </p:cNvSpPr>
          <p:nvPr/>
        </p:nvSpPr>
        <p:spPr>
          <a:xfrm>
            <a:off x="554817" y="1340308"/>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
        <p:nvSpPr>
          <p:cNvPr id="6" name="Rectangle 5">
            <a:extLst>
              <a:ext uri="{FF2B5EF4-FFF2-40B4-BE49-F238E27FC236}">
                <a16:creationId xmlns:a16="http://schemas.microsoft.com/office/drawing/2014/main" id="{1E2BA276-4D1D-DD5A-9095-1865F574B45C}"/>
              </a:ext>
            </a:extLst>
          </p:cNvPr>
          <p:cNvSpPr/>
          <p:nvPr/>
        </p:nvSpPr>
        <p:spPr>
          <a:xfrm>
            <a:off x="626283" y="5665443"/>
            <a:ext cx="8791182" cy="296428"/>
          </a:xfrm>
          <a:prstGeom prst="rect">
            <a:avLst/>
          </a:prstGeom>
        </p:spPr>
        <p:txBody>
          <a:bodyPr wrap="square">
            <a:spAutoFit/>
          </a:bodyPr>
          <a:lstStyle/>
          <a:p>
            <a:pPr>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Note2: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The setting and BOM option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a:t>
            </a:r>
          </a:p>
        </p:txBody>
      </p:sp>
      <p:sp>
        <p:nvSpPr>
          <p:cNvPr id="7" name="Rectangle 6">
            <a:extLst>
              <a:ext uri="{FF2B5EF4-FFF2-40B4-BE49-F238E27FC236}">
                <a16:creationId xmlns:a16="http://schemas.microsoft.com/office/drawing/2014/main" id="{17CD9377-FCCD-D179-CCCF-35A129AAAC4C}"/>
              </a:ext>
            </a:extLst>
          </p:cNvPr>
          <p:cNvSpPr/>
          <p:nvPr/>
        </p:nvSpPr>
        <p:spPr>
          <a:xfrm>
            <a:off x="626283" y="5421062"/>
            <a:ext cx="7227302" cy="296428"/>
          </a:xfrm>
          <a:prstGeom prst="rect">
            <a:avLst/>
          </a:prstGeom>
        </p:spPr>
        <p:txBody>
          <a:bodyPr wrap="square">
            <a:spAutoFit/>
          </a:bodyPr>
          <a:lstStyle/>
          <a:p>
            <a:pPr>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Note1: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Gray color means VISA is not default GPIO settings, need to do F-08 rework </a:t>
            </a:r>
          </a:p>
        </p:txBody>
      </p:sp>
      <p:graphicFrame>
        <p:nvGraphicFramePr>
          <p:cNvPr id="3" name="Table 2">
            <a:extLst>
              <a:ext uri="{FF2B5EF4-FFF2-40B4-BE49-F238E27FC236}">
                <a16:creationId xmlns:a16="http://schemas.microsoft.com/office/drawing/2014/main" id="{15F7085D-3F5F-1E7A-ED05-C43EA2F0D2FC}"/>
              </a:ext>
            </a:extLst>
          </p:cNvPr>
          <p:cNvGraphicFramePr>
            <a:graphicFrameLocks noGrp="1"/>
          </p:cNvGraphicFramePr>
          <p:nvPr>
            <p:extLst>
              <p:ext uri="{D42A27DB-BD31-4B8C-83A1-F6EECF244321}">
                <p14:modId xmlns:p14="http://schemas.microsoft.com/office/powerpoint/2010/main" val="1216772402"/>
              </p:ext>
            </p:extLst>
          </p:nvPr>
        </p:nvGraphicFramePr>
        <p:xfrm>
          <a:off x="662758" y="1235497"/>
          <a:ext cx="7797800" cy="3987800"/>
        </p:xfrm>
        <a:graphic>
          <a:graphicData uri="http://schemas.openxmlformats.org/drawingml/2006/table">
            <a:tbl>
              <a:tblPr/>
              <a:tblGrid>
                <a:gridCol w="889000">
                  <a:extLst>
                    <a:ext uri="{9D8B030D-6E8A-4147-A177-3AD203B41FA5}">
                      <a16:colId xmlns:a16="http://schemas.microsoft.com/office/drawing/2014/main" val="1943234207"/>
                    </a:ext>
                  </a:extLst>
                </a:gridCol>
                <a:gridCol w="990600">
                  <a:extLst>
                    <a:ext uri="{9D8B030D-6E8A-4147-A177-3AD203B41FA5}">
                      <a16:colId xmlns:a16="http://schemas.microsoft.com/office/drawing/2014/main" val="3786459383"/>
                    </a:ext>
                  </a:extLst>
                </a:gridCol>
                <a:gridCol w="1562100">
                  <a:extLst>
                    <a:ext uri="{9D8B030D-6E8A-4147-A177-3AD203B41FA5}">
                      <a16:colId xmlns:a16="http://schemas.microsoft.com/office/drawing/2014/main" val="3987928924"/>
                    </a:ext>
                  </a:extLst>
                </a:gridCol>
                <a:gridCol w="1587500">
                  <a:extLst>
                    <a:ext uri="{9D8B030D-6E8A-4147-A177-3AD203B41FA5}">
                      <a16:colId xmlns:a16="http://schemas.microsoft.com/office/drawing/2014/main" val="3368685992"/>
                    </a:ext>
                  </a:extLst>
                </a:gridCol>
                <a:gridCol w="2768600">
                  <a:extLst>
                    <a:ext uri="{9D8B030D-6E8A-4147-A177-3AD203B41FA5}">
                      <a16:colId xmlns:a16="http://schemas.microsoft.com/office/drawing/2014/main" val="3849783002"/>
                    </a:ext>
                  </a:extLst>
                </a:gridCol>
              </a:tblGrid>
              <a:tr h="209550">
                <a:tc>
                  <a:txBody>
                    <a:bodyPr/>
                    <a:lstStyle/>
                    <a:p>
                      <a:pPr algn="ctr" fontAlgn="ctr"/>
                      <a:r>
                        <a:rPr lang="en-US" sz="1100" b="1" i="0" u="none" strike="noStrike">
                          <a:solidFill>
                            <a:srgbClr val="FFFFFF"/>
                          </a:solidFill>
                          <a:effectLst/>
                          <a:latin typeface="Intel Clear" panose="020B0604020203020204" pitchFamily="34" charset="0"/>
                        </a:rPr>
                        <a:t>Silicon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Intel Clear" panose="020B0604020203020204" pitchFamily="34" charset="0"/>
                        </a:rPr>
                        <a:t>GPIO#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en-US" sz="1100" b="1" i="0" u="none" strike="noStrike">
                          <a:solidFill>
                            <a:srgbClr val="FFFFFF"/>
                          </a:solidFill>
                          <a:effectLst/>
                          <a:latin typeface="Intel Clear" panose="020B0604020203020204" pitchFamily="34" charset="0"/>
                        </a:rPr>
                        <a:t>Native Function 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en-US" sz="1100" b="1" i="0" u="none" strike="noStrike">
                          <a:solidFill>
                            <a:srgbClr val="FFFFFF"/>
                          </a:solidFill>
                          <a:effectLst/>
                          <a:latin typeface="Intel Clear" panose="020B0604020203020204" pitchFamily="34" charset="0"/>
                        </a:rPr>
                        <a:t>Native Function 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Intel Clear" panose="020B0604020203020204" pitchFamily="34" charset="0"/>
                        </a:rPr>
                        <a:t>GPIO Usage on S-011 RVP</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78901672"/>
                  </a:ext>
                </a:extLst>
              </a:tr>
              <a:tr h="209550">
                <a:tc rowSpan="18">
                  <a:txBody>
                    <a:bodyPr/>
                    <a:lstStyle/>
                    <a:p>
                      <a:pPr algn="ctr" fontAlgn="ctr"/>
                      <a:r>
                        <a:rPr lang="en-US" sz="1100" b="0" i="0" u="none" strike="noStrike">
                          <a:solidFill>
                            <a:srgbClr val="000000"/>
                          </a:solidFill>
                          <a:effectLst/>
                          <a:latin typeface="Intel Clear" panose="020B0604020203020204" pitchFamily="34" charset="0"/>
                        </a:rPr>
                        <a:t>PCH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GPP_F_0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THC_PNL1_PWR_EN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6872780"/>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M2_SSD_SATAXPCIE_4_DET_N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650702"/>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BT_RF_KILL_N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8223769"/>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PEG_SLOT_DGPU_PWR_EN_N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6590861"/>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pt-BR" sz="1100" b="0" i="0" u="none" strike="noStrike">
                          <a:solidFill>
                            <a:srgbClr val="000000"/>
                          </a:solidFill>
                          <a:effectLst/>
                          <a:latin typeface="Intel Clear" panose="020B0604020203020204" pitchFamily="34" charset="0"/>
                        </a:rPr>
                        <a:t>TP_SATA_ODD_DA_N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3996757"/>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pl-PL" sz="1100" b="0" i="0" u="none" strike="noStrike">
                          <a:solidFill>
                            <a:srgbClr val="000000"/>
                          </a:solidFill>
                          <a:effectLst/>
                          <a:latin typeface="Intel Clear" panose="020B0604020203020204" pitchFamily="34" charset="0"/>
                        </a:rPr>
                        <a:t>TP_SATA_ODD_PRSNT_N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7531423"/>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SATA_DIRECT_DEVSLP</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300589"/>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VISA2CH1_D7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da-DK" sz="1100" b="0" i="0" u="none" strike="noStrike">
                          <a:solidFill>
                            <a:srgbClr val="000000"/>
                          </a:solidFill>
                          <a:effectLst/>
                          <a:latin typeface="Intel Clear" panose="020B0604020203020204" pitchFamily="34" charset="0"/>
                        </a:rPr>
                        <a:t>PEG_SLOT_DGPU_SEL_N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8061094"/>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VISA2CH1_CLK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PTI_TRACE_CLK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pt-BR" sz="1100" b="0" i="0" u="none" strike="noStrike">
                          <a:solidFill>
                            <a:srgbClr val="000000"/>
                          </a:solidFill>
                          <a:effectLst/>
                          <a:latin typeface="Intel Clear" panose="020B0604020203020204" pitchFamily="34" charset="0"/>
                        </a:rPr>
                        <a:t>WIFI_RF_KILL_R_N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4135589"/>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PEG_SLOT_DGPU_PWR_OK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6056352"/>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PCH_CONFIG_DIPSW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18279"/>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TP_GPP_F_11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841291"/>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PTI_TRACE_D11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Intel Clear" panose="020B0604020203020204" pitchFamily="34" charset="0"/>
                        </a:rPr>
                        <a:t>VOL_DOWN_PCH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7962834"/>
                  </a:ext>
                </a:extLst>
              </a:tr>
              <a:tr h="21590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Intel Clear" panose="020B0604020203020204" pitchFamily="34" charset="0"/>
                        </a:rPr>
                        <a:t>VISA2CH2_D4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Intel Clear" panose="020B0604020203020204" pitchFamily="34" charset="0"/>
                        </a:rPr>
                        <a:t>PTI_TRACE_D12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BIOS_READY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5249907"/>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PCH_RECOVERY_DIPSW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7927834"/>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MIC_MUTE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8946108"/>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VISA2CH2_D7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PTI_TRACE_D15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MIC_MUTE_LED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7708194"/>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GPP_F_17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VISA2CH2_CLK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Intel Clear" panose="020B0604020203020204" pitchFamily="34" charset="0"/>
                        </a:rPr>
                        <a:t>PTI_TRACE_VLD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Intel Clear" panose="020B0604020203020204" pitchFamily="34" charset="0"/>
                        </a:rPr>
                        <a:t>GPIO_SPI_TPM_PIRQ</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3897588"/>
                  </a:ext>
                </a:extLst>
              </a:tr>
            </a:tbl>
          </a:graphicData>
        </a:graphic>
      </p:graphicFrame>
    </p:spTree>
    <p:extLst>
      <p:ext uri="{BB962C8B-B14F-4D97-AF65-F5344CB8AC3E}">
        <p14:creationId xmlns:p14="http://schemas.microsoft.com/office/powerpoint/2010/main" val="12766366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7485" y="1035447"/>
            <a:ext cx="11171313" cy="3196581"/>
          </a:xfrm>
          <a:prstGeom prst="rect">
            <a:avLst/>
          </a:prstGeom>
        </p:spPr>
        <p:txBody>
          <a:bodyPr wrap="square">
            <a:spAutoFit/>
          </a:bodyPr>
          <a:lstStyle/>
          <a:p>
            <a:pPr marL="380990" indent="-380990">
              <a:spcBef>
                <a:spcPts val="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Lauterbach Tools and License details.</a:t>
            </a:r>
          </a:p>
          <a:p>
            <a:pPr>
              <a:spcBef>
                <a:spcPts val="0"/>
              </a:spcBef>
            </a:pPr>
            <a:r>
              <a:rPr lang="en-US" sz="1867"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http://goto/lauterbachpricing</a:t>
            </a:r>
          </a:p>
          <a:p>
            <a:pPr>
              <a:spcBef>
                <a:spcPts val="0"/>
              </a:spcBef>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p>
          <a:p>
            <a:pPr marL="380990" indent="-380990">
              <a:spcBef>
                <a:spcPts val="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Intel® Silicon View Technology Closed Chassis Adapter (also known as SVT CCA or BSSB) from below given link.</a:t>
            </a:r>
          </a:p>
          <a:p>
            <a:pPr>
              <a:spcBef>
                <a:spcPts val="0"/>
              </a:spcBef>
            </a:pPr>
            <a:r>
              <a:rPr lang="en-US" sz="1867"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2">
                  <a:extLst>
                    <a:ext uri="{A12FA001-AC4F-418D-AE19-62706E023703}">
                      <ahyp:hlinkClr xmlns:ahyp="http://schemas.microsoft.com/office/drawing/2018/hyperlinkcolor" val="tx"/>
                    </a:ext>
                  </a:extLst>
                </a:hlinkClick>
              </a:rPr>
              <a:t>https://designintools.intel.com/ProductDetails.asp?ProductCode=ITPXDPSVT</a:t>
            </a:r>
            <a:endParaRPr lang="en-US" sz="1867"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a:spcBef>
                <a:spcPts val="0"/>
              </a:spcBef>
            </a:pPr>
            <a:endParaRPr lang="en-US" sz="1867"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a:spcBef>
                <a:spcPts val="0"/>
              </a:spcBef>
            </a:pPr>
            <a:endParaRPr lang="en-US" sz="1867"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0990" indent="-380990">
              <a:spcBef>
                <a:spcPts val="0"/>
              </a:spcBef>
              <a:buFont typeface="Arial" panose="020B0604020202020204" pitchFamily="34" charset="0"/>
              <a:buChar char="•"/>
            </a:pPr>
            <a:r>
              <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MIPI60 Lauterbach Connector and interface details</a:t>
            </a:r>
            <a:endParaRPr lang="en-US" sz="1867"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a:spcBef>
                <a:spcPts val="0"/>
              </a:spcBef>
            </a:pPr>
            <a:r>
              <a:rPr lang="en-US" sz="1867"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3">
                  <a:extLst>
                    <a:ext uri="{A12FA001-AC4F-418D-AE19-62706E023703}">
                      <ahyp:hlinkClr xmlns:ahyp="http://schemas.microsoft.com/office/drawing/2018/hyperlinkcolor" val="tx"/>
                    </a:ext>
                  </a:extLst>
                </a:hlinkClick>
              </a:rPr>
              <a:t>https://docs.intel.com/documents/arch_dfd/IDPS/Rev1p2/Intel%20Debug%20Port%20Specification_rev1p2.html</a:t>
            </a:r>
            <a:br>
              <a:rPr lang="en-US" sz="1867" u="sng">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b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Title 1">
            <a:extLst>
              <a:ext uri="{FF2B5EF4-FFF2-40B4-BE49-F238E27FC236}">
                <a16:creationId xmlns:a16="http://schemas.microsoft.com/office/drawing/2014/main" id="{2AC7B449-9C67-4968-A385-43C56BDED87E}"/>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Additional Tools and Cables</a:t>
            </a:r>
          </a:p>
        </p:txBody>
      </p:sp>
    </p:spTree>
    <p:extLst>
      <p:ext uri="{BB962C8B-B14F-4D97-AF65-F5344CB8AC3E}">
        <p14:creationId xmlns:p14="http://schemas.microsoft.com/office/powerpoint/2010/main" val="64837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63EA-6772-7D91-3A72-4D0BBEB7383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C9EEE2F-24EA-5B0B-A77A-2238D8EE095B}"/>
              </a:ext>
            </a:extLst>
          </p:cNvPr>
          <p:cNvSpPr txBox="1">
            <a:spLocks/>
          </p:cNvSpPr>
          <p:nvPr/>
        </p:nvSpPr>
        <p:spPr>
          <a:xfrm>
            <a:off x="353532" y="100394"/>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Micro AB USB2.0 Serial Debug Console</a:t>
            </a:r>
          </a:p>
        </p:txBody>
      </p:sp>
      <p:sp>
        <p:nvSpPr>
          <p:cNvPr id="8" name="Content Placeholder 2">
            <a:extLst>
              <a:ext uri="{FF2B5EF4-FFF2-40B4-BE49-F238E27FC236}">
                <a16:creationId xmlns:a16="http://schemas.microsoft.com/office/drawing/2014/main" id="{88842A5E-CDC6-1546-DAF3-A9F355C28B18}"/>
              </a:ext>
            </a:extLst>
          </p:cNvPr>
          <p:cNvSpPr txBox="1">
            <a:spLocks/>
          </p:cNvSpPr>
          <p:nvPr/>
        </p:nvSpPr>
        <p:spPr>
          <a:xfrm>
            <a:off x="571500" y="816718"/>
            <a:ext cx="11010900" cy="1859369"/>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altLang="zh-TW" sz="1600" dirty="0">
                <a:cs typeface="Intel Clear" panose="020B0604020203020204" pitchFamily="34" charset="0"/>
              </a:rPr>
              <a:t>2 COM Ports will be seen in the debug host  : </a:t>
            </a:r>
            <a:r>
              <a:rPr lang="en-US" altLang="zh-TW" sz="1600" b="1" u="sng" dirty="0">
                <a:solidFill>
                  <a:srgbClr val="0070C0"/>
                </a:solidFill>
                <a:cs typeface="Intel Clear" panose="020B0604020203020204" pitchFamily="34" charset="0"/>
              </a:rPr>
              <a:t>Enhance COM </a:t>
            </a:r>
            <a:r>
              <a:rPr lang="en-US" altLang="zh-TW" sz="1600" dirty="0">
                <a:cs typeface="Intel Clear" panose="020B0604020203020204" pitchFamily="34" charset="0"/>
              </a:rPr>
              <a:t>port or </a:t>
            </a:r>
            <a:r>
              <a:rPr lang="en-US" altLang="zh-TW" sz="1600" b="1" u="sng" dirty="0">
                <a:solidFill>
                  <a:srgbClr val="0070C0"/>
                </a:solidFill>
                <a:cs typeface="Intel Clear" panose="020B0604020203020204" pitchFamily="34" charset="0"/>
              </a:rPr>
              <a:t>Standard COM </a:t>
            </a:r>
            <a:r>
              <a:rPr lang="en-US" altLang="zh-TW" sz="1600" dirty="0">
                <a:cs typeface="Intel Clear" panose="020B0604020203020204" pitchFamily="34" charset="0"/>
              </a:rPr>
              <a:t>port.</a:t>
            </a:r>
          </a:p>
          <a:p>
            <a:pPr marL="228589" indent="-228589" defTabSz="609570" hangingPunct="1">
              <a:buFont typeface="Arial" panose="020B0604020202020204" pitchFamily="34" charset="0"/>
              <a:buChar char="•"/>
            </a:pPr>
            <a:endParaRPr lang="en-US" altLang="zh-TW" sz="1600" dirty="0">
              <a:cs typeface="Intel Clear" panose="020B0604020203020204" pitchFamily="34" charset="0"/>
            </a:endParaRPr>
          </a:p>
          <a:p>
            <a:pPr marL="228589" indent="-228589" defTabSz="609570" hangingPunct="1">
              <a:buFont typeface="Arial" panose="020B0604020202020204" pitchFamily="34" charset="0"/>
              <a:buChar char="•"/>
            </a:pPr>
            <a:endParaRPr lang="en-US" altLang="zh-TW" sz="1600" dirty="0">
              <a:cs typeface="Intel Clear" panose="020B0604020203020204" pitchFamily="34" charset="0"/>
            </a:endParaRPr>
          </a:p>
          <a:p>
            <a:pPr marL="228589" indent="-228589" defTabSz="609570" hangingPunct="1">
              <a:buFont typeface="Arial" panose="020B0604020202020204" pitchFamily="34" charset="0"/>
              <a:buChar char="•"/>
            </a:pPr>
            <a:r>
              <a:rPr lang="en-US" altLang="zh-TW" sz="1600" dirty="0">
                <a:cs typeface="Intel Clear" panose="020B0604020203020204" pitchFamily="34" charset="0"/>
              </a:rPr>
              <a:t>As </a:t>
            </a:r>
            <a:r>
              <a:rPr lang="en-US" altLang="zh-TW" sz="1600" dirty="0" err="1">
                <a:cs typeface="Intel Clear" panose="020B0604020203020204" pitchFamily="34" charset="0"/>
              </a:rPr>
              <a:t>Nuvoton</a:t>
            </a:r>
            <a:r>
              <a:rPr lang="en-US" altLang="zh-TW" sz="1600" dirty="0">
                <a:cs typeface="Intel Clear" panose="020B0604020203020204" pitchFamily="34" charset="0"/>
              </a:rPr>
              <a:t> EC’s limitation, the serial debug Console usage will be different than other platforms.                                                    please refer to table below for jumper setting vs. usage </a:t>
            </a:r>
          </a:p>
          <a:p>
            <a:pPr marL="228589" indent="-228589" defTabSz="609570" hangingPunct="1">
              <a:buFont typeface="Arial" panose="020B0604020202020204" pitchFamily="34" charset="0"/>
              <a:buChar char="•"/>
            </a:pPr>
            <a:endParaRPr lang="en-US" altLang="zh-TW" sz="1600" dirty="0">
              <a:cs typeface="Intel Clear" panose="020B0604020203020204" pitchFamily="34" charset="0"/>
            </a:endParaRPr>
          </a:p>
          <a:p>
            <a:pPr marL="228589" indent="-228589" defTabSz="609570" hangingPunct="1">
              <a:buFont typeface="Arial" panose="020B0604020202020204" pitchFamily="34" charset="0"/>
              <a:buChar char="•"/>
            </a:pPr>
            <a:endParaRPr lang="en-US" altLang="zh-TW" sz="1600" dirty="0">
              <a:cs typeface="Intel Clear" panose="020B0604020203020204" pitchFamily="34" charset="0"/>
            </a:endParaRPr>
          </a:p>
          <a:p>
            <a:pPr marL="228589" indent="-228589" defTabSz="609570" hangingPunct="1">
              <a:buFont typeface="Arial" panose="020B0604020202020204" pitchFamily="34" charset="0"/>
              <a:buChar char="•"/>
            </a:pPr>
            <a:endParaRPr lang="en-US" altLang="zh-TW" sz="1600" dirty="0">
              <a:cs typeface="Intel Clear" panose="020B0604020203020204" pitchFamily="34" charset="0"/>
            </a:endParaRPr>
          </a:p>
          <a:p>
            <a:pPr marL="0" indent="0" defTabSz="609570" hangingPunct="1">
              <a:buNone/>
            </a:pPr>
            <a:r>
              <a:rPr lang="en-US" altLang="zh-TW" sz="1600" dirty="0">
                <a:cs typeface="Intel Clear" panose="020B0604020203020204" pitchFamily="34" charset="0"/>
              </a:rPr>
              <a:t>    </a:t>
            </a:r>
            <a:endParaRPr lang="en-US" sz="2000" dirty="0">
              <a:cs typeface="Intel Clear" panose="020B0604020203020204" pitchFamily="34" charset="0"/>
            </a:endParaRPr>
          </a:p>
        </p:txBody>
      </p:sp>
      <p:sp>
        <p:nvSpPr>
          <p:cNvPr id="2" name="Rectangle 2">
            <a:extLst>
              <a:ext uri="{FF2B5EF4-FFF2-40B4-BE49-F238E27FC236}">
                <a16:creationId xmlns:a16="http://schemas.microsoft.com/office/drawing/2014/main" id="{1F999E30-890A-D468-B4F9-EAA4F98BEFB9}"/>
              </a:ext>
            </a:extLst>
          </p:cNvPr>
          <p:cNvSpPr>
            <a:spLocks noChangeArrowheads="1"/>
          </p:cNvSpPr>
          <p:nvPr/>
        </p:nvSpPr>
        <p:spPr bwMode="auto">
          <a:xfrm>
            <a:off x="571500" y="2914291"/>
            <a:ext cx="15302239" cy="5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Object 2">
            <a:extLst>
              <a:ext uri="{FF2B5EF4-FFF2-40B4-BE49-F238E27FC236}">
                <a16:creationId xmlns:a16="http://schemas.microsoft.com/office/drawing/2014/main" id="{A7F4C669-04F9-9129-4247-59554E7E7635}"/>
              </a:ext>
            </a:extLst>
          </p:cNvPr>
          <p:cNvGraphicFramePr>
            <a:graphicFrameLocks noChangeAspect="1"/>
          </p:cNvGraphicFramePr>
          <p:nvPr>
            <p:extLst>
              <p:ext uri="{D42A27DB-BD31-4B8C-83A1-F6EECF244321}">
                <p14:modId xmlns:p14="http://schemas.microsoft.com/office/powerpoint/2010/main" val="2132318136"/>
              </p:ext>
            </p:extLst>
          </p:nvPr>
        </p:nvGraphicFramePr>
        <p:xfrm>
          <a:off x="766809" y="3599654"/>
          <a:ext cx="8416194" cy="3357300"/>
        </p:xfrm>
        <a:graphic>
          <a:graphicData uri="http://schemas.openxmlformats.org/presentationml/2006/ole">
            <mc:AlternateContent xmlns:mc="http://schemas.openxmlformats.org/markup-compatibility/2006">
              <mc:Choice xmlns:v="urn:schemas-microsoft-com:vml" Requires="v">
                <p:oleObj name="Visio" r:id="rId2" imgW="7149940" imgH="2844530" progId="Visio.Drawing.15">
                  <p:embed/>
                </p:oleObj>
              </mc:Choice>
              <mc:Fallback>
                <p:oleObj name="Visio" r:id="rId2" imgW="7149940" imgH="2844530" progId="Visio.Drawing.15">
                  <p:embed/>
                  <p:pic>
                    <p:nvPicPr>
                      <p:cNvPr id="3" name="Object 2">
                        <a:extLst>
                          <a:ext uri="{FF2B5EF4-FFF2-40B4-BE49-F238E27FC236}">
                            <a16:creationId xmlns:a16="http://schemas.microsoft.com/office/drawing/2014/main" id="{A7F4C669-04F9-9129-4247-59554E7E7635}"/>
                          </a:ext>
                        </a:extLst>
                      </p:cNvPr>
                      <p:cNvPicPr>
                        <a:picLocks noChangeAspect="1" noChangeArrowheads="1"/>
                      </p:cNvPicPr>
                      <p:nvPr/>
                    </p:nvPicPr>
                    <p:blipFill>
                      <a:blip r:embed="rId3"/>
                      <a:srcRect/>
                      <a:stretch>
                        <a:fillRect/>
                      </a:stretch>
                    </p:blipFill>
                    <p:spPr bwMode="auto">
                      <a:xfrm>
                        <a:off x="766809" y="3599654"/>
                        <a:ext cx="8416194" cy="3357300"/>
                      </a:xfrm>
                      <a:prstGeom prst="rect">
                        <a:avLst/>
                      </a:prstGeom>
                      <a:noFill/>
                    </p:spPr>
                  </p:pic>
                </p:oleObj>
              </mc:Fallback>
            </mc:AlternateContent>
          </a:graphicData>
        </a:graphic>
      </p:graphicFrame>
      <p:graphicFrame>
        <p:nvGraphicFramePr>
          <p:cNvPr id="10" name="Table 9">
            <a:extLst>
              <a:ext uri="{FF2B5EF4-FFF2-40B4-BE49-F238E27FC236}">
                <a16:creationId xmlns:a16="http://schemas.microsoft.com/office/drawing/2014/main" id="{E0889A7A-146C-B198-2915-A97AACA640F1}"/>
              </a:ext>
            </a:extLst>
          </p:cNvPr>
          <p:cNvGraphicFramePr>
            <a:graphicFrameLocks noGrp="1"/>
          </p:cNvGraphicFramePr>
          <p:nvPr>
            <p:extLst>
              <p:ext uri="{D42A27DB-BD31-4B8C-83A1-F6EECF244321}">
                <p14:modId xmlns:p14="http://schemas.microsoft.com/office/powerpoint/2010/main" val="2501312313"/>
              </p:ext>
            </p:extLst>
          </p:nvPr>
        </p:nvGraphicFramePr>
        <p:xfrm>
          <a:off x="908242" y="2589747"/>
          <a:ext cx="6311900" cy="838200"/>
        </p:xfrm>
        <a:graphic>
          <a:graphicData uri="http://schemas.openxmlformats.org/drawingml/2006/table">
            <a:tbl>
              <a:tblPr/>
              <a:tblGrid>
                <a:gridCol w="1498600">
                  <a:extLst>
                    <a:ext uri="{9D8B030D-6E8A-4147-A177-3AD203B41FA5}">
                      <a16:colId xmlns:a16="http://schemas.microsoft.com/office/drawing/2014/main" val="4015072944"/>
                    </a:ext>
                  </a:extLst>
                </a:gridCol>
                <a:gridCol w="1498600">
                  <a:extLst>
                    <a:ext uri="{9D8B030D-6E8A-4147-A177-3AD203B41FA5}">
                      <a16:colId xmlns:a16="http://schemas.microsoft.com/office/drawing/2014/main" val="3916803611"/>
                    </a:ext>
                  </a:extLst>
                </a:gridCol>
                <a:gridCol w="1371600">
                  <a:extLst>
                    <a:ext uri="{9D8B030D-6E8A-4147-A177-3AD203B41FA5}">
                      <a16:colId xmlns:a16="http://schemas.microsoft.com/office/drawing/2014/main" val="1331144396"/>
                    </a:ext>
                  </a:extLst>
                </a:gridCol>
                <a:gridCol w="1943100">
                  <a:extLst>
                    <a:ext uri="{9D8B030D-6E8A-4147-A177-3AD203B41FA5}">
                      <a16:colId xmlns:a16="http://schemas.microsoft.com/office/drawing/2014/main" val="928186956"/>
                    </a:ext>
                  </a:extLst>
                </a:gridCol>
              </a:tblGrid>
              <a:tr h="209550">
                <a:tc>
                  <a:txBody>
                    <a:bodyPr/>
                    <a:lstStyle/>
                    <a:p>
                      <a:pPr algn="ctr" fontAlgn="ctr"/>
                      <a:r>
                        <a:rPr lang="en-US" sz="1100" b="1" i="0" u="none" strike="noStrike">
                          <a:solidFill>
                            <a:srgbClr val="FFFFFF"/>
                          </a:solidFill>
                          <a:effectLst/>
                          <a:latin typeface="Intel Clear" panose="020B0604020203020204" pitchFamily="34" charset="0"/>
                        </a:rPr>
                        <a:t>COM Port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100" b="1" i="0" u="none" strike="noStrike">
                          <a:solidFill>
                            <a:srgbClr val="FFFFFF"/>
                          </a:solidFill>
                          <a:effectLst/>
                          <a:latin typeface="Intel Clear" panose="020B0604020203020204" pitchFamily="34" charset="0"/>
                        </a:rPr>
                        <a:t>UART Soure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100" b="1" i="0" u="none" strike="noStrike" dirty="0">
                          <a:solidFill>
                            <a:srgbClr val="FFFFFF"/>
                          </a:solidFill>
                          <a:effectLst/>
                          <a:latin typeface="Intel Clear" panose="020B0604020203020204" pitchFamily="34" charset="0"/>
                        </a:rPr>
                        <a:t>Jumper Setting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100" b="1" i="0" u="none" strike="noStrike">
                          <a:solidFill>
                            <a:srgbClr val="FFFFFF"/>
                          </a:solidFill>
                          <a:effectLst/>
                          <a:latin typeface="Intel Clear" panose="020B0604020203020204" pitchFamily="34" charset="0"/>
                        </a:rPr>
                        <a:t>Usage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603703802"/>
                  </a:ext>
                </a:extLst>
              </a:tr>
              <a:tr h="209550">
                <a:tc>
                  <a:txBody>
                    <a:bodyPr/>
                    <a:lstStyle/>
                    <a:p>
                      <a:pPr algn="ctr" fontAlgn="ctr"/>
                      <a:r>
                        <a:rPr lang="en-US" sz="1100" b="0" i="0" u="none" strike="noStrike">
                          <a:solidFill>
                            <a:srgbClr val="000000"/>
                          </a:solidFill>
                          <a:effectLst/>
                          <a:latin typeface="Intel Clear" panose="020B0604020203020204" pitchFamily="34" charset="0"/>
                        </a:rPr>
                        <a:t>Standard Com Port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PCH UART2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BIOS Debug Logs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4580646"/>
                  </a:ext>
                </a:extLst>
              </a:tr>
              <a:tr h="209550">
                <a:tc rowSpan="2">
                  <a:txBody>
                    <a:bodyPr/>
                    <a:lstStyle/>
                    <a:p>
                      <a:pPr algn="ctr" fontAlgn="ctr"/>
                      <a:r>
                        <a:rPr lang="en-US" sz="1100" b="0" i="0" u="none" strike="noStrike">
                          <a:solidFill>
                            <a:srgbClr val="000000"/>
                          </a:solidFill>
                          <a:effectLst/>
                          <a:latin typeface="Intel Clear" panose="020B0604020203020204" pitchFamily="34" charset="0"/>
                        </a:rPr>
                        <a:t>Enhance Com Port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EC CR_SOUT/IN1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J9F2/J8J1 = 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EC log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3279682"/>
                  </a:ext>
                </a:extLst>
              </a:tr>
              <a:tr h="209550">
                <a:tc vMerge="1">
                  <a:txBody>
                    <a:bodyPr/>
                    <a:lstStyle/>
                    <a:p>
                      <a:endParaRPr lang="en-US"/>
                    </a:p>
                  </a:txBody>
                  <a:tcPr/>
                </a:tc>
                <a:tc>
                  <a:txBody>
                    <a:bodyPr/>
                    <a:lstStyle/>
                    <a:p>
                      <a:pPr algn="ctr" fontAlgn="ctr"/>
                      <a:r>
                        <a:rPr lang="en-US" sz="1100" b="0" i="0" u="none" strike="noStrike">
                          <a:solidFill>
                            <a:srgbClr val="000000"/>
                          </a:solidFill>
                          <a:effectLst/>
                          <a:latin typeface="Intel Clear" panose="020B0604020203020204" pitchFamily="34" charset="0"/>
                        </a:rPr>
                        <a:t>EC CR_SOUT/IN2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J9F2/J8J1 = 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Intel Clear" panose="020B0604020203020204" pitchFamily="34" charset="0"/>
                        </a:rPr>
                        <a:t>BIOS Debug Logs/ACPI Log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8202368"/>
                  </a:ext>
                </a:extLst>
              </a:tr>
            </a:tbl>
          </a:graphicData>
        </a:graphic>
      </p:graphicFrame>
      <p:grpSp>
        <p:nvGrpSpPr>
          <p:cNvPr id="12" name="Group 11">
            <a:extLst>
              <a:ext uri="{FF2B5EF4-FFF2-40B4-BE49-F238E27FC236}">
                <a16:creationId xmlns:a16="http://schemas.microsoft.com/office/drawing/2014/main" id="{199A22E2-AC80-EFA1-F450-1E2AE955209D}"/>
              </a:ext>
            </a:extLst>
          </p:cNvPr>
          <p:cNvGrpSpPr/>
          <p:nvPr/>
        </p:nvGrpSpPr>
        <p:grpSpPr>
          <a:xfrm>
            <a:off x="679840" y="1283516"/>
            <a:ext cx="6006040" cy="519282"/>
            <a:chOff x="679840" y="1283516"/>
            <a:chExt cx="6006040" cy="519282"/>
          </a:xfrm>
        </p:grpSpPr>
        <p:pic>
          <p:nvPicPr>
            <p:cNvPr id="7" name="Picture 6">
              <a:extLst>
                <a:ext uri="{FF2B5EF4-FFF2-40B4-BE49-F238E27FC236}">
                  <a16:creationId xmlns:a16="http://schemas.microsoft.com/office/drawing/2014/main" id="{98D56F9B-9E72-974C-AF22-FAFD2967F473}"/>
                </a:ext>
              </a:extLst>
            </p:cNvPr>
            <p:cNvPicPr>
              <a:picLocks noChangeAspect="1"/>
            </p:cNvPicPr>
            <p:nvPr/>
          </p:nvPicPr>
          <p:blipFill>
            <a:blip r:embed="rId4"/>
            <a:srcRect t="13426" r="18151"/>
            <a:stretch/>
          </p:blipFill>
          <p:spPr>
            <a:xfrm>
              <a:off x="679840" y="1283516"/>
              <a:ext cx="5788072" cy="458936"/>
            </a:xfrm>
            <a:prstGeom prst="rect">
              <a:avLst/>
            </a:prstGeom>
          </p:spPr>
        </p:pic>
        <p:sp>
          <p:nvSpPr>
            <p:cNvPr id="11" name="Rectangle 10">
              <a:extLst>
                <a:ext uri="{FF2B5EF4-FFF2-40B4-BE49-F238E27FC236}">
                  <a16:creationId xmlns:a16="http://schemas.microsoft.com/office/drawing/2014/main" id="{0CA64A7D-43CB-0F19-724B-90B03A5E1539}"/>
                </a:ext>
              </a:extLst>
            </p:cNvPr>
            <p:cNvSpPr/>
            <p:nvPr/>
          </p:nvSpPr>
          <p:spPr>
            <a:xfrm>
              <a:off x="6382524" y="1512984"/>
              <a:ext cx="303356" cy="28981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3606600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2470" y="65902"/>
            <a:ext cx="11089033" cy="848811"/>
          </a:xfrm>
          <a:ln w="12700">
            <a:miter lim="400000"/>
          </a:ln>
        </p:spPr>
        <p:txBody>
          <a:bodyPr lIns="0" tIns="0" rIns="0" bIns="0" anchor="ctr">
            <a:normAutofit fontScale="97500"/>
          </a:bodyPr>
          <a:lstStyle/>
          <a:p>
            <a:pPr rtl="0"/>
            <a:r>
              <a:rPr lang="en-US">
                <a:solidFill>
                  <a:schemeClr val="bg2"/>
                </a:solidFill>
                <a:sym typeface="Helvetica Neue"/>
              </a:rPr>
              <a:t>Boot</a:t>
            </a:r>
            <a:r>
              <a:rPr lang="zh-TW" altLang="en-US">
                <a:solidFill>
                  <a:schemeClr val="bg2"/>
                </a:solidFill>
                <a:sym typeface="Helvetica Neue"/>
              </a:rPr>
              <a:t> </a:t>
            </a:r>
            <a:r>
              <a:rPr lang="en-US">
                <a:solidFill>
                  <a:schemeClr val="bg2"/>
                </a:solidFill>
                <a:sym typeface="Helvetica Neue"/>
              </a:rPr>
              <a:t>Kit for NVL-S RVP</a:t>
            </a:r>
          </a:p>
        </p:txBody>
      </p:sp>
      <p:graphicFrame>
        <p:nvGraphicFramePr>
          <p:cNvPr id="8" name="Table 7"/>
          <p:cNvGraphicFramePr>
            <a:graphicFrameLocks noGrp="1"/>
          </p:cNvGraphicFramePr>
          <p:nvPr>
            <p:extLst>
              <p:ext uri="{D42A27DB-BD31-4B8C-83A1-F6EECF244321}">
                <p14:modId xmlns:p14="http://schemas.microsoft.com/office/powerpoint/2010/main" val="163792421"/>
              </p:ext>
            </p:extLst>
          </p:nvPr>
        </p:nvGraphicFramePr>
        <p:xfrm>
          <a:off x="264867" y="1231456"/>
          <a:ext cx="11462008" cy="3103501"/>
        </p:xfrm>
        <a:graphic>
          <a:graphicData uri="http://schemas.openxmlformats.org/drawingml/2006/table">
            <a:tbl>
              <a:tblPr firstRow="1" firstCol="1" bandRow="1"/>
              <a:tblGrid>
                <a:gridCol w="977298">
                  <a:extLst>
                    <a:ext uri="{9D8B030D-6E8A-4147-A177-3AD203B41FA5}">
                      <a16:colId xmlns:a16="http://schemas.microsoft.com/office/drawing/2014/main" val="20000"/>
                    </a:ext>
                  </a:extLst>
                </a:gridCol>
                <a:gridCol w="2115128">
                  <a:extLst>
                    <a:ext uri="{9D8B030D-6E8A-4147-A177-3AD203B41FA5}">
                      <a16:colId xmlns:a16="http://schemas.microsoft.com/office/drawing/2014/main" val="20001"/>
                    </a:ext>
                  </a:extLst>
                </a:gridCol>
                <a:gridCol w="1080654">
                  <a:extLst>
                    <a:ext uri="{9D8B030D-6E8A-4147-A177-3AD203B41FA5}">
                      <a16:colId xmlns:a16="http://schemas.microsoft.com/office/drawing/2014/main" val="20002"/>
                    </a:ext>
                  </a:extLst>
                </a:gridCol>
                <a:gridCol w="1450109">
                  <a:extLst>
                    <a:ext uri="{9D8B030D-6E8A-4147-A177-3AD203B41FA5}">
                      <a16:colId xmlns:a16="http://schemas.microsoft.com/office/drawing/2014/main" val="4175777266"/>
                    </a:ext>
                  </a:extLst>
                </a:gridCol>
                <a:gridCol w="4701309">
                  <a:extLst>
                    <a:ext uri="{9D8B030D-6E8A-4147-A177-3AD203B41FA5}">
                      <a16:colId xmlns:a16="http://schemas.microsoft.com/office/drawing/2014/main" val="20003"/>
                    </a:ext>
                  </a:extLst>
                </a:gridCol>
                <a:gridCol w="1137510">
                  <a:extLst>
                    <a:ext uri="{9D8B030D-6E8A-4147-A177-3AD203B41FA5}">
                      <a16:colId xmlns:a16="http://schemas.microsoft.com/office/drawing/2014/main" val="20004"/>
                    </a:ext>
                  </a:extLst>
                </a:gridCol>
              </a:tblGrid>
              <a:tr h="226719">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Sr.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gridSpan="2">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hMerge="1">
                  <a:txBody>
                    <a:bodyPr/>
                    <a:lstStyle/>
                    <a:p>
                      <a:endParaRPr lang="en-US"/>
                    </a:p>
                  </a:txBody>
                  <a:tcPr/>
                </a:tc>
                <a:tc>
                  <a:txBody>
                    <a:bodyPr/>
                    <a:lstStyle/>
                    <a:p>
                      <a:pPr marL="0" algn="ctr" defTabSz="457200" rtl="0" eaLnBrk="1" fontAlgn="ctr" latinLnBrk="0" hangingPunct="1"/>
                      <a:r>
                        <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Item 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600" b="1" kern="1200" baseline="0" err="1">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rPr>
                        <a:t>Qty</a:t>
                      </a:r>
                      <a:endParaRPr lang="en-US" sz="1600" b="1" kern="1200" baseline="0">
                        <a:solidFill>
                          <a:schemeClr val="bg1"/>
                        </a:solidFill>
                        <a:effectLst>
                          <a:outerShdw blurRad="38100" dist="38100" dir="2700000" algn="tl">
                            <a:srgbClr val="000000">
                              <a:alpha val="43137"/>
                            </a:srgbClr>
                          </a:outerShdw>
                        </a:effectLst>
                        <a:latin typeface="+mj-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22671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CPU Heat sink(65W)</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M67546-001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600" b="0" i="0" u="none" strike="noStrike" cap="none" spc="0" baseline="0">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FOXCONN </a:t>
                      </a:r>
                      <a:r>
                        <a:rPr lang="en-US" sz="160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1A21D7Q00-DRB</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6719">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NVP-S ISC Socket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algn="ctr" defTabSz="457200" rtl="0" eaLnBrk="1" fontAlgn="ctr" latinLnBrk="0" hangingPunct="1"/>
                      <a:r>
                        <a:rPr lang="en-US" sz="1600" b="0" i="0" u="none" strike="noStrike" cap="none" spc="0" baseline="0">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N69163-001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algn="ctr" defTabSz="457200" rtl="0" eaLnBrk="1" fontAlgn="ctr" latinLnBrk="0" hangingPunct="1"/>
                      <a:r>
                        <a:rPr lang="en-US" sz="1600" b="0" i="0" u="none" strike="noStrike" cap="none" spc="0" baseline="0">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NVP-S PCH ISC Socket</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endParaRP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8960939"/>
                  </a:ext>
                </a:extLst>
              </a:tr>
              <a:tr h="442214">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NVP-S Hardware Assembly kits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N77767-001</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NVP-S Hardware Assembly kits</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0533">
                <a:tc rowSpan="2">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4a</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DDR5 cUDIMM </a:t>
                      </a:r>
                    </a:p>
                    <a:p>
                      <a:pPr algn="ctr" rtl="0" fontAlgn="ct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Module*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1</a:t>
                      </a:r>
                      <a:r>
                        <a:rPr kumimoji="0" lang="en-US" sz="1600" b="0" i="0" u="none" strike="noStrike" cap="none" spc="0" normalizeH="0" baseline="3000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st</a:t>
                      </a: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 source</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N51192-001</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lang="en-US" sz="1600" b="0" i="0" u="none" strike="noStrike" cap="none" spc="0" baseline="0">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HMCG78AHBCA311N 16GB 6400MHz</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endParaRP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algn="ctr" defTabSz="457200" rtl="0" eaLnBrk="1" fontAlgn="ctr" latinLnBrk="0" hangingPunct="1"/>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either 1 source*2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8076">
                <a:tc vMerge="1">
                  <a:txBody>
                    <a:bodyPr/>
                    <a:lstStyle/>
                    <a:p>
                      <a:pPr algn="ctr" rtl="0" fontAlgn="ctr"/>
                      <a:endParaRPr lang="en-US" sz="1200" kern="1200" baseline="0">
                        <a:solidFill>
                          <a:schemeClr val="tx2"/>
                        </a:solidFill>
                        <a:latin typeface="+mn-lt"/>
                        <a:ea typeface="+mn-ea"/>
                        <a:cs typeface="Intel Clear" panose="020B0604020203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en-US" sz="1200" kern="1200" baseline="0">
                        <a:solidFill>
                          <a:schemeClr val="tx2"/>
                        </a:solidFill>
                        <a:latin typeface="+mn-lt"/>
                        <a:ea typeface="+mn-ea"/>
                        <a:cs typeface="Intel Clear" panose="020B0604020203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2</a:t>
                      </a:r>
                      <a:r>
                        <a:rPr kumimoji="0" lang="en-US" sz="1600" b="0" i="0" u="none" strike="noStrike" cap="none" spc="0" normalizeH="0" baseline="3000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nd</a:t>
                      </a: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 source</a:t>
                      </a:r>
                    </a:p>
                  </a:txBody>
                  <a:tcPr marL="10160" marR="10160" marT="10160" marB="0" anchor="ctr">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N78730-001</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457200" rtl="0" eaLnBrk="1" fontAlgn="ctr" latinLnBrk="0" hangingPunct="1"/>
                      <a:r>
                        <a:rPr lang="en-US" sz="1600" b="0" i="0" u="none" strike="noStrike" cap="none" spc="0" baseline="0">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Intel Clear"/>
                        </a:rPr>
                        <a:t>HMCG78AHBCA313N 16GB 6400MHz</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endParaRP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marL="0" algn="ctr" defTabSz="457200" rtl="0" eaLnBrk="1" fontAlgn="ctr" latinLnBrk="0" hangingPunct="1"/>
                      <a:endParaRPr lang="en-US" sz="1200" kern="1200" baseline="0">
                        <a:solidFill>
                          <a:schemeClr val="tx2"/>
                        </a:solidFill>
                        <a:latin typeface="+mn-lt"/>
                        <a:ea typeface="+mn-ea"/>
                        <a:cs typeface="Intel Clear" panose="020B0604020203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64748"/>
                  </a:ext>
                </a:extLst>
              </a:tr>
              <a:tr h="438076">
                <a:tc rowSpan="2">
                  <a:txBody>
                    <a:bodyPr/>
                    <a:lstStyle/>
                    <a:p>
                      <a:pPr algn="ctr" rtl="0" fontAlgn="ctr"/>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4b</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rtl="0" fontAlgn="ctr"/>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DDR5 </a:t>
                      </a:r>
                      <a:r>
                        <a:rPr kumimoji="0" lang="en-US" sz="1600" b="0" i="0" u="none" strike="noStrike" cap="none" spc="0" normalizeH="0" baseline="0" dirty="0" err="1">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cSODIMM</a:t>
                      </a:r>
                      <a:endPar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endParaRPr>
                    </a:p>
                    <a:p>
                      <a:pPr algn="ctr" rtl="0" fontAlgn="ctr"/>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Module*</a:t>
                      </a:r>
                    </a:p>
                  </a:txBody>
                  <a:tcPr marL="12700" marR="12700" marT="12700" marB="0" anchor="ct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1</a:t>
                      </a:r>
                      <a:r>
                        <a:rPr kumimoji="0" lang="en-US" sz="1600" b="0" i="0" u="none" strike="noStrike" cap="none" spc="0" normalizeH="0" baseline="3000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st</a:t>
                      </a:r>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 source</a:t>
                      </a:r>
                    </a:p>
                  </a:txBody>
                  <a:tcPr marL="10160" marR="10160" marT="10160" marB="0" anchor="ctr">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457200" rtl="0" eaLnBrk="1" fontAlgn="ctr" latinLnBrk="0" hangingPunct="1"/>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N80564-001</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HMCG78CKBVA312N 16G 7200MHz</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algn="ctr" defTabSz="457200" rtl="0" eaLnBrk="1" fontAlgn="ctr" latinLnBrk="0" hangingPunct="1"/>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Helvetica Neue"/>
                        </a:rPr>
                        <a:t>either 1 source*2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6653871"/>
                  </a:ext>
                </a:extLst>
              </a:tr>
              <a:tr h="438076">
                <a:tc vMerge="1">
                  <a:txBody>
                    <a:bodyPr/>
                    <a:lstStyle/>
                    <a:p>
                      <a:pPr algn="ctr" rtl="0" fontAlgn="ctr"/>
                      <a:endParaRPr lang="en-US" sz="1200" kern="1200" baseline="0">
                        <a:solidFill>
                          <a:schemeClr val="tx2"/>
                        </a:solidFill>
                        <a:latin typeface="+mn-lt"/>
                        <a:ea typeface="+mn-ea"/>
                        <a:cs typeface="Intel Clear" panose="020B0604020203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rtl="0" fontAlgn="ctr"/>
                      <a:endParaRPr lang="en-US" sz="1200" kern="1200" baseline="0">
                        <a:solidFill>
                          <a:schemeClr val="tx2"/>
                        </a:solidFill>
                        <a:latin typeface="+mn-lt"/>
                        <a:ea typeface="+mn-ea"/>
                        <a:cs typeface="Intel Clear" panose="020B0604020203020204" pitchFamily="34" charset="0"/>
                      </a:endParaRPr>
                    </a:p>
                  </a:txBody>
                  <a:tcPr marL="9525" marR="9525" marT="9525" marB="0" anchor="ct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2</a:t>
                      </a:r>
                      <a:r>
                        <a:rPr kumimoji="0" lang="en-US" sz="1600" b="0" i="0" u="none" strike="noStrike" cap="none" spc="0" normalizeH="0" baseline="3000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nd</a:t>
                      </a: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 source</a:t>
                      </a:r>
                    </a:p>
                  </a:txBody>
                  <a:tcPr marL="10160" marR="10160" marT="10160" marB="0" anchor="ctr">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N80563-001 </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Light" panose="020B0404020203020204" pitchFamily="34" charset="0"/>
                          <a:sym typeface="Helvetica Neue"/>
                        </a:rPr>
                        <a:t>HMCG78CKBVA315N 16G 7200MHz</a:t>
                      </a:r>
                    </a:p>
                  </a:txBody>
                  <a:tcPr marL="10160" marR="10160" marT="101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pPr marL="0" algn="ctr" defTabSz="457200" rtl="0" eaLnBrk="1" fontAlgn="ctr" latinLnBrk="0" hangingPunct="1"/>
                      <a:endParaRPr lang="en-US" sz="1200" kern="1200" baseline="0">
                        <a:solidFill>
                          <a:schemeClr val="tx2"/>
                        </a:solidFill>
                        <a:latin typeface="+mn-lt"/>
                        <a:ea typeface="+mn-ea"/>
                        <a:cs typeface="Intel Clear" panose="020B0604020203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3815270"/>
                  </a:ext>
                </a:extLst>
              </a:tr>
            </a:tbl>
          </a:graphicData>
        </a:graphic>
      </p:graphicFrame>
      <p:sp>
        <p:nvSpPr>
          <p:cNvPr id="4" name="TextBox 3">
            <a:extLst>
              <a:ext uri="{FF2B5EF4-FFF2-40B4-BE49-F238E27FC236}">
                <a16:creationId xmlns:a16="http://schemas.microsoft.com/office/drawing/2014/main" id="{9CA8635A-736D-4CD8-9C13-F12D9E07174B}"/>
              </a:ext>
            </a:extLst>
          </p:cNvPr>
          <p:cNvSpPr txBox="1"/>
          <p:nvPr/>
        </p:nvSpPr>
        <p:spPr>
          <a:xfrm>
            <a:off x="6272443" y="4548325"/>
            <a:ext cx="4829176" cy="338554"/>
          </a:xfrm>
          <a:prstGeom prst="rect">
            <a:avLst/>
          </a:prstGeom>
          <a:noFill/>
        </p:spPr>
        <p:txBody>
          <a:bodyPr wrap="square" rtlCol="0">
            <a:spAutoFit/>
          </a:bodyPr>
          <a:lstStyle/>
          <a:p>
            <a:pPr marL="0" marR="0" lvl="0" indent="0" defTabSz="457189"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srgbClr val="0000CC"/>
                </a:solidFill>
                <a:effectLst/>
                <a:uLnTx/>
                <a:uFillTx/>
                <a:latin typeface="Intel Clear"/>
                <a:sym typeface="Helvetica Neue"/>
              </a:rPr>
              <a:t>*Will transit to DDR5 8000 Modules once available.</a:t>
            </a:r>
          </a:p>
        </p:txBody>
      </p:sp>
      <p:sp>
        <p:nvSpPr>
          <p:cNvPr id="2" name="Content Placeholder 2">
            <a:extLst>
              <a:ext uri="{FF2B5EF4-FFF2-40B4-BE49-F238E27FC236}">
                <a16:creationId xmlns:a16="http://schemas.microsoft.com/office/drawing/2014/main" id="{6B126135-DC77-F3D7-B4AF-9B41B0A3C93F}"/>
              </a:ext>
            </a:extLst>
          </p:cNvPr>
          <p:cNvSpPr txBox="1">
            <a:spLocks/>
          </p:cNvSpPr>
          <p:nvPr/>
        </p:nvSpPr>
        <p:spPr>
          <a:xfrm>
            <a:off x="264867" y="755876"/>
            <a:ext cx="11228868" cy="385371"/>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solidFill>
                  <a:schemeClr val="tx1"/>
                </a:solidFill>
                <a:cs typeface="Intel Clear" panose="020B0604020203020204" pitchFamily="34" charset="0"/>
              </a:rPr>
              <a:t>Sr. NO. 4b is for S-041 only,  4a is for rest of SKUs</a:t>
            </a:r>
          </a:p>
        </p:txBody>
      </p:sp>
    </p:spTree>
    <p:extLst>
      <p:ext uri="{BB962C8B-B14F-4D97-AF65-F5344CB8AC3E}">
        <p14:creationId xmlns:p14="http://schemas.microsoft.com/office/powerpoint/2010/main" val="56904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DAC3D-584C-A631-1865-8B4F4091CBB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1CCC630-8B32-CDE0-78A5-27C36E1EBBE5}"/>
              </a:ext>
            </a:extLst>
          </p:cNvPr>
          <p:cNvSpPr txBox="1">
            <a:spLocks/>
          </p:cNvSpPr>
          <p:nvPr/>
        </p:nvSpPr>
        <p:spPr>
          <a:xfrm>
            <a:off x="391632" y="21420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Port 80 LEDs</a:t>
            </a:r>
          </a:p>
        </p:txBody>
      </p:sp>
      <p:sp>
        <p:nvSpPr>
          <p:cNvPr id="8" name="Content Placeholder 2">
            <a:extLst>
              <a:ext uri="{FF2B5EF4-FFF2-40B4-BE49-F238E27FC236}">
                <a16:creationId xmlns:a16="http://schemas.microsoft.com/office/drawing/2014/main" id="{4EF5C90E-9B3C-882C-4304-63DF0E23C2E3}"/>
              </a:ext>
            </a:extLst>
          </p:cNvPr>
          <p:cNvSpPr txBox="1">
            <a:spLocks/>
          </p:cNvSpPr>
          <p:nvPr/>
        </p:nvSpPr>
        <p:spPr>
          <a:xfrm>
            <a:off x="391632" y="1270718"/>
            <a:ext cx="11010900" cy="1859369"/>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altLang="zh-TW" sz="1600">
                <a:cs typeface="Intel Clear" panose="020B0604020203020204" pitchFamily="34" charset="0"/>
              </a:rPr>
              <a:t>4 digital 7-segment LEDs display for Port 80 debug message as usual.      </a:t>
            </a:r>
            <a:endParaRPr lang="en-US" sz="2000">
              <a:cs typeface="Intel Clear" panose="020B0604020203020204" pitchFamily="34" charset="0"/>
            </a:endParaRPr>
          </a:p>
        </p:txBody>
      </p:sp>
      <p:sp>
        <p:nvSpPr>
          <p:cNvPr id="6" name="Rectangle 2">
            <a:extLst>
              <a:ext uri="{FF2B5EF4-FFF2-40B4-BE49-F238E27FC236}">
                <a16:creationId xmlns:a16="http://schemas.microsoft.com/office/drawing/2014/main" id="{4F933B0E-D6CF-9364-79D2-524D03827D0A}"/>
              </a:ext>
            </a:extLst>
          </p:cNvPr>
          <p:cNvSpPr>
            <a:spLocks noChangeArrowheads="1"/>
          </p:cNvSpPr>
          <p:nvPr/>
        </p:nvSpPr>
        <p:spPr bwMode="auto">
          <a:xfrm>
            <a:off x="-146392" y="2154684"/>
            <a:ext cx="139195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CFF10362-F1E9-178F-6F89-D97CCEC8A0A9}"/>
              </a:ext>
            </a:extLst>
          </p:cNvPr>
          <p:cNvGraphicFramePr>
            <a:graphicFrameLocks noChangeAspect="1"/>
          </p:cNvGraphicFramePr>
          <p:nvPr>
            <p:extLst>
              <p:ext uri="{D42A27DB-BD31-4B8C-83A1-F6EECF244321}">
                <p14:modId xmlns:p14="http://schemas.microsoft.com/office/powerpoint/2010/main" val="2905071977"/>
              </p:ext>
            </p:extLst>
          </p:nvPr>
        </p:nvGraphicFramePr>
        <p:xfrm>
          <a:off x="391632" y="2103557"/>
          <a:ext cx="10196403" cy="2158029"/>
        </p:xfrm>
        <a:graphic>
          <a:graphicData uri="http://schemas.openxmlformats.org/presentationml/2006/ole">
            <mc:AlternateContent xmlns:mc="http://schemas.openxmlformats.org/markup-compatibility/2006">
              <mc:Choice xmlns:v="urn:schemas-microsoft-com:vml" Requires="v">
                <p:oleObj name="Visio" r:id="rId2" imgW="8298074" imgH="1683870" progId="Visio.Drawing.15">
                  <p:embed/>
                </p:oleObj>
              </mc:Choice>
              <mc:Fallback>
                <p:oleObj name="Visio" r:id="rId2" imgW="8298074" imgH="1683870" progId="Visio.Drawing.15">
                  <p:embed/>
                  <p:pic>
                    <p:nvPicPr>
                      <p:cNvPr id="7" name="Object 6">
                        <a:extLst>
                          <a:ext uri="{FF2B5EF4-FFF2-40B4-BE49-F238E27FC236}">
                            <a16:creationId xmlns:a16="http://schemas.microsoft.com/office/drawing/2014/main" id="{CFF10362-F1E9-178F-6F89-D97CCEC8A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32" y="2103557"/>
                        <a:ext cx="10196403" cy="2158029"/>
                      </a:xfrm>
                      <a:prstGeom prst="rect">
                        <a:avLst/>
                      </a:prstGeom>
                      <a:noFill/>
                    </p:spPr>
                  </p:pic>
                </p:oleObj>
              </mc:Fallback>
            </mc:AlternateContent>
          </a:graphicData>
        </a:graphic>
      </p:graphicFrame>
    </p:spTree>
    <p:extLst>
      <p:ext uri="{BB962C8B-B14F-4D97-AF65-F5344CB8AC3E}">
        <p14:creationId xmlns:p14="http://schemas.microsoft.com/office/powerpoint/2010/main" val="16131381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7EFCDA-00D3-C9D2-77D0-25500849A7F1}"/>
              </a:ext>
            </a:extLst>
          </p:cNvPr>
          <p:cNvPicPr>
            <a:picLocks noChangeAspect="1"/>
          </p:cNvPicPr>
          <p:nvPr/>
        </p:nvPicPr>
        <p:blipFill>
          <a:blip r:embed="rId2"/>
          <a:stretch>
            <a:fillRect/>
          </a:stretch>
        </p:blipFill>
        <p:spPr>
          <a:xfrm>
            <a:off x="4033549" y="1841470"/>
            <a:ext cx="3243551" cy="4359692"/>
          </a:xfrm>
          <a:prstGeom prst="rect">
            <a:avLst/>
          </a:prstGeom>
        </p:spPr>
      </p:pic>
      <p:sp>
        <p:nvSpPr>
          <p:cNvPr id="3" name="Content Placeholder 2"/>
          <p:cNvSpPr>
            <a:spLocks noGrp="1"/>
          </p:cNvSpPr>
          <p:nvPr>
            <p:ph idx="4294967295"/>
          </p:nvPr>
        </p:nvSpPr>
        <p:spPr>
          <a:xfrm>
            <a:off x="733100" y="826576"/>
            <a:ext cx="9954127" cy="4351339"/>
          </a:xfrm>
          <a:prstGeom prst="rect">
            <a:avLst/>
          </a:prstGeom>
        </p:spPr>
        <p:txBody>
          <a:bodyPr>
            <a:normAutofit/>
          </a:bodyPr>
          <a:lstStyle/>
          <a:p>
            <a:r>
              <a:rPr lang="en-US" sz="2000">
                <a:cs typeface="Intel Clear" panose="020B0604020203020204" pitchFamily="34" charset="0"/>
              </a:rPr>
              <a:t>TTK3 header (J7H1) is a 50 pins receptacle which can accept 20 pins </a:t>
            </a:r>
            <a:r>
              <a:rPr lang="en-US" sz="2000" err="1">
                <a:cs typeface="Intel Clear" panose="020B0604020203020204" pitchFamily="34" charset="0"/>
              </a:rPr>
              <a:t>Dediprog</a:t>
            </a:r>
            <a:r>
              <a:rPr lang="en-US" sz="2000">
                <a:cs typeface="Intel Clear" panose="020B0604020203020204" pitchFamily="34" charset="0"/>
              </a:rPr>
              <a:t> header also. Please insert the TTK3 module (or SF600) as shown below. Make sure that the notch marked matches with the notch on the other side.</a:t>
            </a:r>
          </a:p>
        </p:txBody>
      </p:sp>
      <p:sp>
        <p:nvSpPr>
          <p:cNvPr id="6" name="Title 1">
            <a:extLst>
              <a:ext uri="{FF2B5EF4-FFF2-40B4-BE49-F238E27FC236}">
                <a16:creationId xmlns:a16="http://schemas.microsoft.com/office/drawing/2014/main" id="{0B8D8E43-F833-48B6-A704-33B275269187}"/>
              </a:ext>
            </a:extLst>
          </p:cNvPr>
          <p:cNvSpPr txBox="1">
            <a:spLocks/>
          </p:cNvSpPr>
          <p:nvPr/>
        </p:nvSpPr>
        <p:spPr>
          <a:xfrm>
            <a:off x="401658" y="-2426"/>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BIOS programming using TTK3 Connector</a:t>
            </a:r>
          </a:p>
        </p:txBody>
      </p:sp>
      <p:sp>
        <p:nvSpPr>
          <p:cNvPr id="10" name="Rectangle 9">
            <a:extLst>
              <a:ext uri="{FF2B5EF4-FFF2-40B4-BE49-F238E27FC236}">
                <a16:creationId xmlns:a16="http://schemas.microsoft.com/office/drawing/2014/main" id="{9BE79FDC-0416-4812-916E-A46E06CCF409}"/>
              </a:ext>
            </a:extLst>
          </p:cNvPr>
          <p:cNvSpPr/>
          <p:nvPr/>
        </p:nvSpPr>
        <p:spPr>
          <a:xfrm rot="17801216">
            <a:off x="5740740" y="3682557"/>
            <a:ext cx="251372" cy="677518"/>
          </a:xfrm>
          <a:prstGeom prst="rect">
            <a:avLst/>
          </a:prstGeom>
          <a:noFill/>
          <a:ln w="381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869393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607485" y="1146629"/>
            <a:ext cx="10970683" cy="4813906"/>
          </a:xfrm>
          <a:prstGeom prst="rect">
            <a:avLst/>
          </a:prstGeom>
        </p:spPr>
        <p:txBody>
          <a:bodyPr>
            <a:noAutofit/>
          </a:bodyPr>
          <a:lstStyle/>
          <a:p>
            <a:pPr marL="380990" indent="-380990">
              <a:buFont typeface="Arial" panose="020B0604020202020204" pitchFamily="34" charset="0"/>
              <a:buChar char="•"/>
            </a:pPr>
            <a:r>
              <a:rPr lang="en-US" sz="2000"/>
              <a:t>Any query related to TTK tool, please use the following contacts:</a:t>
            </a:r>
          </a:p>
          <a:p>
            <a:pPr marL="584190" lvl="1" indent="-380990"/>
            <a:r>
              <a:rPr lang="en-US" sz="1800"/>
              <a:t>SW : </a:t>
            </a:r>
            <a:r>
              <a:rPr lang="en-US" sz="1800">
                <a:hlinkClick r:id="rId2"/>
              </a:rPr>
              <a:t>adi2.levy@intel.com</a:t>
            </a:r>
            <a:endParaRPr lang="en-US" sz="1800"/>
          </a:p>
          <a:p>
            <a:pPr marL="584190" lvl="1" indent="-380990"/>
            <a:r>
              <a:rPr lang="en-US" sz="1800"/>
              <a:t>HW : </a:t>
            </a:r>
            <a:r>
              <a:rPr lang="en-US" sz="1800">
                <a:hlinkClick r:id="rId3"/>
              </a:rPr>
              <a:t>sapir.buzaglo@intel.com</a:t>
            </a:r>
            <a:endParaRPr lang="en-US" sz="1800"/>
          </a:p>
          <a:p>
            <a:pPr marL="203200" lvl="1" indent="0">
              <a:buNone/>
            </a:pPr>
            <a:endParaRPr lang="en-US" sz="1800"/>
          </a:p>
          <a:p>
            <a:pPr marL="380990" indent="-380990">
              <a:buFont typeface="Arial" panose="020B0604020202020204" pitchFamily="34" charset="0"/>
              <a:buChar char="•"/>
            </a:pPr>
            <a:r>
              <a:rPr lang="pt-BR" sz="2000"/>
              <a:t>Link for TTK collateral is as follow:</a:t>
            </a:r>
          </a:p>
          <a:p>
            <a:pPr marL="936344" lvl="2" indent="-380990"/>
            <a:r>
              <a:rPr lang="pt-BR" sz="1400">
                <a:hlinkClick r:id="rId4">
                  <a:extLst>
                    <a:ext uri="{A12FA001-AC4F-418D-AE19-62706E023703}">
                      <ahyp:hlinkClr xmlns:ahyp="http://schemas.microsoft.com/office/drawing/2018/hyperlinkcolor" val="tx"/>
                    </a:ext>
                  </a:extLst>
                </a:hlinkClick>
              </a:rPr>
              <a:t>TTK3 Releases</a:t>
            </a:r>
          </a:p>
          <a:p>
            <a:pPr marL="936344" lvl="2" indent="-380990"/>
            <a:r>
              <a:rPr lang="pt-BR" sz="1400" u="sng">
                <a:hlinkClick r:id="rId5"/>
              </a:rPr>
              <a:t>TTK Wiki </a:t>
            </a:r>
            <a:endParaRPr lang="en-US" sz="1400"/>
          </a:p>
          <a:p>
            <a:pPr marL="300560" lvl="1" indent="0">
              <a:buNone/>
            </a:pPr>
            <a:endParaRPr lang="en-US" sz="1800"/>
          </a:p>
          <a:p>
            <a:endParaRPr lang="en-US" sz="2000"/>
          </a:p>
          <a:p>
            <a:pPr marL="380981" indent="-380981"/>
            <a:endParaRPr lang="en-US" sz="2000"/>
          </a:p>
        </p:txBody>
      </p:sp>
      <p:sp>
        <p:nvSpPr>
          <p:cNvPr id="5" name="Title 1">
            <a:extLst>
              <a:ext uri="{FF2B5EF4-FFF2-40B4-BE49-F238E27FC236}">
                <a16:creationId xmlns:a16="http://schemas.microsoft.com/office/drawing/2014/main" id="{157CB313-8192-4C8C-B780-140B78E5894C}"/>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TTK3 support on RVP</a:t>
            </a:r>
          </a:p>
        </p:txBody>
      </p:sp>
    </p:spTree>
    <p:extLst>
      <p:ext uri="{BB962C8B-B14F-4D97-AF65-F5344CB8AC3E}">
        <p14:creationId xmlns:p14="http://schemas.microsoft.com/office/powerpoint/2010/main" val="3214525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04182" y="1143001"/>
            <a:ext cx="11011276" cy="4837113"/>
          </a:xfrm>
          <a:prstGeom prst="rect">
            <a:avLst/>
          </a:prstGeom>
        </p:spPr>
        <p:txBody>
          <a:bodyPr/>
          <a:lstStyle>
            <a:lvl1pPr marL="236538" indent="-236538" algn="l" rtl="0" eaLnBrk="1" fontAlgn="base" hangingPunct="1">
              <a:spcBef>
                <a:spcPct val="40000"/>
              </a:spcBef>
              <a:spcAft>
                <a:spcPct val="0"/>
              </a:spcAft>
              <a:buChar char="•"/>
              <a:tabLst>
                <a:tab pos="236538" algn="l"/>
              </a:tabLst>
              <a:defRPr sz="2600">
                <a:solidFill>
                  <a:schemeClr val="tx1"/>
                </a:solidFill>
                <a:latin typeface="+mn-lt"/>
                <a:ea typeface="+mn-ea"/>
                <a:cs typeface="+mn-cs"/>
              </a:defRPr>
            </a:lvl1pPr>
            <a:lvl2pPr marL="595313" indent="-244475" algn="l" rtl="0" eaLnBrk="1" fontAlgn="base" hangingPunct="1">
              <a:spcBef>
                <a:spcPct val="20000"/>
              </a:spcBef>
              <a:spcAft>
                <a:spcPct val="0"/>
              </a:spcAft>
              <a:buSzPct val="125000"/>
              <a:buFont typeface="Times" pitchFamily="18" charset="0"/>
              <a:buChar char="•"/>
              <a:tabLst>
                <a:tab pos="236538" algn="l"/>
              </a:tabLst>
              <a:defRPr sz="2200">
                <a:solidFill>
                  <a:schemeClr val="tx1"/>
                </a:solidFill>
                <a:latin typeface="+mn-lt"/>
              </a:defRPr>
            </a:lvl2pPr>
            <a:lvl3pPr marL="914400" indent="-204788" algn="l" rtl="0" eaLnBrk="1" fontAlgn="base" hangingPunct="1">
              <a:spcBef>
                <a:spcPct val="20000"/>
              </a:spcBef>
              <a:spcAft>
                <a:spcPct val="0"/>
              </a:spcAft>
              <a:buChar char="–"/>
              <a:tabLst>
                <a:tab pos="236538" algn="l"/>
              </a:tabLst>
              <a:defRPr sz="2000">
                <a:solidFill>
                  <a:schemeClr val="tx1"/>
                </a:solidFill>
                <a:latin typeface="+mn-lt"/>
              </a:defRPr>
            </a:lvl3pPr>
            <a:lvl4pPr marL="1300163" indent="-209550" algn="l" rtl="0" eaLnBrk="1" fontAlgn="base" hangingPunct="1">
              <a:spcBef>
                <a:spcPct val="20000"/>
              </a:spcBef>
              <a:spcAft>
                <a:spcPct val="0"/>
              </a:spcAft>
              <a:buFont typeface="Times" pitchFamily="18" charset="0"/>
              <a:buChar char="•"/>
              <a:tabLst>
                <a:tab pos="236538" algn="l"/>
              </a:tabLst>
              <a:defRPr sz="1600">
                <a:solidFill>
                  <a:schemeClr val="tx1"/>
                </a:solidFill>
                <a:latin typeface="+mn-lt"/>
              </a:defRPr>
            </a:lvl4pPr>
            <a:lvl5pPr marL="1824038" indent="-409575" algn="l" rtl="0" eaLnBrk="1" fontAlgn="base" hangingPunct="1">
              <a:spcBef>
                <a:spcPct val="20000"/>
              </a:spcBef>
              <a:spcAft>
                <a:spcPct val="0"/>
              </a:spcAft>
              <a:buChar char="–"/>
              <a:tabLst>
                <a:tab pos="236538" algn="l"/>
              </a:tabLst>
              <a:defRPr sz="1600">
                <a:solidFill>
                  <a:schemeClr val="tx1"/>
                </a:solidFill>
                <a:latin typeface="+mn-lt"/>
              </a:defRPr>
            </a:lvl5pPr>
            <a:lvl6pPr marL="2281238" indent="-409575" algn="l" rtl="0" eaLnBrk="1" fontAlgn="base" hangingPunct="1">
              <a:spcBef>
                <a:spcPct val="20000"/>
              </a:spcBef>
              <a:spcAft>
                <a:spcPct val="0"/>
              </a:spcAft>
              <a:buChar char="–"/>
              <a:tabLst>
                <a:tab pos="236538" algn="l"/>
              </a:tabLst>
              <a:defRPr sz="1600">
                <a:solidFill>
                  <a:schemeClr val="tx1"/>
                </a:solidFill>
                <a:latin typeface="+mn-lt"/>
              </a:defRPr>
            </a:lvl6pPr>
            <a:lvl7pPr marL="2738438" indent="-409575" algn="l" rtl="0" eaLnBrk="1" fontAlgn="base" hangingPunct="1">
              <a:spcBef>
                <a:spcPct val="20000"/>
              </a:spcBef>
              <a:spcAft>
                <a:spcPct val="0"/>
              </a:spcAft>
              <a:buChar char="–"/>
              <a:tabLst>
                <a:tab pos="236538" algn="l"/>
              </a:tabLst>
              <a:defRPr sz="1600">
                <a:solidFill>
                  <a:schemeClr val="tx1"/>
                </a:solidFill>
                <a:latin typeface="+mn-lt"/>
              </a:defRPr>
            </a:lvl7pPr>
            <a:lvl8pPr marL="3195638" indent="-409575" algn="l" rtl="0" eaLnBrk="1" fontAlgn="base" hangingPunct="1">
              <a:spcBef>
                <a:spcPct val="20000"/>
              </a:spcBef>
              <a:spcAft>
                <a:spcPct val="0"/>
              </a:spcAft>
              <a:buChar char="–"/>
              <a:tabLst>
                <a:tab pos="236538" algn="l"/>
              </a:tabLst>
              <a:defRPr sz="1600">
                <a:solidFill>
                  <a:schemeClr val="tx1"/>
                </a:solidFill>
                <a:latin typeface="+mn-lt"/>
              </a:defRPr>
            </a:lvl8pPr>
            <a:lvl9pPr marL="3652838" indent="-409575" algn="l" rtl="0" eaLnBrk="1" fontAlgn="base" hangingPunct="1">
              <a:spcBef>
                <a:spcPct val="20000"/>
              </a:spcBef>
              <a:spcAft>
                <a:spcPct val="0"/>
              </a:spcAft>
              <a:buChar char="–"/>
              <a:tabLst>
                <a:tab pos="236538" algn="l"/>
              </a:tabLst>
              <a:defRPr sz="1600">
                <a:solidFill>
                  <a:schemeClr val="tx1"/>
                </a:solidFill>
                <a:latin typeface="+mn-lt"/>
              </a:defRPr>
            </a:lvl9pPr>
          </a:lstStyle>
          <a:p>
            <a:pPr>
              <a:lnSpc>
                <a:spcPct val="150000"/>
              </a:lnSpc>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Header (J8G4) is used for DediProg SPI flash Programmers. (SF100/600/700)</a:t>
            </a:r>
          </a:p>
          <a:p>
            <a:pPr>
              <a:lnSpc>
                <a:spcPct val="150000"/>
              </a:lnSpc>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Single, Dual, QUAD I/O modes of programming are supported.  </a:t>
            </a:r>
          </a:p>
          <a:p>
            <a:pPr>
              <a:lnSpc>
                <a:spcPct val="150000"/>
              </a:lnSpc>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Please always downloaded the latest flash App. from the </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3"/>
              </a:rPr>
              <a:t>DediProg</a:t>
            </a: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 website. </a:t>
            </a:r>
          </a:p>
          <a:p>
            <a:pPr marL="0" indent="0">
              <a:lnSpc>
                <a:spcPct val="150000"/>
              </a:lnSpc>
              <a:buNone/>
            </a:pPr>
            <a:r>
              <a:rPr lang="en-US" sz="2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p>
        </p:txBody>
      </p:sp>
      <p:sp>
        <p:nvSpPr>
          <p:cNvPr id="5" name="Title 1">
            <a:extLst>
              <a:ext uri="{FF2B5EF4-FFF2-40B4-BE49-F238E27FC236}">
                <a16:creationId xmlns:a16="http://schemas.microsoft.com/office/drawing/2014/main" id="{01FEBFDD-6138-4A53-A687-D379FBE706F8}"/>
              </a:ext>
            </a:extLst>
          </p:cNvPr>
          <p:cNvSpPr txBox="1">
            <a:spLocks/>
          </p:cNvSpPr>
          <p:nvPr/>
        </p:nvSpPr>
        <p:spPr>
          <a:xfrm>
            <a:off x="385314" y="269257"/>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err="1"/>
              <a:t>Dediprog</a:t>
            </a:r>
            <a:r>
              <a:rPr lang="en-US" sz="4000"/>
              <a:t> SF600 for IFWI/BIOS/EC Update</a:t>
            </a:r>
          </a:p>
        </p:txBody>
      </p:sp>
      <p:pic>
        <p:nvPicPr>
          <p:cNvPr id="2" name="Picture 8">
            <a:extLst>
              <a:ext uri="{FF2B5EF4-FFF2-40B4-BE49-F238E27FC236}">
                <a16:creationId xmlns:a16="http://schemas.microsoft.com/office/drawing/2014/main" id="{32BAEC6F-9CC2-D510-E7F2-A0222E60A8FC}"/>
              </a:ext>
            </a:extLst>
          </p:cNvPr>
          <p:cNvPicPr>
            <a:picLocks noChangeAspect="1" noChangeArrowheads="1"/>
          </p:cNvPicPr>
          <p:nvPr/>
        </p:nvPicPr>
        <p:blipFill>
          <a:blip r:embed="rId4"/>
          <a:srcRect/>
          <a:stretch>
            <a:fillRect/>
          </a:stretch>
        </p:blipFill>
        <p:spPr bwMode="auto">
          <a:xfrm>
            <a:off x="1264338" y="4016903"/>
            <a:ext cx="1173163" cy="197485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3" name="Right Arrow 11">
            <a:extLst>
              <a:ext uri="{FF2B5EF4-FFF2-40B4-BE49-F238E27FC236}">
                <a16:creationId xmlns:a16="http://schemas.microsoft.com/office/drawing/2014/main" id="{27870FF2-8FAE-0131-DD9D-E273C93213F8}"/>
              </a:ext>
            </a:extLst>
          </p:cNvPr>
          <p:cNvSpPr/>
          <p:nvPr/>
        </p:nvSpPr>
        <p:spPr bwMode="auto">
          <a:xfrm>
            <a:off x="6578014" y="4702663"/>
            <a:ext cx="695325" cy="320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4" name="Plus 12">
            <a:extLst>
              <a:ext uri="{FF2B5EF4-FFF2-40B4-BE49-F238E27FC236}">
                <a16:creationId xmlns:a16="http://schemas.microsoft.com/office/drawing/2014/main" id="{7547D403-9479-BDDD-494B-6F40AEB14BD1}"/>
              </a:ext>
            </a:extLst>
          </p:cNvPr>
          <p:cNvSpPr/>
          <p:nvPr/>
        </p:nvSpPr>
        <p:spPr bwMode="auto">
          <a:xfrm>
            <a:off x="2676508" y="4730383"/>
            <a:ext cx="609600" cy="6810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6" name="Picture 3">
            <a:extLst>
              <a:ext uri="{FF2B5EF4-FFF2-40B4-BE49-F238E27FC236}">
                <a16:creationId xmlns:a16="http://schemas.microsoft.com/office/drawing/2014/main" id="{9D528070-153A-C3A7-D2BB-CB02DAD5CC71}"/>
              </a:ext>
            </a:extLst>
          </p:cNvPr>
          <p:cNvPicPr>
            <a:picLocks noChangeAspect="1" noChangeArrowheads="1"/>
          </p:cNvPicPr>
          <p:nvPr/>
        </p:nvPicPr>
        <p:blipFill>
          <a:blip r:embed="rId5"/>
          <a:srcRect/>
          <a:stretch>
            <a:fillRect/>
          </a:stretch>
        </p:blipFill>
        <p:spPr bwMode="auto">
          <a:xfrm>
            <a:off x="7516800" y="3646364"/>
            <a:ext cx="860901" cy="2168041"/>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8" name="TextBox 7">
            <a:extLst>
              <a:ext uri="{FF2B5EF4-FFF2-40B4-BE49-F238E27FC236}">
                <a16:creationId xmlns:a16="http://schemas.microsoft.com/office/drawing/2014/main" id="{434DCFA2-23E1-E4C8-3702-39EE3E7F2CF0}"/>
              </a:ext>
            </a:extLst>
          </p:cNvPr>
          <p:cNvSpPr txBox="1"/>
          <p:nvPr/>
        </p:nvSpPr>
        <p:spPr bwMode="auto">
          <a:xfrm>
            <a:off x="4069327" y="4016903"/>
            <a:ext cx="1685925" cy="237886"/>
          </a:xfrm>
          <a:prstGeom prst="rect">
            <a:avLst/>
          </a:prstGeom>
          <a:noFill/>
        </p:spPr>
        <p:txBody>
          <a:bodyPr>
            <a:spAutoFit/>
          </a:bodyPr>
          <a:lstStyle/>
          <a:p>
            <a:pPr algn="ctr">
              <a:defRPr/>
            </a:pPr>
            <a:r>
              <a:rPr lang="en-US" sz="1051">
                <a:latin typeface="Arial" charset="0"/>
              </a:rPr>
              <a:t>Adaptor Card B &amp; Cable</a:t>
            </a:r>
          </a:p>
        </p:txBody>
      </p:sp>
      <p:pic>
        <p:nvPicPr>
          <p:cNvPr id="10" name="Picture 3">
            <a:extLst>
              <a:ext uri="{FF2B5EF4-FFF2-40B4-BE49-F238E27FC236}">
                <a16:creationId xmlns:a16="http://schemas.microsoft.com/office/drawing/2014/main" id="{DE0046D8-3C86-6C6B-1F23-ACBF95D36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0402" y="4321682"/>
            <a:ext cx="2724151"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0">
            <a:extLst>
              <a:ext uri="{FF2B5EF4-FFF2-40B4-BE49-F238E27FC236}">
                <a16:creationId xmlns:a16="http://schemas.microsoft.com/office/drawing/2014/main" id="{FCA47A27-038A-DCB5-AA26-41B62B0B0D74}"/>
              </a:ext>
            </a:extLst>
          </p:cNvPr>
          <p:cNvSpPr txBox="1">
            <a:spLocks noChangeArrowheads="1"/>
          </p:cNvSpPr>
          <p:nvPr/>
        </p:nvSpPr>
        <p:spPr bwMode="auto">
          <a:xfrm>
            <a:off x="7215252" y="5860685"/>
            <a:ext cx="1431925" cy="53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067">
                <a:solidFill>
                  <a:schemeClr val="tx2"/>
                </a:solidFill>
                <a:latin typeface="+mn-lt"/>
              </a:rPr>
              <a:t>   Top view of 2x10 connector on RVP </a:t>
            </a:r>
            <a:r>
              <a:rPr lang="en-US" sz="1067" b="1">
                <a:solidFill>
                  <a:schemeClr val="tx2"/>
                </a:solidFill>
                <a:latin typeface="+mn-lt"/>
              </a:rPr>
              <a:t>(J8G4</a:t>
            </a:r>
            <a:r>
              <a:rPr lang="en-US" sz="1000" b="1"/>
              <a:t>)</a:t>
            </a:r>
            <a:endParaRPr lang="en-US" sz="800"/>
          </a:p>
        </p:txBody>
      </p:sp>
      <p:sp>
        <p:nvSpPr>
          <p:cNvPr id="12" name="TextBox 6">
            <a:extLst>
              <a:ext uri="{FF2B5EF4-FFF2-40B4-BE49-F238E27FC236}">
                <a16:creationId xmlns:a16="http://schemas.microsoft.com/office/drawing/2014/main" id="{E41A8B31-C6D1-8E1A-EBAA-411BFEAC76D5}"/>
              </a:ext>
            </a:extLst>
          </p:cNvPr>
          <p:cNvSpPr txBox="1">
            <a:spLocks noChangeArrowheads="1"/>
          </p:cNvSpPr>
          <p:nvPr/>
        </p:nvSpPr>
        <p:spPr bwMode="auto">
          <a:xfrm>
            <a:off x="8860960" y="5294026"/>
            <a:ext cx="839788" cy="2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067">
                <a:solidFill>
                  <a:schemeClr val="tx2"/>
                </a:solidFill>
                <a:latin typeface="+mn-lt"/>
              </a:rPr>
              <a:t>Pin 1</a:t>
            </a:r>
          </a:p>
        </p:txBody>
      </p:sp>
      <p:cxnSp>
        <p:nvCxnSpPr>
          <p:cNvPr id="13" name="Straight Arrow Connector 12">
            <a:extLst>
              <a:ext uri="{FF2B5EF4-FFF2-40B4-BE49-F238E27FC236}">
                <a16:creationId xmlns:a16="http://schemas.microsoft.com/office/drawing/2014/main" id="{81A2CC79-04B3-24A5-6DAF-A2DA8A58E9CD}"/>
              </a:ext>
            </a:extLst>
          </p:cNvPr>
          <p:cNvCxnSpPr>
            <a:stCxn id="12" idx="1"/>
          </p:cNvCxnSpPr>
          <p:nvPr/>
        </p:nvCxnSpPr>
        <p:spPr bwMode="auto">
          <a:xfrm flipH="1">
            <a:off x="8067214" y="5414412"/>
            <a:ext cx="793746" cy="1296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2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156374" y="1145117"/>
            <a:ext cx="11816283" cy="3046596"/>
          </a:xfrm>
        </p:spPr>
        <p:txBody>
          <a:bodyPr>
            <a:normAutofit/>
          </a:bodyPr>
          <a:lstStyle/>
          <a:p>
            <a:pPr marL="380981" indent="-380981">
              <a:buFont typeface="Arial" panose="020B0604020202020204" pitchFamily="34" charset="0"/>
              <a:buChar char="•"/>
            </a:pPr>
            <a:r>
              <a:rPr lang="en-US" sz="1800" err="1">
                <a:sym typeface="Helvetica Neue"/>
              </a:rPr>
              <a:t>DnX</a:t>
            </a:r>
            <a:r>
              <a:rPr lang="en-US" sz="1800">
                <a:sym typeface="Helvetica Neue"/>
              </a:rPr>
              <a:t> –</a:t>
            </a:r>
            <a:r>
              <a:rPr lang="en-US" sz="1800" b="1">
                <a:sym typeface="Helvetica Neue"/>
              </a:rPr>
              <a:t>D</a:t>
            </a:r>
            <a:r>
              <a:rPr lang="en-US" sz="1800">
                <a:sym typeface="Helvetica Neue"/>
              </a:rPr>
              <a:t>ownload a</a:t>
            </a:r>
            <a:r>
              <a:rPr lang="en-US" sz="1800" b="1">
                <a:sym typeface="Helvetica Neue"/>
              </a:rPr>
              <a:t>n</a:t>
            </a:r>
            <a:r>
              <a:rPr lang="en-US" sz="1800">
                <a:sym typeface="Helvetica Neue"/>
              </a:rPr>
              <a:t>d </a:t>
            </a:r>
            <a:r>
              <a:rPr lang="en-US" sz="1800" err="1">
                <a:sym typeface="Helvetica Neue"/>
              </a:rPr>
              <a:t>e</a:t>
            </a:r>
            <a:r>
              <a:rPr lang="en-US" sz="1800" b="1" err="1">
                <a:sym typeface="Helvetica Neue"/>
              </a:rPr>
              <a:t>X</a:t>
            </a:r>
            <a:r>
              <a:rPr lang="en-US" sz="1800" err="1">
                <a:sym typeface="Helvetica Neue"/>
              </a:rPr>
              <a:t>ecute</a:t>
            </a:r>
            <a:r>
              <a:rPr lang="en-US" sz="1800">
                <a:sym typeface="Helvetica Neue"/>
              </a:rPr>
              <a:t> is a CSME feature that allows updating the IFWI from a host via PCH USB2 port1</a:t>
            </a:r>
          </a:p>
          <a:p>
            <a:pPr marL="380981" indent="-380981">
              <a:buFont typeface="Arial" panose="020B0604020202020204" pitchFamily="34" charset="0"/>
              <a:buChar char="•"/>
            </a:pPr>
            <a:r>
              <a:rPr lang="en-US" sz="1800">
                <a:sym typeface="Helvetica Neue"/>
              </a:rPr>
              <a:t>USB2 Port 1 is paired with CPU TCP0 port of all NVL-S RVPs</a:t>
            </a:r>
            <a:endParaRPr lang="en-US" sz="1800" i="1">
              <a:sym typeface="Helvetica Neue"/>
            </a:endParaRPr>
          </a:p>
          <a:p>
            <a:pPr marL="380981" indent="-380981">
              <a:buFont typeface="Arial" panose="020B0604020202020204" pitchFamily="34" charset="0"/>
              <a:buChar char="•"/>
            </a:pPr>
            <a:r>
              <a:rPr lang="en-US" sz="1800" err="1">
                <a:sym typeface="Helvetica Neue"/>
              </a:rPr>
              <a:t>DnX</a:t>
            </a:r>
            <a:r>
              <a:rPr lang="en-US" sz="1800">
                <a:sym typeface="Helvetica Neue"/>
              </a:rPr>
              <a:t> could be triggered</a:t>
            </a:r>
          </a:p>
          <a:p>
            <a:pPr marL="0" indent="0">
              <a:buNone/>
            </a:pPr>
            <a:r>
              <a:rPr lang="en-US" sz="1800">
                <a:sym typeface="Helvetica Neue"/>
              </a:rPr>
              <a:t>       -   By short “VOLUME UP-DOWN header” J9H3 pin1-2 &amp; pin3-4 during early boot</a:t>
            </a:r>
          </a:p>
          <a:p>
            <a:pPr marL="0" indent="0">
              <a:buNone/>
            </a:pPr>
            <a:r>
              <a:rPr lang="en-US" sz="1800">
                <a:sym typeface="Helvetica Neue"/>
              </a:rPr>
              <a:t>               or</a:t>
            </a:r>
          </a:p>
          <a:p>
            <a:pPr marL="0" indent="0">
              <a:buNone/>
            </a:pPr>
            <a:r>
              <a:rPr lang="en-US" sz="1800">
                <a:sym typeface="Helvetica Neue"/>
              </a:rPr>
              <a:t>        -   Using Short HDR J9H2 pin1-2.</a:t>
            </a:r>
          </a:p>
          <a:p>
            <a:pPr marL="380981" indent="-380981">
              <a:buFont typeface="Arial" panose="020B0604020202020204" pitchFamily="34" charset="0"/>
              <a:buChar char="•"/>
            </a:pPr>
            <a:r>
              <a:rPr lang="en-US" sz="1800">
                <a:sym typeface="Helvetica Neue"/>
              </a:rPr>
              <a:t>LED </a:t>
            </a:r>
            <a:r>
              <a:rPr lang="en-US" sz="1800" b="1">
                <a:sym typeface="Helvetica Neue"/>
              </a:rPr>
              <a:t>DS8H1</a:t>
            </a:r>
            <a:r>
              <a:rPr lang="en-US" sz="1800">
                <a:sym typeface="Helvetica Neue"/>
              </a:rPr>
              <a:t> indicates whether the FW </a:t>
            </a:r>
            <a:r>
              <a:rPr lang="en-US" sz="1800" err="1">
                <a:sym typeface="Helvetica Neue"/>
              </a:rPr>
              <a:t>DnX</a:t>
            </a:r>
            <a:r>
              <a:rPr lang="en-US" sz="1800">
                <a:sym typeface="Helvetica Neue"/>
              </a:rPr>
              <a:t> is in progress.</a:t>
            </a:r>
          </a:p>
        </p:txBody>
      </p:sp>
      <p:sp>
        <p:nvSpPr>
          <p:cNvPr id="5" name="Title 2">
            <a:extLst>
              <a:ext uri="{FF2B5EF4-FFF2-40B4-BE49-F238E27FC236}">
                <a16:creationId xmlns:a16="http://schemas.microsoft.com/office/drawing/2014/main" id="{F45F7F5A-2BD5-4797-9445-0428EA66B48F}"/>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err="1"/>
              <a:t>DnX</a:t>
            </a:r>
            <a:r>
              <a:rPr lang="en-US"/>
              <a:t> Support</a:t>
            </a:r>
            <a:endParaRPr lang="en-US" sz="2400"/>
          </a:p>
        </p:txBody>
      </p:sp>
    </p:spTree>
    <p:extLst>
      <p:ext uri="{BB962C8B-B14F-4D97-AF65-F5344CB8AC3E}">
        <p14:creationId xmlns:p14="http://schemas.microsoft.com/office/powerpoint/2010/main" val="33259104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8E570-DDAC-65F5-A0CB-32E6E200AE1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A431374-42BE-0FAF-1DA6-22DAD5CE50BD}"/>
              </a:ext>
            </a:extLst>
          </p:cNvPr>
          <p:cNvSpPr>
            <a:spLocks noGrp="1"/>
          </p:cNvSpPr>
          <p:nvPr>
            <p:ph sz="quarter" idx="13"/>
          </p:nvPr>
        </p:nvSpPr>
        <p:spPr>
          <a:xfrm>
            <a:off x="156374" y="1145116"/>
            <a:ext cx="11816283" cy="2199446"/>
          </a:xfrm>
        </p:spPr>
        <p:txBody>
          <a:bodyPr>
            <a:normAutofit/>
          </a:bodyPr>
          <a:lstStyle/>
          <a:p>
            <a:pPr marL="380981" indent="-380981">
              <a:buFont typeface="Arial" panose="020B0604020202020204" pitchFamily="34" charset="0"/>
              <a:buChar char="•"/>
            </a:pPr>
            <a:r>
              <a:rPr lang="en-US" sz="1800">
                <a:sym typeface="Helvetica Neue"/>
              </a:rPr>
              <a:t>Key power sequence signals are available in PM Sideband header (J9H4). </a:t>
            </a:r>
          </a:p>
          <a:p>
            <a:pPr marL="380981" indent="-380981">
              <a:buFont typeface="Arial" panose="020B0604020202020204" pitchFamily="34" charset="0"/>
              <a:buChar char="•"/>
            </a:pPr>
            <a:r>
              <a:rPr lang="en-US" sz="1800">
                <a:sym typeface="Helvetica Neue"/>
              </a:rPr>
              <a:t>Pinout as shown below. </a:t>
            </a:r>
          </a:p>
          <a:p>
            <a:pPr marL="380981" indent="-380981">
              <a:buFont typeface="Arial" panose="020B0604020202020204" pitchFamily="34" charset="0"/>
              <a:buChar char="•"/>
            </a:pPr>
            <a:endParaRPr lang="en-US" sz="1800">
              <a:sym typeface="Helvetica Neue"/>
            </a:endParaRPr>
          </a:p>
        </p:txBody>
      </p:sp>
      <p:sp>
        <p:nvSpPr>
          <p:cNvPr id="5" name="Title 2">
            <a:extLst>
              <a:ext uri="{FF2B5EF4-FFF2-40B4-BE49-F238E27FC236}">
                <a16:creationId xmlns:a16="http://schemas.microsoft.com/office/drawing/2014/main" id="{A6570316-647E-5DFA-7AF9-DCFB3060963A}"/>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PM Sideband Header</a:t>
            </a:r>
            <a:endParaRPr lang="en-US" sz="2400"/>
          </a:p>
        </p:txBody>
      </p:sp>
      <p:pic>
        <p:nvPicPr>
          <p:cNvPr id="3" name="Picture 2">
            <a:extLst>
              <a:ext uri="{FF2B5EF4-FFF2-40B4-BE49-F238E27FC236}">
                <a16:creationId xmlns:a16="http://schemas.microsoft.com/office/drawing/2014/main" id="{4E7980BF-9DCA-DCC9-5806-B7E2DFFBE24A}"/>
              </a:ext>
            </a:extLst>
          </p:cNvPr>
          <p:cNvPicPr>
            <a:picLocks noChangeAspect="1"/>
          </p:cNvPicPr>
          <p:nvPr/>
        </p:nvPicPr>
        <p:blipFill>
          <a:blip r:embed="rId2"/>
          <a:stretch>
            <a:fillRect/>
          </a:stretch>
        </p:blipFill>
        <p:spPr>
          <a:xfrm>
            <a:off x="433500" y="2155831"/>
            <a:ext cx="10649497" cy="3073558"/>
          </a:xfrm>
          <a:prstGeom prst="rect">
            <a:avLst/>
          </a:prstGeom>
        </p:spPr>
      </p:pic>
    </p:spTree>
    <p:extLst>
      <p:ext uri="{BB962C8B-B14F-4D97-AF65-F5344CB8AC3E}">
        <p14:creationId xmlns:p14="http://schemas.microsoft.com/office/powerpoint/2010/main" val="19930840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E5E56-0AA5-0C3C-4E26-F00F55F82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22702-A591-4813-F3F7-14DB10507266}"/>
              </a:ext>
            </a:extLst>
          </p:cNvPr>
          <p:cNvSpPr>
            <a:spLocks noGrp="1"/>
          </p:cNvSpPr>
          <p:nvPr>
            <p:ph type="title"/>
          </p:nvPr>
        </p:nvSpPr>
        <p:spPr>
          <a:xfrm>
            <a:off x="626283" y="347051"/>
            <a:ext cx="10972801" cy="883673"/>
          </a:xfrm>
        </p:spPr>
        <p:txBody>
          <a:bodyPr/>
          <a:lstStyle/>
          <a:p>
            <a:r>
              <a:rPr lang="en-US" sz="4000">
                <a:cs typeface="Intel Clear" panose="020B0604020203020204" pitchFamily="34" charset="0"/>
              </a:rPr>
              <a:t>InTEC Connectors</a:t>
            </a:r>
            <a:br>
              <a:rPr lang="en-US" sz="4000">
                <a:cs typeface="Intel Clear" panose="020B0604020203020204" pitchFamily="34" charset="0"/>
              </a:rPr>
            </a:br>
            <a:endParaRPr lang="en-US"/>
          </a:p>
        </p:txBody>
      </p:sp>
      <p:sp>
        <p:nvSpPr>
          <p:cNvPr id="4" name="Content Placeholder 2">
            <a:extLst>
              <a:ext uri="{FF2B5EF4-FFF2-40B4-BE49-F238E27FC236}">
                <a16:creationId xmlns:a16="http://schemas.microsoft.com/office/drawing/2014/main" id="{4EC0BB2F-B595-DA8E-44C5-31A386873220}"/>
              </a:ext>
            </a:extLst>
          </p:cNvPr>
          <p:cNvSpPr txBox="1">
            <a:spLocks/>
          </p:cNvSpPr>
          <p:nvPr/>
        </p:nvSpPr>
        <p:spPr>
          <a:xfrm>
            <a:off x="554817" y="874562"/>
            <a:ext cx="11010900" cy="1227703"/>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1000" dirty="0">
                <a:cs typeface="Intel Clear" panose="020B0604020203020204" pitchFamily="34" charset="0"/>
              </a:rPr>
              <a:t>Two </a:t>
            </a:r>
            <a:r>
              <a:rPr lang="en-US" sz="1000" dirty="0" err="1">
                <a:cs typeface="Intel Clear" panose="020B0604020203020204" pitchFamily="34" charset="0"/>
              </a:rPr>
              <a:t>InTEC</a:t>
            </a:r>
            <a:r>
              <a:rPr lang="en-US" sz="1000" dirty="0">
                <a:cs typeface="Intel Clear" panose="020B0604020203020204" pitchFamily="34" charset="0"/>
              </a:rPr>
              <a:t> headers : </a:t>
            </a:r>
            <a:r>
              <a:rPr lang="en-US" sz="1000" b="1" dirty="0" err="1">
                <a:cs typeface="Intel Clear" panose="020B0604020203020204" pitchFamily="34" charset="0"/>
              </a:rPr>
              <a:t>InTEC</a:t>
            </a:r>
            <a:r>
              <a:rPr lang="en-US" sz="1000" b="1" dirty="0">
                <a:cs typeface="Intel Clear" panose="020B0604020203020204" pitchFamily="34" charset="0"/>
              </a:rPr>
              <a:t> 1 (J2J2) for CPU </a:t>
            </a:r>
            <a:r>
              <a:rPr lang="en-US" sz="1000" dirty="0">
                <a:cs typeface="Intel Clear" panose="020B0604020203020204" pitchFamily="34" charset="0"/>
              </a:rPr>
              <a:t>thermal diodes, </a:t>
            </a:r>
            <a:r>
              <a:rPr lang="en-US" sz="1000" b="1" dirty="0" err="1">
                <a:cs typeface="Intel Clear" panose="020B0604020203020204" pitchFamily="34" charset="0"/>
              </a:rPr>
              <a:t>InTEC</a:t>
            </a:r>
            <a:r>
              <a:rPr lang="en-US" sz="1000" b="1" dirty="0">
                <a:cs typeface="Intel Clear" panose="020B0604020203020204" pitchFamily="34" charset="0"/>
              </a:rPr>
              <a:t> 2 (J3J2) for PCH </a:t>
            </a:r>
            <a:r>
              <a:rPr lang="en-US" sz="1000" dirty="0">
                <a:cs typeface="Intel Clear" panose="020B0604020203020204" pitchFamily="34" charset="0"/>
              </a:rPr>
              <a:t>thermal diodes</a:t>
            </a:r>
          </a:p>
          <a:p>
            <a:pPr marL="228589" indent="-228589" defTabSz="609570" hangingPunct="1">
              <a:buFont typeface="Arial" panose="020B0604020202020204" pitchFamily="34" charset="0"/>
              <a:buChar char="•"/>
            </a:pPr>
            <a:r>
              <a:rPr lang="en-US" sz="1000" dirty="0">
                <a:cs typeface="Intel Clear" panose="020B0604020203020204" pitchFamily="34" charset="0"/>
              </a:rPr>
              <a:t>2 DIP Switches (SW3U1 &amp; SW3V1) to select </a:t>
            </a:r>
            <a:r>
              <a:rPr lang="en-US" sz="1000" b="1" dirty="0" err="1">
                <a:cs typeface="Intel Clear" panose="020B0604020203020204" pitchFamily="34" charset="0"/>
              </a:rPr>
              <a:t>InTEC</a:t>
            </a:r>
            <a:r>
              <a:rPr lang="en-US" sz="1000" b="1" dirty="0">
                <a:cs typeface="Intel Clear" panose="020B0604020203020204" pitchFamily="34" charset="0"/>
              </a:rPr>
              <a:t> 1</a:t>
            </a:r>
            <a:r>
              <a:rPr lang="en-US" sz="1000" dirty="0">
                <a:cs typeface="Intel Clear" panose="020B0604020203020204" pitchFamily="34" charset="0"/>
              </a:rPr>
              <a:t> ch1 thermal diode between “PCD Die” and “CPU1 Die”</a:t>
            </a:r>
          </a:p>
          <a:p>
            <a:pPr marL="0" indent="0" defTabSz="609570" hangingPunct="1">
              <a:buNone/>
            </a:pPr>
            <a:r>
              <a:rPr lang="en-US" sz="1000" dirty="0">
                <a:cs typeface="Intel Clear" panose="020B0604020203020204" pitchFamily="34" charset="0"/>
              </a:rPr>
              <a:t>     - PCD thermal diode :  Bit1~2 OFF, Bit3~4 ON of both SW</a:t>
            </a:r>
          </a:p>
          <a:p>
            <a:pPr marL="0" indent="0" defTabSz="609570" hangingPunct="1">
              <a:buNone/>
            </a:pPr>
            <a:r>
              <a:rPr lang="en-US" sz="1000" dirty="0">
                <a:cs typeface="Intel Clear" panose="020B0604020203020204" pitchFamily="34" charset="0"/>
              </a:rPr>
              <a:t>     - CPU1 thermal diode :  Bit1~2 ON, Bit3~4 OFF of both SW</a:t>
            </a:r>
            <a:endParaRPr lang="en-US" sz="2000" dirty="0">
              <a:cs typeface="Intel Clear" panose="020B0604020203020204" pitchFamily="34" charset="0"/>
            </a:endParaRPr>
          </a:p>
          <a:p>
            <a:pPr marL="228589" indent="-228589" defTabSz="609570" hangingPunct="1">
              <a:buFont typeface="Arial" panose="020B0604020202020204" pitchFamily="34" charset="0"/>
              <a:buChar char="•"/>
            </a:pPr>
            <a:endParaRPr lang="en-US" sz="2000" dirty="0">
              <a:cs typeface="Intel Clear" panose="020B0604020203020204" pitchFamily="34" charset="0"/>
            </a:endParaRPr>
          </a:p>
        </p:txBody>
      </p:sp>
      <p:graphicFrame>
        <p:nvGraphicFramePr>
          <p:cNvPr id="3" name="Table 2">
            <a:extLst>
              <a:ext uri="{FF2B5EF4-FFF2-40B4-BE49-F238E27FC236}">
                <a16:creationId xmlns:a16="http://schemas.microsoft.com/office/drawing/2014/main" id="{22DC76DC-391D-1B97-15E9-03C639BC5457}"/>
              </a:ext>
            </a:extLst>
          </p:cNvPr>
          <p:cNvGraphicFramePr>
            <a:graphicFrameLocks noGrp="1"/>
          </p:cNvGraphicFramePr>
          <p:nvPr>
            <p:extLst>
              <p:ext uri="{D42A27DB-BD31-4B8C-83A1-F6EECF244321}">
                <p14:modId xmlns:p14="http://schemas.microsoft.com/office/powerpoint/2010/main" val="2902324190"/>
              </p:ext>
            </p:extLst>
          </p:nvPr>
        </p:nvGraphicFramePr>
        <p:xfrm>
          <a:off x="626283" y="2144997"/>
          <a:ext cx="3646615" cy="4223122"/>
        </p:xfrm>
        <a:graphic>
          <a:graphicData uri="http://schemas.openxmlformats.org/drawingml/2006/table">
            <a:tbl>
              <a:tblPr firstRow="1" firstCol="1" bandRow="1"/>
              <a:tblGrid>
                <a:gridCol w="393981">
                  <a:extLst>
                    <a:ext uri="{9D8B030D-6E8A-4147-A177-3AD203B41FA5}">
                      <a16:colId xmlns:a16="http://schemas.microsoft.com/office/drawing/2014/main" val="309062194"/>
                    </a:ext>
                  </a:extLst>
                </a:gridCol>
                <a:gridCol w="1099482">
                  <a:extLst>
                    <a:ext uri="{9D8B030D-6E8A-4147-A177-3AD203B41FA5}">
                      <a16:colId xmlns:a16="http://schemas.microsoft.com/office/drawing/2014/main" val="2873187876"/>
                    </a:ext>
                  </a:extLst>
                </a:gridCol>
                <a:gridCol w="1181943">
                  <a:extLst>
                    <a:ext uri="{9D8B030D-6E8A-4147-A177-3AD203B41FA5}">
                      <a16:colId xmlns:a16="http://schemas.microsoft.com/office/drawing/2014/main" val="2728633784"/>
                    </a:ext>
                  </a:extLst>
                </a:gridCol>
                <a:gridCol w="971209">
                  <a:extLst>
                    <a:ext uri="{9D8B030D-6E8A-4147-A177-3AD203B41FA5}">
                      <a16:colId xmlns:a16="http://schemas.microsoft.com/office/drawing/2014/main" val="3390917154"/>
                    </a:ext>
                  </a:extLst>
                </a:gridCol>
              </a:tblGrid>
              <a:tr h="215672">
                <a:tc>
                  <a:txBody>
                    <a:bodyPr/>
                    <a:lstStyle/>
                    <a:p>
                      <a:pPr algn="ctr">
                        <a:lnSpc>
                          <a:spcPct val="107000"/>
                        </a:lnSpc>
                        <a:spcAft>
                          <a:spcPts val="800"/>
                        </a:spcAft>
                        <a:buNone/>
                      </a:pPr>
                      <a:r>
                        <a:rPr lang="en-US" sz="700" b="1">
                          <a:solidFill>
                            <a:srgbClr val="FFFFFF"/>
                          </a:solidFill>
                          <a:effectLst/>
                          <a:latin typeface="+mj-lt"/>
                          <a:ea typeface="PMingLiU" panose="02020500000000000000" pitchFamily="18" charset="-120"/>
                          <a:cs typeface="Calibri" panose="020F0502020204030204" pitchFamily="34" charset="0"/>
                        </a:rPr>
                        <a:t>P</a:t>
                      </a:r>
                      <a:r>
                        <a:rPr lang="en-US" sz="700" b="1">
                          <a:solidFill>
                            <a:srgbClr val="FFFFFF"/>
                          </a:solidFill>
                          <a:effectLst/>
                          <a:latin typeface="+mj-lt"/>
                          <a:ea typeface="Times New Roman" panose="02020603050405020304" pitchFamily="18" charset="0"/>
                          <a:cs typeface="Calibri" panose="020F0502020204030204" pitchFamily="34" charset="0"/>
                        </a:rPr>
                        <a:t>in#</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algn="ctr">
                        <a:lnSpc>
                          <a:spcPct val="107000"/>
                        </a:lnSpc>
                        <a:spcAft>
                          <a:spcPts val="800"/>
                        </a:spcAft>
                        <a:buNone/>
                      </a:pPr>
                      <a:r>
                        <a:rPr lang="en-US" sz="1100" b="1">
                          <a:solidFill>
                            <a:srgbClr val="FFFFFF"/>
                          </a:solidFill>
                          <a:effectLst/>
                          <a:latin typeface="+mj-lt"/>
                          <a:ea typeface="Times New Roman" panose="02020603050405020304" pitchFamily="18" charset="0"/>
                          <a:cs typeface="Calibri" panose="020F0502020204030204" pitchFamily="34" charset="0"/>
                        </a:rPr>
                        <a:t>InTEC 1 </a:t>
                      </a:r>
                      <a:r>
                        <a:rPr lang="en-US" sz="700" b="1">
                          <a:solidFill>
                            <a:srgbClr val="FFFFFF"/>
                          </a:solidFill>
                          <a:effectLst/>
                          <a:latin typeface="+mj-lt"/>
                          <a:ea typeface="Times New Roman" panose="02020603050405020304" pitchFamily="18" charset="0"/>
                          <a:cs typeface="Calibri" panose="020F0502020204030204" pitchFamily="34" charset="0"/>
                        </a:rPr>
                        <a:t>signal name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algn="ctr">
                        <a:lnSpc>
                          <a:spcPct val="107000"/>
                        </a:lnSpc>
                        <a:spcAft>
                          <a:spcPts val="800"/>
                        </a:spcAft>
                        <a:buNone/>
                      </a:pPr>
                      <a:r>
                        <a:rPr lang="en-US" sz="700" b="1">
                          <a:solidFill>
                            <a:srgbClr val="FFFFFF"/>
                          </a:solidFill>
                          <a:effectLst/>
                          <a:latin typeface="+mj-lt"/>
                          <a:ea typeface="Times New Roman" panose="02020603050405020304" pitchFamily="18" charset="0"/>
                          <a:cs typeface="Calibri" panose="020F0502020204030204" pitchFamily="34" charset="0"/>
                        </a:rPr>
                        <a:t>Platform routing</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algn="ctr">
                        <a:lnSpc>
                          <a:spcPct val="107000"/>
                        </a:lnSpc>
                        <a:spcAft>
                          <a:spcPts val="800"/>
                        </a:spcAft>
                        <a:buNone/>
                      </a:pPr>
                      <a:r>
                        <a:rPr lang="en-US" sz="700" b="1">
                          <a:solidFill>
                            <a:srgbClr val="FFFFFF"/>
                          </a:solidFill>
                          <a:effectLst/>
                          <a:latin typeface="+mj-lt"/>
                          <a:ea typeface="Times New Roman" panose="02020603050405020304" pitchFamily="18" charset="0"/>
                          <a:cs typeface="Calibri" panose="020F0502020204030204" pitchFamily="34" charset="0"/>
                        </a:rPr>
                        <a:t>Comments</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2796509561"/>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THERMDA0_Sense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CPU0_CORE_THERM_DA</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rowSpan="4">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CPU0 Die Thermal Diode  </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9692796"/>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THERMDC0_Sense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CPU0_CORE_THERM_DC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extLst>
                  <a:ext uri="{0D108BD9-81ED-4DB2-BD59-A6C34878D82A}">
                    <a16:rowId xmlns:a16="http://schemas.microsoft.com/office/drawing/2014/main" val="3591083091"/>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3</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THERMDC0_Force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CPU0_CORE_THERM_DC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extLst>
                  <a:ext uri="{0D108BD9-81ED-4DB2-BD59-A6C34878D82A}">
                    <a16:rowId xmlns:a16="http://schemas.microsoft.com/office/drawing/2014/main" val="3656077376"/>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4</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THERMDA0_Force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CPU0_CORE_THERM_DA</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vMerge="1">
                  <a:txBody>
                    <a:bodyPr/>
                    <a:lstStyle/>
                    <a:p>
                      <a:endParaRPr lang="en-US"/>
                    </a:p>
                  </a:txBody>
                  <a:tcPr/>
                </a:tc>
                <a:extLst>
                  <a:ext uri="{0D108BD9-81ED-4DB2-BD59-A6C34878D82A}">
                    <a16:rowId xmlns:a16="http://schemas.microsoft.com/office/drawing/2014/main" val="85450627"/>
                  </a:ext>
                </a:extLst>
              </a:tr>
              <a:tr h="215672">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5</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PROCHOT0</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PROCHOT monitor</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PROCHOT Copy (LVTTL)</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7961155"/>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6</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 </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0709686"/>
                  </a:ext>
                </a:extLst>
              </a:tr>
              <a:tr h="21145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7</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THERMDA1_Sense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CPU1_CORE_PCD_THERM_DA</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rowSpan="4">
                  <a:txBody>
                    <a:bodyPr/>
                    <a:lstStyle/>
                    <a:p>
                      <a:pPr algn="ctr">
                        <a:lnSpc>
                          <a:spcPct val="107000"/>
                        </a:lnSpc>
                        <a:spcAft>
                          <a:spcPts val="800"/>
                        </a:spcAft>
                        <a:buNone/>
                      </a:pPr>
                      <a:r>
                        <a:rPr lang="en-US" sz="700" b="1">
                          <a:solidFill>
                            <a:srgbClr val="000000"/>
                          </a:solidFill>
                          <a:effectLst/>
                          <a:highlight>
                            <a:srgbClr val="FFFF00"/>
                          </a:highlight>
                          <a:latin typeface="+mj-lt"/>
                          <a:ea typeface="Times New Roman" panose="02020603050405020304" pitchFamily="18" charset="0"/>
                          <a:cs typeface="Calibri" panose="020F0502020204030204" pitchFamily="34" charset="0"/>
                        </a:rPr>
                        <a:t>PCD Die</a:t>
                      </a:r>
                      <a:r>
                        <a:rPr lang="en-US" sz="700" b="0">
                          <a:solidFill>
                            <a:srgbClr val="000000"/>
                          </a:solidFill>
                          <a:effectLst/>
                          <a:latin typeface="+mj-lt"/>
                          <a:ea typeface="Times New Roman" panose="02020603050405020304" pitchFamily="18" charset="0"/>
                          <a:cs typeface="Calibri" panose="020F0502020204030204" pitchFamily="34" charset="0"/>
                        </a:rPr>
                        <a:t> Thermal Diode </a:t>
                      </a:r>
                      <a:r>
                        <a:rPr lang="en-US" sz="700" b="1">
                          <a:solidFill>
                            <a:srgbClr val="000000"/>
                          </a:solidFill>
                          <a:effectLst/>
                          <a:latin typeface="+mj-lt"/>
                          <a:ea typeface="Times New Roman" panose="02020603050405020304" pitchFamily="18" charset="0"/>
                          <a:cs typeface="Calibri" panose="020F0502020204030204" pitchFamily="34" charset="0"/>
                        </a:rPr>
                        <a:t>(Default)</a:t>
                      </a:r>
                      <a:endParaRPr lang="en-US" sz="700" b="1">
                        <a:effectLst/>
                        <a:latin typeface="+mj-lt"/>
                        <a:ea typeface="PMingLiU" panose="02020500000000000000" pitchFamily="18" charset="-120"/>
                        <a:cs typeface="Arial" panose="020B0604020202020204" pitchFamily="34" charset="0"/>
                      </a:endParaRPr>
                    </a:p>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or</a:t>
                      </a:r>
                      <a:endParaRPr lang="en-US" sz="700" b="0">
                        <a:effectLst/>
                        <a:latin typeface="+mj-lt"/>
                        <a:ea typeface="PMingLiU" panose="02020500000000000000" pitchFamily="18" charset="-120"/>
                        <a:cs typeface="Arial" panose="020B0604020202020204" pitchFamily="34" charset="0"/>
                      </a:endParaRPr>
                    </a:p>
                    <a:p>
                      <a:pPr algn="ctr">
                        <a:lnSpc>
                          <a:spcPct val="107000"/>
                        </a:lnSpc>
                        <a:spcAft>
                          <a:spcPts val="800"/>
                        </a:spcAft>
                        <a:buNone/>
                      </a:pPr>
                      <a:r>
                        <a:rPr lang="en-US" sz="700" b="1">
                          <a:solidFill>
                            <a:srgbClr val="000000"/>
                          </a:solidFill>
                          <a:effectLst/>
                          <a:highlight>
                            <a:srgbClr val="FFFF00"/>
                          </a:highlight>
                          <a:latin typeface="+mj-lt"/>
                          <a:ea typeface="Times New Roman" panose="02020603050405020304" pitchFamily="18" charset="0"/>
                          <a:cs typeface="Calibri" panose="020F0502020204030204" pitchFamily="34" charset="0"/>
                        </a:rPr>
                        <a:t>CPU1 Die </a:t>
                      </a:r>
                      <a:r>
                        <a:rPr lang="en-US" sz="700" b="0">
                          <a:solidFill>
                            <a:srgbClr val="000000"/>
                          </a:solidFill>
                          <a:effectLst/>
                          <a:latin typeface="+mj-lt"/>
                          <a:ea typeface="Times New Roman" panose="02020603050405020304" pitchFamily="18" charset="0"/>
                          <a:cs typeface="Calibri" panose="020F0502020204030204" pitchFamily="34" charset="0"/>
                        </a:rPr>
                        <a:t>Thermal Diode</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2372341"/>
                  </a:ext>
                </a:extLst>
              </a:tr>
              <a:tr h="21145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8</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THERMDC1_Sense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CPU1_CORE_PCD _THERM_DC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vMerge="1">
                  <a:txBody>
                    <a:bodyPr/>
                    <a:lstStyle/>
                    <a:p>
                      <a:endParaRPr lang="en-US"/>
                    </a:p>
                  </a:txBody>
                  <a:tcPr/>
                </a:tc>
                <a:extLst>
                  <a:ext uri="{0D108BD9-81ED-4DB2-BD59-A6C34878D82A}">
                    <a16:rowId xmlns:a16="http://schemas.microsoft.com/office/drawing/2014/main" val="3526402601"/>
                  </a:ext>
                </a:extLst>
              </a:tr>
              <a:tr h="21145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9</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THERMDC1_Force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CPU1_CORE_PCD _THERM_DC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vMerge="1">
                  <a:txBody>
                    <a:bodyPr/>
                    <a:lstStyle/>
                    <a:p>
                      <a:endParaRPr lang="en-US"/>
                    </a:p>
                  </a:txBody>
                  <a:tcPr/>
                </a:tc>
                <a:extLst>
                  <a:ext uri="{0D108BD9-81ED-4DB2-BD59-A6C34878D82A}">
                    <a16:rowId xmlns:a16="http://schemas.microsoft.com/office/drawing/2014/main" val="2200686764"/>
                  </a:ext>
                </a:extLst>
              </a:tr>
              <a:tr h="297449">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10</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THERMDA1_Force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CPU1_CORE_PCD _THERM_DA</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vMerge="1">
                  <a:txBody>
                    <a:bodyPr/>
                    <a:lstStyle/>
                    <a:p>
                      <a:endParaRPr lang="en-US"/>
                    </a:p>
                  </a:txBody>
                  <a:tcPr/>
                </a:tc>
                <a:extLst>
                  <a:ext uri="{0D108BD9-81ED-4DB2-BD59-A6C34878D82A}">
                    <a16:rowId xmlns:a16="http://schemas.microsoft.com/office/drawing/2014/main" val="460088684"/>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11</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PROCHOT1_PECI Trigger</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 </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0007362"/>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12</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 </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1395012"/>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13</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THERMDA2_Sense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HUB_THERM_DA</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rowSpan="4">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HUB (NPU) Die Thermal Diode</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8193107"/>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14</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THERMDC2_Sense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HUB_THERM_DC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vMerge="1">
                  <a:txBody>
                    <a:bodyPr/>
                    <a:lstStyle/>
                    <a:p>
                      <a:endParaRPr lang="en-US"/>
                    </a:p>
                  </a:txBody>
                  <a:tcPr/>
                </a:tc>
                <a:extLst>
                  <a:ext uri="{0D108BD9-81ED-4DB2-BD59-A6C34878D82A}">
                    <a16:rowId xmlns:a16="http://schemas.microsoft.com/office/drawing/2014/main" val="3151469664"/>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15</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THERMDC2_Force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HUB_THERM_DC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vMerge="1">
                  <a:txBody>
                    <a:bodyPr/>
                    <a:lstStyle/>
                    <a:p>
                      <a:endParaRPr lang="en-US"/>
                    </a:p>
                  </a:txBody>
                  <a:tcPr/>
                </a:tc>
                <a:extLst>
                  <a:ext uri="{0D108BD9-81ED-4DB2-BD59-A6C34878D82A}">
                    <a16:rowId xmlns:a16="http://schemas.microsoft.com/office/drawing/2014/main" val="2660514960"/>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16</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THERMDA2_Force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HUB_THERM_DA</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vMerge="1">
                  <a:txBody>
                    <a:bodyPr/>
                    <a:lstStyle/>
                    <a:p>
                      <a:endParaRPr lang="en-US"/>
                    </a:p>
                  </a:txBody>
                  <a:tcPr/>
                </a:tc>
                <a:extLst>
                  <a:ext uri="{0D108BD9-81ED-4DB2-BD59-A6C34878D82A}">
                    <a16:rowId xmlns:a16="http://schemas.microsoft.com/office/drawing/2014/main" val="710381859"/>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17</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PMingLiU" panose="02020500000000000000" pitchFamily="18" charset="-120"/>
                          <a:cs typeface="Calibri" panose="020F0502020204030204" pitchFamily="34" charset="0"/>
                        </a:rPr>
                        <a:t>I2C Data</a:t>
                      </a: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INTEC_I2C_DATA_EC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 </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5960265"/>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18</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PMingLiU" panose="02020500000000000000" pitchFamily="18" charset="-12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 </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7549451"/>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19</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THERMDA3_Sense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PMingLiU" panose="02020500000000000000" pitchFamily="18" charset="-120"/>
                          <a:cs typeface="Calibri" panose="020F0502020204030204" pitchFamily="34" charset="0"/>
                        </a:rPr>
                        <a:t>GCD_THERM_DA</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rowSpan="4">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GCD (GT) Die Thermal Diode</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6243722"/>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20</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THERMDC3_Sense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PMingLiU" panose="02020500000000000000" pitchFamily="18" charset="-120"/>
                          <a:cs typeface="Calibri" panose="020F0502020204030204" pitchFamily="34" charset="0"/>
                        </a:rPr>
                        <a:t>GCD_THERM_DC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vMerge="1">
                  <a:txBody>
                    <a:bodyPr/>
                    <a:lstStyle/>
                    <a:p>
                      <a:endParaRPr lang="en-US"/>
                    </a:p>
                  </a:txBody>
                  <a:tcPr/>
                </a:tc>
                <a:extLst>
                  <a:ext uri="{0D108BD9-81ED-4DB2-BD59-A6C34878D82A}">
                    <a16:rowId xmlns:a16="http://schemas.microsoft.com/office/drawing/2014/main" val="1514389526"/>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21</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THERMDC3_Force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PMingLiU" panose="02020500000000000000" pitchFamily="18" charset="-120"/>
                          <a:cs typeface="Calibri" panose="020F0502020204030204" pitchFamily="34" charset="0"/>
                        </a:rPr>
                        <a:t>GCD_THERM_DC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vMerge="1">
                  <a:txBody>
                    <a:bodyPr/>
                    <a:lstStyle/>
                    <a:p>
                      <a:endParaRPr lang="en-US"/>
                    </a:p>
                  </a:txBody>
                  <a:tcPr/>
                </a:tc>
                <a:extLst>
                  <a:ext uri="{0D108BD9-81ED-4DB2-BD59-A6C34878D82A}">
                    <a16:rowId xmlns:a16="http://schemas.microsoft.com/office/drawing/2014/main" val="1539936958"/>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22</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THERMDA3_Force</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PMingLiU" panose="02020500000000000000" pitchFamily="18" charset="-120"/>
                          <a:cs typeface="Calibri" panose="020F0502020204030204" pitchFamily="34" charset="0"/>
                        </a:rPr>
                        <a:t>GCD_THERM_DA</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vMerge="1">
                  <a:txBody>
                    <a:bodyPr/>
                    <a:lstStyle/>
                    <a:p>
                      <a:endParaRPr lang="en-US"/>
                    </a:p>
                  </a:txBody>
                  <a:tcPr/>
                </a:tc>
                <a:extLst>
                  <a:ext uri="{0D108BD9-81ED-4DB2-BD59-A6C34878D82A}">
                    <a16:rowId xmlns:a16="http://schemas.microsoft.com/office/drawing/2014/main" val="1837974396"/>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23</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PMingLiU" panose="02020500000000000000" pitchFamily="18" charset="-120"/>
                          <a:cs typeface="Calibri" panose="020F0502020204030204" pitchFamily="34" charset="0"/>
                        </a:rPr>
                        <a:t>I2C Clock</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INTEC_I2C_</a:t>
                      </a:r>
                      <a:r>
                        <a:rPr lang="en-US" sz="700">
                          <a:solidFill>
                            <a:srgbClr val="000000"/>
                          </a:solidFill>
                          <a:effectLst/>
                          <a:latin typeface="+mj-lt"/>
                          <a:ea typeface="PMingLiU" panose="02020500000000000000" pitchFamily="18" charset="-120"/>
                          <a:cs typeface="Calibri" panose="020F0502020204030204" pitchFamily="34" charset="0"/>
                        </a:rPr>
                        <a:t>CLK</a:t>
                      </a:r>
                      <a:r>
                        <a:rPr lang="en-US" sz="700">
                          <a:solidFill>
                            <a:srgbClr val="000000"/>
                          </a:solidFill>
                          <a:effectLst/>
                          <a:latin typeface="+mj-lt"/>
                          <a:ea typeface="Times New Roman" panose="02020603050405020304" pitchFamily="18" charset="0"/>
                          <a:cs typeface="Calibri" panose="020F0502020204030204" pitchFamily="34" charset="0"/>
                        </a:rPr>
                        <a:t>_EC</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 </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9825853"/>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24</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 </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1908935"/>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25</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PECI0</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5">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PECI Interface</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2717290"/>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26</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35069560"/>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27</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VTT0</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VccST</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23180798"/>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28</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PECI0_Mux_Ctrl</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 Mux Ctrl</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836545621"/>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29</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PECI_Copy</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 PROBING</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447960206"/>
                  </a:ext>
                </a:extLst>
              </a:tr>
              <a:tr h="112525">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30</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b="0">
                          <a:solidFill>
                            <a:srgbClr val="000000"/>
                          </a:solidFill>
                          <a:effectLst/>
                          <a:latin typeface="+mj-lt"/>
                          <a:ea typeface="Times New Roman" panose="02020603050405020304" pitchFamily="18" charset="0"/>
                          <a:cs typeface="Calibri" panose="020F0502020204030204" pitchFamily="34" charset="0"/>
                        </a:rPr>
                        <a:t> </a:t>
                      </a:r>
                      <a:endParaRPr lang="en-US" sz="700" b="0">
                        <a:effectLst/>
                        <a:latin typeface="+mj-lt"/>
                        <a:ea typeface="PMingLiU" panose="02020500000000000000" pitchFamily="18" charset="-120"/>
                        <a:cs typeface="Arial" panose="020B0604020202020204" pitchFamily="34" charset="0"/>
                      </a:endParaRPr>
                    </a:p>
                  </a:txBody>
                  <a:tcPr marL="51387" marR="513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9265919"/>
                  </a:ext>
                </a:extLst>
              </a:tr>
            </a:tbl>
          </a:graphicData>
        </a:graphic>
      </p:graphicFrame>
      <p:graphicFrame>
        <p:nvGraphicFramePr>
          <p:cNvPr id="5" name="Table 4">
            <a:extLst>
              <a:ext uri="{FF2B5EF4-FFF2-40B4-BE49-F238E27FC236}">
                <a16:creationId xmlns:a16="http://schemas.microsoft.com/office/drawing/2014/main" id="{4EAFE8D3-9D99-A2B9-6D8D-3F0B8FF64288}"/>
              </a:ext>
            </a:extLst>
          </p:cNvPr>
          <p:cNvGraphicFramePr>
            <a:graphicFrameLocks noGrp="1"/>
          </p:cNvGraphicFramePr>
          <p:nvPr>
            <p:extLst>
              <p:ext uri="{D42A27DB-BD31-4B8C-83A1-F6EECF244321}">
                <p14:modId xmlns:p14="http://schemas.microsoft.com/office/powerpoint/2010/main" val="123701707"/>
              </p:ext>
            </p:extLst>
          </p:nvPr>
        </p:nvGraphicFramePr>
        <p:xfrm>
          <a:off x="5282599" y="2102265"/>
          <a:ext cx="3921220" cy="4231677"/>
        </p:xfrm>
        <a:graphic>
          <a:graphicData uri="http://schemas.openxmlformats.org/drawingml/2006/table">
            <a:tbl>
              <a:tblPr firstRow="1" firstCol="1" bandRow="1"/>
              <a:tblGrid>
                <a:gridCol w="304423">
                  <a:extLst>
                    <a:ext uri="{9D8B030D-6E8A-4147-A177-3AD203B41FA5}">
                      <a16:colId xmlns:a16="http://schemas.microsoft.com/office/drawing/2014/main" val="1304481825"/>
                    </a:ext>
                  </a:extLst>
                </a:gridCol>
                <a:gridCol w="1301503">
                  <a:extLst>
                    <a:ext uri="{9D8B030D-6E8A-4147-A177-3AD203B41FA5}">
                      <a16:colId xmlns:a16="http://schemas.microsoft.com/office/drawing/2014/main" val="2963248029"/>
                    </a:ext>
                  </a:extLst>
                </a:gridCol>
                <a:gridCol w="1270949">
                  <a:extLst>
                    <a:ext uri="{9D8B030D-6E8A-4147-A177-3AD203B41FA5}">
                      <a16:colId xmlns:a16="http://schemas.microsoft.com/office/drawing/2014/main" val="1798487137"/>
                    </a:ext>
                  </a:extLst>
                </a:gridCol>
                <a:gridCol w="1044345">
                  <a:extLst>
                    <a:ext uri="{9D8B030D-6E8A-4147-A177-3AD203B41FA5}">
                      <a16:colId xmlns:a16="http://schemas.microsoft.com/office/drawing/2014/main" val="1142428125"/>
                    </a:ext>
                  </a:extLst>
                </a:gridCol>
              </a:tblGrid>
              <a:tr h="227187">
                <a:tc>
                  <a:txBody>
                    <a:bodyPr/>
                    <a:lstStyle/>
                    <a:p>
                      <a:pPr algn="ctr">
                        <a:lnSpc>
                          <a:spcPct val="107000"/>
                        </a:lnSpc>
                        <a:spcAft>
                          <a:spcPts val="800"/>
                        </a:spcAft>
                        <a:buNone/>
                      </a:pPr>
                      <a:r>
                        <a:rPr lang="en-US" sz="700" b="1">
                          <a:solidFill>
                            <a:srgbClr val="FFFFFF"/>
                          </a:solidFill>
                          <a:effectLst/>
                          <a:latin typeface="+mj-lt"/>
                          <a:ea typeface="Times New Roman" panose="02020603050405020304" pitchFamily="18" charset="0"/>
                          <a:cs typeface="Calibri" panose="020F0502020204030204" pitchFamily="34" charset="0"/>
                        </a:rPr>
                        <a:t>Pin#</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Aft>
                          <a:spcPts val="800"/>
                        </a:spcAft>
                        <a:buNone/>
                      </a:pPr>
                      <a:r>
                        <a:rPr lang="en-US" sz="1100" b="1">
                          <a:solidFill>
                            <a:srgbClr val="FFFFFF"/>
                          </a:solidFill>
                          <a:effectLst/>
                          <a:latin typeface="+mj-lt"/>
                          <a:ea typeface="Times New Roman" panose="02020603050405020304" pitchFamily="18" charset="0"/>
                          <a:cs typeface="Calibri" panose="020F0502020204030204" pitchFamily="34" charset="0"/>
                        </a:rPr>
                        <a:t>InTEC 2 </a:t>
                      </a:r>
                      <a:r>
                        <a:rPr lang="en-US" sz="700" b="1">
                          <a:solidFill>
                            <a:srgbClr val="FFFFFF"/>
                          </a:solidFill>
                          <a:effectLst/>
                          <a:latin typeface="+mj-lt"/>
                          <a:ea typeface="Times New Roman" panose="02020603050405020304" pitchFamily="18" charset="0"/>
                          <a:cs typeface="Calibri" panose="020F0502020204030204" pitchFamily="34" charset="0"/>
                        </a:rPr>
                        <a:t>signal name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Aft>
                          <a:spcPts val="800"/>
                        </a:spcAft>
                        <a:buNone/>
                      </a:pPr>
                      <a:r>
                        <a:rPr lang="en-US" sz="700" b="1">
                          <a:solidFill>
                            <a:srgbClr val="FFFFFF"/>
                          </a:solidFill>
                          <a:effectLst/>
                          <a:latin typeface="+mj-lt"/>
                          <a:ea typeface="Times New Roman" panose="02020603050405020304" pitchFamily="18" charset="0"/>
                          <a:cs typeface="Calibri" panose="020F0502020204030204" pitchFamily="34" charset="0"/>
                        </a:rPr>
                        <a:t>Platform routing</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ct val="107000"/>
                        </a:lnSpc>
                        <a:spcAft>
                          <a:spcPts val="800"/>
                        </a:spcAft>
                        <a:buNone/>
                      </a:pPr>
                      <a:r>
                        <a:rPr lang="en-US" sz="700" b="1">
                          <a:solidFill>
                            <a:srgbClr val="FFFFFF"/>
                          </a:solidFill>
                          <a:effectLst/>
                          <a:latin typeface="+mj-lt"/>
                          <a:ea typeface="Times New Roman" panose="02020603050405020304" pitchFamily="18" charset="0"/>
                          <a:cs typeface="Calibri" panose="020F0502020204030204" pitchFamily="34" charset="0"/>
                        </a:rPr>
                        <a:t>Comments</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098221778"/>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THERMDA0_Sense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TD_ANODE</a:t>
                      </a:r>
                      <a:endParaRPr lang="en-US" sz="700">
                        <a:effectLst/>
                        <a:latin typeface="+mj-lt"/>
                        <a:ea typeface="PMingLiU" panose="02020500000000000000" pitchFamily="18" charset="-120"/>
                        <a:cs typeface="Arial" panose="020B0604020202020204" pitchFamily="34" charset="0"/>
                      </a:endParaRPr>
                    </a:p>
                  </a:txBody>
                  <a:tcPr marL="55364" marR="5536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rowSpan="4">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Times New Roman" panose="02020603050405020304" pitchFamily="18" charset="0"/>
                        </a:rPr>
                        <a:t>PCH Die Thermal Diode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CEEF"/>
                    </a:solidFill>
                  </a:tcPr>
                </a:tc>
                <a:extLst>
                  <a:ext uri="{0D108BD9-81ED-4DB2-BD59-A6C34878D82A}">
                    <a16:rowId xmlns:a16="http://schemas.microsoft.com/office/drawing/2014/main" val="709063362"/>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THERMDC0_Sense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TD_CATHODE</a:t>
                      </a:r>
                      <a:endParaRPr lang="en-US" sz="700">
                        <a:effectLst/>
                        <a:latin typeface="+mj-lt"/>
                        <a:ea typeface="PMingLiU" panose="02020500000000000000" pitchFamily="18" charset="-120"/>
                        <a:cs typeface="Arial" panose="020B0604020202020204" pitchFamily="34" charset="0"/>
                      </a:endParaRPr>
                    </a:p>
                  </a:txBody>
                  <a:tcPr marL="55364" marR="5536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vMerge="1">
                  <a:txBody>
                    <a:bodyPr/>
                    <a:lstStyle/>
                    <a:p>
                      <a:endParaRPr lang="en-US"/>
                    </a:p>
                  </a:txBody>
                  <a:tcPr/>
                </a:tc>
                <a:extLst>
                  <a:ext uri="{0D108BD9-81ED-4DB2-BD59-A6C34878D82A}">
                    <a16:rowId xmlns:a16="http://schemas.microsoft.com/office/drawing/2014/main" val="4262257278"/>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3</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THERMDC0_Force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TD_CATHODE</a:t>
                      </a:r>
                      <a:endParaRPr lang="en-US" sz="700">
                        <a:effectLst/>
                        <a:latin typeface="+mj-lt"/>
                        <a:ea typeface="PMingLiU" panose="02020500000000000000" pitchFamily="18" charset="-120"/>
                        <a:cs typeface="Arial" panose="020B0604020202020204" pitchFamily="34" charset="0"/>
                      </a:endParaRPr>
                    </a:p>
                  </a:txBody>
                  <a:tcPr marL="55364" marR="5536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vMerge="1">
                  <a:txBody>
                    <a:bodyPr/>
                    <a:lstStyle/>
                    <a:p>
                      <a:endParaRPr lang="en-US"/>
                    </a:p>
                  </a:txBody>
                  <a:tcPr/>
                </a:tc>
                <a:extLst>
                  <a:ext uri="{0D108BD9-81ED-4DB2-BD59-A6C34878D82A}">
                    <a16:rowId xmlns:a16="http://schemas.microsoft.com/office/drawing/2014/main" val="2866849293"/>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4</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THERMDA0_Force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TD_ANODE</a:t>
                      </a:r>
                      <a:endParaRPr lang="en-US" sz="700">
                        <a:effectLst/>
                        <a:latin typeface="+mj-lt"/>
                        <a:ea typeface="PMingLiU" panose="02020500000000000000" pitchFamily="18" charset="-120"/>
                        <a:cs typeface="Arial" panose="020B0604020202020204" pitchFamily="34" charset="0"/>
                      </a:endParaRPr>
                    </a:p>
                  </a:txBody>
                  <a:tcPr marL="55364" marR="5536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vMerge="1">
                  <a:txBody>
                    <a:bodyPr/>
                    <a:lstStyle/>
                    <a:p>
                      <a:endParaRPr lang="en-US"/>
                    </a:p>
                  </a:txBody>
                  <a:tcPr/>
                </a:tc>
                <a:extLst>
                  <a:ext uri="{0D108BD9-81ED-4DB2-BD59-A6C34878D82A}">
                    <a16:rowId xmlns:a16="http://schemas.microsoft.com/office/drawing/2014/main" val="3226275930"/>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5</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PROCHOT0</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PROCHOT monitor</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6485277"/>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6</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9944329"/>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7</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THERMDA1_Sense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4">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5855844"/>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8</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THERMDC1_Sense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42999974"/>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9</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THERMDC1_Force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956674636"/>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10</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THERMDA1_Force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372310354"/>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11</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PROCHOT1_PECI Trigger</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1967783"/>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12</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1630489"/>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13</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THERMDA2_Sense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4">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7041127"/>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14</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THERMDC2_Sense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873415129"/>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15</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THERMDC2_Force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053542066"/>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16</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THERMDA2_Force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610577586"/>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17</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PMingLiU" panose="02020500000000000000" pitchFamily="18" charset="-120"/>
                          <a:cs typeface="Calibri" panose="020F0502020204030204" pitchFamily="34" charset="0"/>
                        </a:rPr>
                        <a:t>I2C Data</a:t>
                      </a: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INTEC_I2C_DATA_EC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621399"/>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18</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0396244"/>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19</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THERMDA3_Sense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4">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07016834"/>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20</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THERMDC3_Sense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249783372"/>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21</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THERMDC3_Force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916056678"/>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22</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THERMDA3_Force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NC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4256670230"/>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23</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PMingLiU" panose="02020500000000000000" pitchFamily="18" charset="-120"/>
                          <a:cs typeface="Calibri" panose="020F0502020204030204" pitchFamily="34" charset="0"/>
                        </a:rPr>
                        <a:t>I2C Clock</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INTEC_I2C_</a:t>
                      </a:r>
                      <a:r>
                        <a:rPr lang="en-US" sz="700">
                          <a:solidFill>
                            <a:srgbClr val="000000"/>
                          </a:solidFill>
                          <a:effectLst/>
                          <a:latin typeface="+mj-lt"/>
                          <a:ea typeface="PMingLiU" panose="02020500000000000000" pitchFamily="18" charset="-120"/>
                          <a:cs typeface="Calibri" panose="020F0502020204030204" pitchFamily="34" charset="0"/>
                        </a:rPr>
                        <a:t>CLK</a:t>
                      </a:r>
                      <a:r>
                        <a:rPr lang="en-US" sz="700">
                          <a:solidFill>
                            <a:srgbClr val="000000"/>
                          </a:solidFill>
                          <a:effectLst/>
                          <a:latin typeface="+mj-lt"/>
                          <a:ea typeface="Times New Roman" panose="02020603050405020304" pitchFamily="18" charset="0"/>
                          <a:cs typeface="Calibri" panose="020F0502020204030204" pitchFamily="34" charset="0"/>
                        </a:rPr>
                        <a:t>_EC</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3068268"/>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24</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0027007"/>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25</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PECI0</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5">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 Interface</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6467903"/>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26</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758388041"/>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27</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VTT0</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VccST</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664237508"/>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28</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PECI0_Mux_Ctrl</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 Mux Ctrl</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4036518628"/>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29</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PECI_Copy</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**PECI PROBING</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550933235"/>
                  </a:ext>
                </a:extLst>
              </a:tr>
              <a:tr h="133483">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30</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GND</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buNone/>
                      </a:pPr>
                      <a:r>
                        <a:rPr lang="en-US" sz="700">
                          <a:solidFill>
                            <a:srgbClr val="000000"/>
                          </a:solidFill>
                          <a:effectLst/>
                          <a:latin typeface="+mj-lt"/>
                          <a:ea typeface="Times New Roman" panose="02020603050405020304" pitchFamily="18" charset="0"/>
                          <a:cs typeface="Calibri" panose="020F0502020204030204" pitchFamily="34" charset="0"/>
                        </a:rPr>
                        <a:t> </a:t>
                      </a:r>
                      <a:endParaRPr lang="en-US" sz="700">
                        <a:effectLst/>
                        <a:latin typeface="+mj-lt"/>
                        <a:ea typeface="PMingLiU" panose="02020500000000000000" pitchFamily="18" charset="-120"/>
                        <a:cs typeface="Arial" panose="020B0604020202020204" pitchFamily="34" charset="0"/>
                      </a:endParaRPr>
                    </a:p>
                  </a:txBody>
                  <a:tcPr marL="55364" marR="553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5145511"/>
                  </a:ext>
                </a:extLst>
              </a:tr>
            </a:tbl>
          </a:graphicData>
        </a:graphic>
      </p:graphicFrame>
    </p:spTree>
    <p:extLst>
      <p:ext uri="{BB962C8B-B14F-4D97-AF65-F5344CB8AC3E}">
        <p14:creationId xmlns:p14="http://schemas.microsoft.com/office/powerpoint/2010/main" val="544412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A96F8-F5F9-B156-5E9F-2D8B843F7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CEEFF-0394-E545-1434-B932B7E60995}"/>
              </a:ext>
            </a:extLst>
          </p:cNvPr>
          <p:cNvSpPr>
            <a:spLocks noGrp="1"/>
          </p:cNvSpPr>
          <p:nvPr>
            <p:ph type="title"/>
          </p:nvPr>
        </p:nvSpPr>
        <p:spPr/>
        <p:txBody>
          <a:bodyPr/>
          <a:lstStyle/>
          <a:p>
            <a:r>
              <a:rPr lang="en-US" sz="4000">
                <a:cs typeface="Intel Clear" panose="020B0604020203020204" pitchFamily="34" charset="0"/>
              </a:rPr>
              <a:t>SMP Connectors</a:t>
            </a:r>
            <a:br>
              <a:rPr lang="en-US" sz="4000">
                <a:cs typeface="Intel Clear" panose="020B0604020203020204" pitchFamily="34" charset="0"/>
              </a:rPr>
            </a:br>
            <a:endParaRPr lang="en-US"/>
          </a:p>
        </p:txBody>
      </p:sp>
      <p:sp>
        <p:nvSpPr>
          <p:cNvPr id="4" name="Content Placeholder 2">
            <a:extLst>
              <a:ext uri="{FF2B5EF4-FFF2-40B4-BE49-F238E27FC236}">
                <a16:creationId xmlns:a16="http://schemas.microsoft.com/office/drawing/2014/main" id="{3685ECD4-6E6E-9DD5-C0EB-AFFD23B44000}"/>
              </a:ext>
            </a:extLst>
          </p:cNvPr>
          <p:cNvSpPr txBox="1">
            <a:spLocks/>
          </p:cNvSpPr>
          <p:nvPr/>
        </p:nvSpPr>
        <p:spPr>
          <a:xfrm>
            <a:off x="554817" y="1340308"/>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pic>
        <p:nvPicPr>
          <p:cNvPr id="5" name="Picture 4" descr="A close-up of a table&#10;&#10;AI-generated content may be incorrect.">
            <a:extLst>
              <a:ext uri="{FF2B5EF4-FFF2-40B4-BE49-F238E27FC236}">
                <a16:creationId xmlns:a16="http://schemas.microsoft.com/office/drawing/2014/main" id="{823043D0-C64A-5E0A-91EA-D52CAFC6533A}"/>
              </a:ext>
            </a:extLst>
          </p:cNvPr>
          <p:cNvPicPr>
            <a:picLocks noChangeAspect="1"/>
          </p:cNvPicPr>
          <p:nvPr/>
        </p:nvPicPr>
        <p:blipFill>
          <a:blip r:embed="rId2"/>
          <a:srcRect t="9603" b="8812"/>
          <a:stretch/>
        </p:blipFill>
        <p:spPr>
          <a:xfrm>
            <a:off x="366636" y="1678392"/>
            <a:ext cx="10767568" cy="4738884"/>
          </a:xfrm>
          <a:prstGeom prst="rect">
            <a:avLst/>
          </a:prstGeom>
        </p:spPr>
      </p:pic>
      <p:sp>
        <p:nvSpPr>
          <p:cNvPr id="7" name="Content Placeholder 2">
            <a:extLst>
              <a:ext uri="{FF2B5EF4-FFF2-40B4-BE49-F238E27FC236}">
                <a16:creationId xmlns:a16="http://schemas.microsoft.com/office/drawing/2014/main" id="{BA387D98-C88A-68A5-E729-364D3836629D}"/>
              </a:ext>
            </a:extLst>
          </p:cNvPr>
          <p:cNvSpPr txBox="1">
            <a:spLocks/>
          </p:cNvSpPr>
          <p:nvPr/>
        </p:nvSpPr>
        <p:spPr>
          <a:xfrm>
            <a:off x="366636" y="1117089"/>
            <a:ext cx="11315908" cy="865601"/>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1200">
                <a:cs typeface="Intel Clear" panose="020B0604020203020204" pitchFamily="34" charset="0"/>
              </a:rPr>
              <a:t>SMP Connectors and corresponding 0</a:t>
            </a:r>
            <a:r>
              <a:rPr lang="el-GR" sz="1200">
                <a:cs typeface="Intel Clear" panose="020B0604020203020204" pitchFamily="34" charset="0"/>
              </a:rPr>
              <a:t>Ω</a:t>
            </a:r>
            <a:r>
              <a:rPr lang="en-US" sz="1200">
                <a:cs typeface="Intel Clear" panose="020B0604020203020204" pitchFamily="34" charset="0"/>
              </a:rPr>
              <a:t> resistor options are NOT stuffed as default.</a:t>
            </a:r>
          </a:p>
          <a:p>
            <a:pPr marL="228589" indent="-228589" defTabSz="609570" hangingPunct="1">
              <a:buFont typeface="Arial" panose="020B0604020202020204" pitchFamily="34" charset="0"/>
              <a:buChar char="•"/>
            </a:pPr>
            <a:r>
              <a:rPr lang="en-US" sz="1200">
                <a:cs typeface="Intel Clear" panose="020B0604020203020204" pitchFamily="34" charset="0"/>
              </a:rPr>
              <a:t>Please refer to Schematics p234~p236 for the SMP connectors.  It’s same across the board SKUs, except Genlock is available on S-011, S-041 only.  </a:t>
            </a:r>
          </a:p>
        </p:txBody>
      </p:sp>
    </p:spTree>
    <p:extLst>
      <p:ext uri="{BB962C8B-B14F-4D97-AF65-F5344CB8AC3E}">
        <p14:creationId xmlns:p14="http://schemas.microsoft.com/office/powerpoint/2010/main" val="30126212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txBox="1">
            <a:spLocks/>
          </p:cNvSpPr>
          <p:nvPr/>
        </p:nvSpPr>
        <p:spPr>
          <a:xfrm>
            <a:off x="396374" y="761999"/>
            <a:ext cx="10363870" cy="5676900"/>
          </a:xfrm>
          <a:prstGeom prst="rect">
            <a:avLst/>
          </a:prstGeom>
        </p:spPr>
        <p:txBody>
          <a:bodyPr/>
          <a:lstStyle>
            <a:lvl1pPr marL="225425" indent="-225425" algn="l" rtl="0" eaLnBrk="0" fontAlgn="base" hangingPunct="0">
              <a:spcBef>
                <a:spcPct val="20000"/>
              </a:spcBef>
              <a:spcAft>
                <a:spcPct val="0"/>
              </a:spcAft>
              <a:buSzPct val="130000"/>
              <a:buChar char="•"/>
              <a:defRPr sz="2400">
                <a:solidFill>
                  <a:srgbClr val="333333"/>
                </a:solidFill>
                <a:latin typeface="+mn-lt"/>
                <a:ea typeface="+mn-ea"/>
                <a:cs typeface="+mn-cs"/>
              </a:defRPr>
            </a:lvl1pPr>
            <a:lvl2pPr marL="576263" indent="-236538" algn="l" rtl="0" eaLnBrk="0" fontAlgn="base" hangingPunct="0">
              <a:spcBef>
                <a:spcPct val="20000"/>
              </a:spcBef>
              <a:spcAft>
                <a:spcPct val="0"/>
              </a:spcAft>
              <a:buSzPct val="130000"/>
              <a:buFont typeface="Verdana" pitchFamily="34" charset="0"/>
              <a:buChar char="–"/>
              <a:defRPr sz="2000">
                <a:solidFill>
                  <a:srgbClr val="333333"/>
                </a:solidFill>
                <a:latin typeface="+mn-lt"/>
                <a:cs typeface="+mn-cs"/>
              </a:defRPr>
            </a:lvl2pPr>
            <a:lvl3pPr marL="914400" indent="-223838" algn="l" rtl="0" eaLnBrk="0" fontAlgn="base" hangingPunct="0">
              <a:spcBef>
                <a:spcPct val="20000"/>
              </a:spcBef>
              <a:spcAft>
                <a:spcPct val="0"/>
              </a:spcAft>
              <a:buSzPct val="130000"/>
              <a:buFont typeface="Verdana" pitchFamily="34" charset="0"/>
              <a:buChar char="&gt;"/>
              <a:defRPr sz="2400">
                <a:solidFill>
                  <a:srgbClr val="333333"/>
                </a:solidFill>
                <a:latin typeface="+mn-lt"/>
                <a:cs typeface="+mn-cs"/>
              </a:defRPr>
            </a:lvl3pPr>
            <a:lvl4pPr marL="1196975" indent="-168275" algn="l" rtl="0" eaLnBrk="0" fontAlgn="base" hangingPunct="0">
              <a:spcBef>
                <a:spcPct val="20000"/>
              </a:spcBef>
              <a:spcAft>
                <a:spcPct val="0"/>
              </a:spcAft>
              <a:buSzPct val="130000"/>
              <a:buFont typeface="Times" pitchFamily="18" charset="0"/>
              <a:buChar char="•"/>
              <a:defRPr sz="1600">
                <a:solidFill>
                  <a:srgbClr val="333333"/>
                </a:solidFill>
                <a:latin typeface="+mn-lt"/>
                <a:cs typeface="+mn-cs"/>
              </a:defRPr>
            </a:lvl4pPr>
            <a:lvl5pPr marL="1546225" indent="-234950" algn="l" rtl="0" eaLnBrk="0" fontAlgn="base" hangingPunct="0">
              <a:spcBef>
                <a:spcPct val="20000"/>
              </a:spcBef>
              <a:spcAft>
                <a:spcPct val="0"/>
              </a:spcAft>
              <a:buSzPct val="130000"/>
              <a:buFont typeface="Wingdings" pitchFamily="2" charset="2"/>
              <a:buChar char="ü"/>
              <a:defRPr sz="1400">
                <a:solidFill>
                  <a:srgbClr val="333333"/>
                </a:solidFill>
                <a:latin typeface="+mn-lt"/>
                <a:cs typeface="+mn-cs"/>
              </a:defRPr>
            </a:lvl5pPr>
            <a:lvl6pPr marL="20034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6pPr>
            <a:lvl7pPr marL="24606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7pPr>
            <a:lvl8pPr marL="29178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8pPr>
            <a:lvl9pPr marL="3375025" indent="-234950" algn="l" rtl="0" fontAlgn="base">
              <a:spcBef>
                <a:spcPct val="20000"/>
              </a:spcBef>
              <a:spcAft>
                <a:spcPct val="0"/>
              </a:spcAft>
              <a:buSzPct val="130000"/>
              <a:buFont typeface="Wingdings" pitchFamily="2" charset="2"/>
              <a:buChar char="ü"/>
              <a:defRPr sz="1400">
                <a:solidFill>
                  <a:srgbClr val="333333"/>
                </a:solidFill>
                <a:latin typeface="+mn-lt"/>
                <a:cs typeface="+mn-cs"/>
              </a:defRPr>
            </a:lvl9pPr>
          </a:lstStyle>
          <a:p>
            <a:r>
              <a:rPr lang="en-US" sz="1867" b="1">
                <a:solidFill>
                  <a:schemeClr val="bg2"/>
                </a:solidFill>
                <a:cs typeface="Intel Clear" panose="020B0604020203020204" pitchFamily="34" charset="0"/>
              </a:rPr>
              <a:t>SINAI CONNECTOR </a:t>
            </a:r>
          </a:p>
          <a:p>
            <a:pPr marL="848763" lvl="1" indent="-380990">
              <a:buFont typeface="Courier New" panose="02070309020205020404" pitchFamily="49" charset="0"/>
              <a:buChar char="o"/>
            </a:pPr>
            <a:r>
              <a:rPr lang="en-US">
                <a:solidFill>
                  <a:schemeClr val="bg2"/>
                </a:solidFill>
                <a:cs typeface="Intel Clear" panose="020B0604020203020204" pitchFamily="34" charset="0"/>
              </a:rPr>
              <a:t>NVL- S RVP Supports  SINAI2 connector (Merged AVMC + SINAI) for Margining customers.</a:t>
            </a:r>
          </a:p>
          <a:p>
            <a:pPr marL="848763" lvl="1" indent="-380990">
              <a:buFont typeface="Courier New" panose="02070309020205020404" pitchFamily="49" charset="0"/>
              <a:buChar char="o"/>
            </a:pPr>
            <a:r>
              <a:rPr lang="en-US">
                <a:solidFill>
                  <a:schemeClr val="bg2"/>
                </a:solidFill>
                <a:cs typeface="Intel Clear" panose="020B0604020203020204" pitchFamily="34" charset="0"/>
              </a:rPr>
              <a:t>NVL-S also supports Nevo ( which is the Low-Cost SINAI) Low-cost version of Sinai2 - Full compatibility to Sinai2 drivers, SW and automation. Designed to replace Sinai-SV, Sinai-CMV, Sinai2 &amp; AVMC for APL, CNL and beyond.</a:t>
            </a:r>
          </a:p>
          <a:p>
            <a:pPr marL="0" indent="0">
              <a:buNone/>
            </a:pPr>
            <a:r>
              <a:rPr lang="en-US" sz="1600">
                <a:solidFill>
                  <a:schemeClr val="bg2"/>
                </a:solidFill>
              </a:rPr>
              <a:t>                </a:t>
            </a:r>
            <a:endParaRPr lang="en-US" sz="1867">
              <a:solidFill>
                <a:schemeClr val="bg2"/>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381" y="2689113"/>
            <a:ext cx="3781999" cy="204228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423741219"/>
              </p:ext>
            </p:extLst>
          </p:nvPr>
        </p:nvGraphicFramePr>
        <p:xfrm>
          <a:off x="4977263" y="3749705"/>
          <a:ext cx="3372143" cy="926582"/>
        </p:xfrm>
        <a:graphic>
          <a:graphicData uri="http://schemas.openxmlformats.org/drawingml/2006/table">
            <a:tbl>
              <a:tblPr firstRow="1" firstCol="1" bandRow="1"/>
              <a:tblGrid>
                <a:gridCol w="1187743">
                  <a:extLst>
                    <a:ext uri="{9D8B030D-6E8A-4147-A177-3AD203B41FA5}">
                      <a16:colId xmlns:a16="http://schemas.microsoft.com/office/drawing/2014/main" val="20000"/>
                    </a:ext>
                  </a:extLst>
                </a:gridCol>
                <a:gridCol w="2184400">
                  <a:extLst>
                    <a:ext uri="{9D8B030D-6E8A-4147-A177-3AD203B41FA5}">
                      <a16:colId xmlns:a16="http://schemas.microsoft.com/office/drawing/2014/main" val="20001"/>
                    </a:ext>
                  </a:extLst>
                </a:gridCol>
              </a:tblGrid>
              <a:tr h="463291">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Assembly 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4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463291">
                <a:tc>
                  <a:txBody>
                    <a:bodyPr/>
                    <a:lstStyle/>
                    <a:p>
                      <a:pPr algn="ctr" rtl="0" fontAlgn="ctr"/>
                      <a:r>
                        <a:rPr lang="en-US" sz="1400" kern="1200" baseline="0">
                          <a:solidFill>
                            <a:schemeClr val="bg2"/>
                          </a:solidFill>
                          <a:latin typeface="+mn-lt"/>
                          <a:ea typeface="+mn-ea"/>
                          <a:cs typeface="Intel Clear" panose="020B0604020203020204" pitchFamily="34" charset="0"/>
                        </a:rPr>
                        <a:t>H90193-001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kern="1200" baseline="0">
                          <a:solidFill>
                            <a:schemeClr val="bg2"/>
                          </a:solidFill>
                          <a:latin typeface="+mn-lt"/>
                          <a:ea typeface="+mn-ea"/>
                          <a:cs typeface="Intel Clear" panose="020B0604020203020204" pitchFamily="34" charset="0"/>
                        </a:rPr>
                        <a:t>NEVO (SINAI2 low cost)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0038979"/>
              </p:ext>
            </p:extLst>
          </p:nvPr>
        </p:nvGraphicFramePr>
        <p:xfrm>
          <a:off x="4977263" y="2705829"/>
          <a:ext cx="4061425" cy="669616"/>
        </p:xfrm>
        <a:graphic>
          <a:graphicData uri="http://schemas.openxmlformats.org/drawingml/2006/table">
            <a:tbl>
              <a:tblPr firstRow="1" firstCol="1" bandRow="1"/>
              <a:tblGrid>
                <a:gridCol w="1537044">
                  <a:extLst>
                    <a:ext uri="{9D8B030D-6E8A-4147-A177-3AD203B41FA5}">
                      <a16:colId xmlns:a16="http://schemas.microsoft.com/office/drawing/2014/main" val="20000"/>
                    </a:ext>
                  </a:extLst>
                </a:gridCol>
                <a:gridCol w="2524381">
                  <a:extLst>
                    <a:ext uri="{9D8B030D-6E8A-4147-A177-3AD203B41FA5}">
                      <a16:colId xmlns:a16="http://schemas.microsoft.com/office/drawing/2014/main" val="20001"/>
                    </a:ext>
                  </a:extLst>
                </a:gridCol>
              </a:tblGrid>
              <a:tr h="334808">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algn="ctr" defTabSz="457200" rtl="0" eaLnBrk="1" fontAlgn="ctr" latinLnBrk="0" hangingPunct="1"/>
                      <a:r>
                        <a:rPr lang="en-US" sz="1300" b="1" kern="1200" baseline="0">
                          <a:solidFill>
                            <a:schemeClr val="bg1"/>
                          </a:solidFill>
                          <a:effectLst>
                            <a:outerShdw blurRad="38100" dist="38100" dir="2700000" algn="tl">
                              <a:srgbClr val="000000">
                                <a:alpha val="43137"/>
                              </a:srgbClr>
                            </a:outerShdw>
                          </a:effectLst>
                          <a:latin typeface="+mn-lt"/>
                          <a:ea typeface="+mn-ea"/>
                          <a:cs typeface="Intel Clear" panose="020B0604020203020204" pitchFamily="34" charset="0"/>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34808">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D10221-001</a:t>
                      </a:r>
                      <a:r>
                        <a:rPr lang="en-US" sz="1400">
                          <a:solidFill>
                            <a:schemeClr val="bg2"/>
                          </a:solidFill>
                        </a:rPr>
                        <a:t> </a:t>
                      </a:r>
                      <a:endParaRPr lang="en-US" sz="1300" kern="1200" baseline="0">
                        <a:solidFill>
                          <a:schemeClr val="bg2"/>
                        </a:solidFill>
                        <a:latin typeface="+mn-lt"/>
                        <a:ea typeface="+mn-ea"/>
                        <a:cs typeface="Intel Clear" panose="020B0604020203020204" pitchFamily="34" charset="0"/>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300" b="0" i="0" u="none" strike="noStrike" kern="1200" cap="none" spc="0" baseline="0">
                          <a:solidFill>
                            <a:schemeClr val="bg2"/>
                          </a:solidFill>
                          <a:uFillTx/>
                          <a:latin typeface="+mn-lt"/>
                          <a:ea typeface="+mn-ea"/>
                          <a:cs typeface="Intel Clear" panose="020B0604020203020204" pitchFamily="34" charset="0"/>
                          <a:sym typeface="Intel Clear"/>
                        </a:rPr>
                        <a:t>NEVO (SINAI2) CONN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itle 1">
            <a:extLst>
              <a:ext uri="{FF2B5EF4-FFF2-40B4-BE49-F238E27FC236}">
                <a16:creationId xmlns:a16="http://schemas.microsoft.com/office/drawing/2014/main" id="{E72748CF-EA1D-4D31-A3AC-1F49E86CA838}"/>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DEBUG HOOKS SUPPORTED ON NVL-S RVP</a:t>
            </a:r>
          </a:p>
        </p:txBody>
      </p:sp>
      <p:sp>
        <p:nvSpPr>
          <p:cNvPr id="2" name="TextBox 1">
            <a:extLst>
              <a:ext uri="{FF2B5EF4-FFF2-40B4-BE49-F238E27FC236}">
                <a16:creationId xmlns:a16="http://schemas.microsoft.com/office/drawing/2014/main" id="{56BF3471-620A-4CE5-9465-A94F6F0367F5}"/>
              </a:ext>
            </a:extLst>
          </p:cNvPr>
          <p:cNvSpPr txBox="1"/>
          <p:nvPr/>
        </p:nvSpPr>
        <p:spPr>
          <a:xfrm>
            <a:off x="1069210" y="4483344"/>
            <a:ext cx="216726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chemeClr val="tx2"/>
                </a:solidFill>
                <a:effectLst/>
                <a:uFillTx/>
                <a:latin typeface="+mn-lt"/>
                <a:ea typeface="+mn-ea"/>
                <a:cs typeface="+mn-cs"/>
                <a:sym typeface="Helvetica Neue"/>
              </a:rPr>
              <a:t>Not from NVL-S RVP</a:t>
            </a:r>
          </a:p>
        </p:txBody>
      </p:sp>
      <p:sp>
        <p:nvSpPr>
          <p:cNvPr id="3" name="TextBox 2">
            <a:extLst>
              <a:ext uri="{FF2B5EF4-FFF2-40B4-BE49-F238E27FC236}">
                <a16:creationId xmlns:a16="http://schemas.microsoft.com/office/drawing/2014/main" id="{C05DEA3C-F93B-40AF-BD4D-920C3BFC1627}"/>
              </a:ext>
            </a:extLst>
          </p:cNvPr>
          <p:cNvSpPr txBox="1"/>
          <p:nvPr/>
        </p:nvSpPr>
        <p:spPr>
          <a:xfrm>
            <a:off x="1036381" y="4874035"/>
            <a:ext cx="7603417"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a:lnSpc>
                <a:spcPct val="100000"/>
              </a:lnSpc>
              <a:spcBef>
                <a:spcPts val="0"/>
              </a:spcBef>
            </a:pPr>
            <a:r>
              <a:rPr lang="en-US" sz="2400">
                <a:solidFill>
                  <a:schemeClr val="bg2"/>
                </a:solidFill>
                <a:hlinkClick r:id="rId3"/>
              </a:rPr>
              <a:t>https://wiki.ith.intel.com/display/PEVH/Nevo</a:t>
            </a:r>
            <a:endParaRPr lang="en-US" sz="2400">
              <a:solidFill>
                <a:schemeClr val="bg2"/>
              </a:solidFill>
            </a:endParaRPr>
          </a:p>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7044212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dirty="0"/>
              <a:t>Feature Rework List</a:t>
            </a:r>
          </a:p>
        </p:txBody>
      </p:sp>
      <p:grpSp>
        <p:nvGrpSpPr>
          <p:cNvPr id="3" name="Group 2">
            <a:extLst>
              <a:ext uri="{FF2B5EF4-FFF2-40B4-BE49-F238E27FC236}">
                <a16:creationId xmlns:a16="http://schemas.microsoft.com/office/drawing/2014/main" id="{4D646BA6-B534-4FC0-8270-3AA31388E360}"/>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3B7568E3-C10D-4C30-9A6B-83A2C73EAFCB}"/>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F3DC0B99-FA0C-4598-BF2A-1DAFE287AA7C}"/>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1674901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2216" y="230970"/>
            <a:ext cx="10972800" cy="737445"/>
          </a:xfrm>
          <a:ln w="12700">
            <a:miter lim="400000"/>
          </a:ln>
        </p:spPr>
        <p:txBody>
          <a:bodyPr lIns="0" tIns="0" rIns="0" bIns="0" anchor="ctr">
            <a:normAutofit fontScale="97500"/>
          </a:bodyPr>
          <a:lstStyle/>
          <a:p>
            <a:pPr rtl="0"/>
            <a:r>
              <a:rPr lang="en-US">
                <a:solidFill>
                  <a:schemeClr val="bg2"/>
                </a:solidFill>
              </a:rPr>
              <a:t>AICs Supported for NVL-S RVP</a:t>
            </a:r>
          </a:p>
        </p:txBody>
      </p:sp>
      <p:graphicFrame>
        <p:nvGraphicFramePr>
          <p:cNvPr id="8" name="Table 7"/>
          <p:cNvGraphicFramePr>
            <a:graphicFrameLocks noGrp="1"/>
          </p:cNvGraphicFramePr>
          <p:nvPr>
            <p:extLst>
              <p:ext uri="{D42A27DB-BD31-4B8C-83A1-F6EECF244321}">
                <p14:modId xmlns:p14="http://schemas.microsoft.com/office/powerpoint/2010/main" val="60329332"/>
              </p:ext>
            </p:extLst>
          </p:nvPr>
        </p:nvGraphicFramePr>
        <p:xfrm>
          <a:off x="1360097" y="1094712"/>
          <a:ext cx="9536502" cy="4009400"/>
        </p:xfrm>
        <a:graphic>
          <a:graphicData uri="http://schemas.openxmlformats.org/drawingml/2006/table">
            <a:tbl>
              <a:tblPr firstRow="1" firstCol="1" bandRow="1"/>
              <a:tblGrid>
                <a:gridCol w="1100358">
                  <a:extLst>
                    <a:ext uri="{9D8B030D-6E8A-4147-A177-3AD203B41FA5}">
                      <a16:colId xmlns:a16="http://schemas.microsoft.com/office/drawing/2014/main" val="20000"/>
                    </a:ext>
                  </a:extLst>
                </a:gridCol>
                <a:gridCol w="2575663">
                  <a:extLst>
                    <a:ext uri="{9D8B030D-6E8A-4147-A177-3AD203B41FA5}">
                      <a16:colId xmlns:a16="http://schemas.microsoft.com/office/drawing/2014/main" val="20001"/>
                    </a:ext>
                  </a:extLst>
                </a:gridCol>
                <a:gridCol w="3863965">
                  <a:extLst>
                    <a:ext uri="{9D8B030D-6E8A-4147-A177-3AD203B41FA5}">
                      <a16:colId xmlns:a16="http://schemas.microsoft.com/office/drawing/2014/main" val="3706427141"/>
                    </a:ext>
                  </a:extLst>
                </a:gridCol>
                <a:gridCol w="1996516">
                  <a:extLst>
                    <a:ext uri="{9D8B030D-6E8A-4147-A177-3AD203B41FA5}">
                      <a16:colId xmlns:a16="http://schemas.microsoft.com/office/drawing/2014/main" val="20003"/>
                    </a:ext>
                  </a:extLst>
                </a:gridCol>
              </a:tblGrid>
              <a:tr h="434670">
                <a:tc rowSpan="2">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Item</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gridSpan="2">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Detailed Information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tc hMerge="1">
                  <a:txBody>
                    <a:bodyPr/>
                    <a:lstStyle/>
                    <a:p>
                      <a:pPr marL="0" marR="0" indent="0" algn="ctr" defTabSz="457200" rtl="0" eaLnBrk="1" fontAlgn="ctr" latinLnBrk="0" hangingPunct="1">
                        <a:lnSpc>
                          <a:spcPct val="100000"/>
                        </a:lnSpc>
                        <a:spcBef>
                          <a:spcPts val="0"/>
                        </a:spcBef>
                        <a:spcAft>
                          <a:spcPts val="0"/>
                        </a:spcAft>
                        <a:buClrTx/>
                        <a:buSzTx/>
                        <a:buFontTx/>
                        <a:buNone/>
                        <a:tabLst/>
                      </a:pPr>
                      <a:endPar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tc rowSpan="2">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New or  Reused</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09550">
                <a:tc vMerge="1">
                  <a:txBody>
                    <a:bodyPr/>
                    <a:lstStyle/>
                    <a:p>
                      <a:endParaRPr lang="en-US"/>
                    </a:p>
                  </a:txBody>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AA IPN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pPr>
                      <a:r>
                        <a:rPr lang="en-US" sz="1600" b="1" i="0" u="none" strike="noStrike" kern="1200" cap="none" spc="0" baseline="0">
                          <a:solidFill>
                            <a:schemeClr val="bg1"/>
                          </a:solidFill>
                          <a:effectLst>
                            <a:outerShdw blurRad="38100" dist="38100" dir="2700000" algn="tl">
                              <a:srgbClr val="000000">
                                <a:alpha val="43137"/>
                              </a:srgbClr>
                            </a:outerShdw>
                          </a:effectLst>
                          <a:uFillTx/>
                          <a:latin typeface="+mj-lt"/>
                          <a:ea typeface="+mn-ea"/>
                          <a:cs typeface="Intel Clear" panose="020B0604020203020204" pitchFamily="34" charset="0"/>
                          <a:sym typeface="Intel Clear"/>
                        </a:rPr>
                        <a:t>Description</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vMerge="1">
                  <a:txBody>
                    <a:bodyPr/>
                    <a:lstStyle/>
                    <a:p>
                      <a:endParaRPr lang="en-US"/>
                    </a:p>
                  </a:txBody>
                  <a:tcPr/>
                </a:tc>
                <a:extLst>
                  <a:ext uri="{0D108BD9-81ED-4DB2-BD59-A6C34878D82A}">
                    <a16:rowId xmlns:a16="http://schemas.microsoft.com/office/drawing/2014/main" val="3388496147"/>
                  </a:ext>
                </a:extLst>
              </a:tr>
              <a:tr h="360428">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M74200-200</a:t>
                      </a:r>
                    </a:p>
                  </a:txBody>
                  <a:tcPr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ARL-S LPSS AIC</a:t>
                      </a:r>
                    </a:p>
                  </a:txBody>
                  <a:tcPr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Reuse from ARL-S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0428">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M74186-200</a:t>
                      </a:r>
                    </a:p>
                  </a:txBody>
                  <a:tcPr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kumimoji="0" lang="fr-FR"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FP PCH USB3.2 PDLESS </a:t>
                      </a: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T</a:t>
                      </a:r>
                      <a:r>
                        <a:rPr kumimoji="0" lang="en-US" altLang="zh-TW"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ype-C AIC (PS8825)</a:t>
                      </a:r>
                      <a:endPar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endParaRPr>
                    </a:p>
                  </a:txBody>
                  <a:tcPr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Reuse from ARL-S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0428">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N60014-101</a:t>
                      </a:r>
                    </a:p>
                  </a:txBody>
                  <a:tcPr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DT TomCAT PD AIC (TPS66994)</a:t>
                      </a:r>
                    </a:p>
                  </a:txBody>
                  <a:tcPr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1" i="0" u="none" strike="noStrike" cap="none" spc="0" normalizeH="0" baseline="0">
                          <a:ln>
                            <a:noFill/>
                          </a:ln>
                          <a:solidFill>
                            <a:srgbClr val="0070C0"/>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New</a:t>
                      </a: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 paired with BR AIC 2.0</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7606486"/>
                  </a:ext>
                </a:extLst>
              </a:tr>
              <a:tr h="360428">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N77063-100</a:t>
                      </a:r>
                    </a:p>
                  </a:txBody>
                  <a:tcPr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Brown Bear AIC 2.0</a:t>
                      </a:r>
                    </a:p>
                  </a:txBody>
                  <a:tcPr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Reuse from ARL-S with BOM update</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664381"/>
                  </a:ext>
                </a:extLst>
              </a:tr>
              <a:tr h="360428">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N77706-100</a:t>
                      </a:r>
                    </a:p>
                  </a:txBody>
                  <a:tcPr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TCSS 109 JBR Single DT</a:t>
                      </a:r>
                    </a:p>
                  </a:txBody>
                  <a:tcPr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1" i="0" u="none" strike="noStrike" cap="none" spc="0" normalizeH="0" baseline="0">
                          <a:ln>
                            <a:noFill/>
                          </a:ln>
                          <a:solidFill>
                            <a:srgbClr val="0070C0"/>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New</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6203103"/>
                  </a:ext>
                </a:extLst>
              </a:tr>
              <a:tr h="360428">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N77141-100</a:t>
                      </a:r>
                    </a:p>
                  </a:txBody>
                  <a:tcPr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6096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TCSS 707 RBR Single DT</a:t>
                      </a:r>
                    </a:p>
                  </a:txBody>
                  <a:tcPr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609600" rtl="0" eaLnBrk="1" fontAlgn="ctr" latinLnBrk="0" hangingPunct="1">
                        <a:lnSpc>
                          <a:spcPct val="100000"/>
                        </a:lnSpc>
                        <a:spcBef>
                          <a:spcPts val="0"/>
                        </a:spcBef>
                        <a:spcAft>
                          <a:spcPts val="0"/>
                        </a:spcAft>
                        <a:buClrTx/>
                        <a:buSzTx/>
                        <a:buFontTx/>
                        <a:buNone/>
                        <a:tabLst/>
                        <a:defRPr/>
                      </a:pPr>
                      <a:r>
                        <a:rPr kumimoji="0" lang="en-US" sz="1600" b="1" i="0" u="none" strike="noStrike" cap="none" spc="0" normalizeH="0" baseline="0">
                          <a:ln>
                            <a:noFill/>
                          </a:ln>
                          <a:solidFill>
                            <a:srgbClr val="0070C0"/>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New</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4248742"/>
                  </a:ext>
                </a:extLst>
              </a:tr>
              <a:tr h="360428">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7</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N77704-100</a:t>
                      </a:r>
                    </a:p>
                  </a:txBody>
                  <a:tcPr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609600" rtl="0" eaLnBrk="1" fontAlgn="ctr" latinLnBrk="0" hangingPunct="1">
                        <a:lnSpc>
                          <a:spcPct val="100000"/>
                        </a:lnSpc>
                        <a:spcBef>
                          <a:spcPts val="0"/>
                        </a:spcBef>
                        <a:spcAft>
                          <a:spcPts val="0"/>
                        </a:spcAft>
                        <a:buClrTx/>
                        <a:buSzTx/>
                        <a:buFontTx/>
                        <a:buNone/>
                        <a:tabLst/>
                        <a:defRPr/>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TCSS 400 DP2.1 retimer</a:t>
                      </a:r>
                    </a:p>
                  </a:txBody>
                  <a:tcPr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Reused from ECG</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9889912"/>
                  </a:ext>
                </a:extLst>
              </a:tr>
              <a:tr h="360428">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8</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N42428-100</a:t>
                      </a:r>
                    </a:p>
                  </a:txBody>
                  <a:tcPr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TCSS 302 HDMI 2.1 retimer</a:t>
                      </a:r>
                    </a:p>
                  </a:txBody>
                  <a:tcPr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kumimoji="0" lang="en-US" sz="1600" b="0" i="0" u="none" strike="noStrike" cap="none" spc="0" normalizeH="0" baseline="0">
                          <a:ln>
                            <a:noFill/>
                          </a:ln>
                          <a:solidFill>
                            <a:schemeClr val="bg2"/>
                          </a:solidFill>
                          <a:effectLst/>
                          <a:uFillTx/>
                          <a:latin typeface="Intel Clear Light" panose="020B0404020203020204" pitchFamily="34" charset="0"/>
                          <a:ea typeface="Intel Clear Light" panose="020B0404020203020204" pitchFamily="34" charset="0"/>
                          <a:cs typeface="Intel Clear" panose="020B0604020203020204" pitchFamily="34" charset="0"/>
                          <a:sym typeface="Intel Clear"/>
                        </a:rPr>
                        <a:t>Reused from PTL</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76783"/>
                  </a:ext>
                </a:extLst>
              </a:tr>
            </a:tbl>
          </a:graphicData>
        </a:graphic>
      </p:graphicFrame>
    </p:spTree>
    <p:extLst>
      <p:ext uri="{BB962C8B-B14F-4D97-AF65-F5344CB8AC3E}">
        <p14:creationId xmlns:p14="http://schemas.microsoft.com/office/powerpoint/2010/main" val="361816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397" y="124148"/>
            <a:ext cx="10972800" cy="737445"/>
          </a:xfrm>
          <a:ln w="12700">
            <a:miter lim="400000"/>
          </a:ln>
        </p:spPr>
        <p:txBody>
          <a:bodyPr lIns="0" tIns="0" rIns="0" bIns="0" anchor="ctr">
            <a:normAutofit fontScale="97500"/>
          </a:bodyPr>
          <a:lstStyle/>
          <a:p>
            <a:pPr rtl="0"/>
            <a:r>
              <a:rPr lang="en-US" altLang="zh-TW" dirty="0">
                <a:solidFill>
                  <a:schemeClr val="bg2"/>
                </a:solidFill>
              </a:rPr>
              <a:t>Feature Rework List</a:t>
            </a:r>
            <a:r>
              <a:rPr lang="en-US" altLang="zh-TW" sz="1600" dirty="0">
                <a:solidFill>
                  <a:schemeClr val="bg2"/>
                </a:solidFill>
              </a:rPr>
              <a:t>(</a:t>
            </a:r>
            <a:r>
              <a:rPr lang="en-US" altLang="zh-TW" sz="1600" dirty="0">
                <a:solidFill>
                  <a:schemeClr val="bg2"/>
                </a:solidFill>
                <a:hlinkClick r:id="rId2"/>
              </a:rPr>
              <a:t>NVL-S Master</a:t>
            </a:r>
            <a:r>
              <a:rPr lang="en-US" altLang="zh-TW" sz="1600" dirty="0">
                <a:solidFill>
                  <a:schemeClr val="bg2"/>
                </a:solidFill>
              </a:rPr>
              <a:t>)</a:t>
            </a:r>
            <a:endParaRPr lang="en-US" sz="1600" dirty="0">
              <a:solidFill>
                <a:schemeClr val="bg2"/>
              </a:solidFill>
            </a:endParaRPr>
          </a:p>
        </p:txBody>
      </p:sp>
      <p:graphicFrame>
        <p:nvGraphicFramePr>
          <p:cNvPr id="2" name="Table 1">
            <a:extLst>
              <a:ext uri="{FF2B5EF4-FFF2-40B4-BE49-F238E27FC236}">
                <a16:creationId xmlns:a16="http://schemas.microsoft.com/office/drawing/2014/main" id="{FF66387E-64A3-AECD-C771-D6D06E0B2E59}"/>
              </a:ext>
            </a:extLst>
          </p:cNvPr>
          <p:cNvGraphicFramePr>
            <a:graphicFrameLocks noGrp="1"/>
          </p:cNvGraphicFramePr>
          <p:nvPr>
            <p:extLst>
              <p:ext uri="{D42A27DB-BD31-4B8C-83A1-F6EECF244321}">
                <p14:modId xmlns:p14="http://schemas.microsoft.com/office/powerpoint/2010/main" val="1227564363"/>
              </p:ext>
            </p:extLst>
          </p:nvPr>
        </p:nvGraphicFramePr>
        <p:xfrm>
          <a:off x="519397" y="750275"/>
          <a:ext cx="9093729" cy="5720214"/>
        </p:xfrm>
        <a:graphic>
          <a:graphicData uri="http://schemas.openxmlformats.org/drawingml/2006/table">
            <a:tbl>
              <a:tblPr/>
              <a:tblGrid>
                <a:gridCol w="899000">
                  <a:extLst>
                    <a:ext uri="{9D8B030D-6E8A-4147-A177-3AD203B41FA5}">
                      <a16:colId xmlns:a16="http://schemas.microsoft.com/office/drawing/2014/main" val="137662823"/>
                    </a:ext>
                  </a:extLst>
                </a:gridCol>
                <a:gridCol w="1924782">
                  <a:extLst>
                    <a:ext uri="{9D8B030D-6E8A-4147-A177-3AD203B41FA5}">
                      <a16:colId xmlns:a16="http://schemas.microsoft.com/office/drawing/2014/main" val="1911632956"/>
                    </a:ext>
                  </a:extLst>
                </a:gridCol>
                <a:gridCol w="530179">
                  <a:extLst>
                    <a:ext uri="{9D8B030D-6E8A-4147-A177-3AD203B41FA5}">
                      <a16:colId xmlns:a16="http://schemas.microsoft.com/office/drawing/2014/main" val="1057622236"/>
                    </a:ext>
                  </a:extLst>
                </a:gridCol>
                <a:gridCol w="956628">
                  <a:extLst>
                    <a:ext uri="{9D8B030D-6E8A-4147-A177-3AD203B41FA5}">
                      <a16:colId xmlns:a16="http://schemas.microsoft.com/office/drawing/2014/main" val="3137425570"/>
                    </a:ext>
                  </a:extLst>
                </a:gridCol>
                <a:gridCol w="956628">
                  <a:extLst>
                    <a:ext uri="{9D8B030D-6E8A-4147-A177-3AD203B41FA5}">
                      <a16:colId xmlns:a16="http://schemas.microsoft.com/office/drawing/2014/main" val="2351688381"/>
                    </a:ext>
                  </a:extLst>
                </a:gridCol>
                <a:gridCol w="956628">
                  <a:extLst>
                    <a:ext uri="{9D8B030D-6E8A-4147-A177-3AD203B41FA5}">
                      <a16:colId xmlns:a16="http://schemas.microsoft.com/office/drawing/2014/main" val="702692"/>
                    </a:ext>
                  </a:extLst>
                </a:gridCol>
                <a:gridCol w="956628">
                  <a:extLst>
                    <a:ext uri="{9D8B030D-6E8A-4147-A177-3AD203B41FA5}">
                      <a16:colId xmlns:a16="http://schemas.microsoft.com/office/drawing/2014/main" val="1596519102"/>
                    </a:ext>
                  </a:extLst>
                </a:gridCol>
                <a:gridCol w="956628">
                  <a:extLst>
                    <a:ext uri="{9D8B030D-6E8A-4147-A177-3AD203B41FA5}">
                      <a16:colId xmlns:a16="http://schemas.microsoft.com/office/drawing/2014/main" val="2864637648"/>
                    </a:ext>
                  </a:extLst>
                </a:gridCol>
                <a:gridCol w="956628">
                  <a:extLst>
                    <a:ext uri="{9D8B030D-6E8A-4147-A177-3AD203B41FA5}">
                      <a16:colId xmlns:a16="http://schemas.microsoft.com/office/drawing/2014/main" val="761634895"/>
                    </a:ext>
                  </a:extLst>
                </a:gridCol>
              </a:tblGrid>
              <a:tr h="150137">
                <a:tc>
                  <a:txBody>
                    <a:bodyPr/>
                    <a:lstStyle/>
                    <a:p>
                      <a:pPr algn="ctr" fontAlgn="ctr"/>
                      <a:r>
                        <a:rPr lang="en-US" sz="800" b="1" i="0" u="none" strike="noStrike">
                          <a:solidFill>
                            <a:srgbClr val="FFFFFF"/>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800" b="1" i="0" u="none" strike="noStrike">
                          <a:solidFill>
                            <a:srgbClr val="FFFFFF"/>
                          </a:solidFill>
                          <a:effectLst/>
                          <a:latin typeface="Intel Clear" panose="020B0604020203020204" pitchFamily="34" charset="0"/>
                        </a:rPr>
                        <a:t>Titile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800" b="1" i="0" u="none" strike="noStrike">
                          <a:solidFill>
                            <a:srgbClr val="FFFFFF"/>
                          </a:solidFill>
                          <a:effectLst/>
                          <a:latin typeface="Intel Clear" panose="020B0604020203020204" pitchFamily="34" charset="0"/>
                        </a:rPr>
                        <a:t>Owner</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800" b="1" i="0" u="none" strike="noStrike">
                          <a:solidFill>
                            <a:srgbClr val="FFFFFF"/>
                          </a:solidFill>
                          <a:effectLst/>
                          <a:latin typeface="Intel Clear" panose="020B0604020203020204" pitchFamily="34" charset="0"/>
                        </a:rPr>
                        <a:t>S-01x</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800" b="1" i="0" u="none" strike="noStrike">
                          <a:solidFill>
                            <a:srgbClr val="FFFFFF"/>
                          </a:solidFill>
                          <a:effectLst/>
                          <a:latin typeface="Intel Clear" panose="020B0604020203020204" pitchFamily="34" charset="0"/>
                        </a:rPr>
                        <a:t>S-02x</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800" b="1" i="0" u="none" strike="noStrike">
                          <a:solidFill>
                            <a:srgbClr val="FFFFFF"/>
                          </a:solidFill>
                          <a:effectLst/>
                          <a:latin typeface="Intel Clear" panose="020B0604020203020204" pitchFamily="34" charset="0"/>
                        </a:rPr>
                        <a:t>S-031</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800" b="1" i="0" u="none" strike="noStrike">
                          <a:solidFill>
                            <a:srgbClr val="FFFFFF"/>
                          </a:solidFill>
                          <a:effectLst/>
                          <a:latin typeface="Intel Clear" panose="020B0604020203020204" pitchFamily="34" charset="0"/>
                        </a:rPr>
                        <a:t>S-041</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800" b="1" i="0" u="none" strike="noStrike">
                          <a:solidFill>
                            <a:srgbClr val="FFFFFF"/>
                          </a:solidFill>
                          <a:effectLst/>
                          <a:latin typeface="Intel Clear" panose="020B0604020203020204" pitchFamily="34" charset="0"/>
                        </a:rPr>
                        <a:t>S-051</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800" b="1" i="0" u="none" strike="noStrike">
                          <a:solidFill>
                            <a:srgbClr val="FFFFFF"/>
                          </a:solidFill>
                          <a:effectLst/>
                          <a:latin typeface="Intel Clear" panose="020B0604020203020204" pitchFamily="34" charset="0"/>
                        </a:rPr>
                        <a:t>S-061</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126546935"/>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F-01</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USB2DBC P1 to  Type-A</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Nick</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508156989"/>
                  </a:ext>
                </a:extLst>
              </a:tr>
              <a:tr h="570519">
                <a:tc>
                  <a:txBody>
                    <a:bodyPr/>
                    <a:lstStyle/>
                    <a:p>
                      <a:pPr algn="ctr" fontAlgn="ctr"/>
                      <a:r>
                        <a:rPr lang="en-US" sz="800" b="0" i="0" u="none" strike="noStrike" dirty="0">
                          <a:solidFill>
                            <a:srgbClr val="000000"/>
                          </a:solidFill>
                          <a:effectLst/>
                          <a:latin typeface="Intel Clear" panose="020B0604020203020204" pitchFamily="34" charset="0"/>
                        </a:rPr>
                        <a:t>F-02</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DDIA/DDI3</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Kenneth</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eDP rework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eDP rework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(Same as left)</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DP rework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4187393947"/>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F-03</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TCSS Module Exchange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Kenneth</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422701982"/>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F-04</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S-031_TCP0 to M.2 module </a:t>
                      </a:r>
                      <a:endParaRPr lang="en-US" sz="800" b="0" i="0" u="none" strike="noStrike" dirty="0">
                        <a:solidFill>
                          <a:srgbClr val="000000"/>
                        </a:solidFill>
                        <a:effectLst/>
                        <a:latin typeface="Intel Clear" panose="020B0604020203020204" pitchFamily="34" charset="0"/>
                      </a:endParaRP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Nick</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4391837"/>
                  </a:ext>
                </a:extLst>
              </a:tr>
              <a:tr h="855779">
                <a:tc>
                  <a:txBody>
                    <a:bodyPr/>
                    <a:lstStyle/>
                    <a:p>
                      <a:pPr algn="ctr" fontAlgn="ctr"/>
                      <a:r>
                        <a:rPr lang="en-US" sz="800" b="0" i="0" u="none" strike="noStrike" dirty="0">
                          <a:solidFill>
                            <a:srgbClr val="000000"/>
                          </a:solidFill>
                          <a:effectLst/>
                          <a:latin typeface="Intel Clear" panose="020B0604020203020204" pitchFamily="34" charset="0"/>
                        </a:rPr>
                        <a:t>F-05</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PCH Re-</a:t>
                      </a:r>
                      <a:r>
                        <a:rPr lang="en-US" sz="800" b="0" i="0" u="none" strike="noStrike" dirty="0" err="1">
                          <a:solidFill>
                            <a:srgbClr val="000000"/>
                          </a:solidFill>
                          <a:effectLst/>
                          <a:latin typeface="Intel Clear" panose="020B0604020203020204" pitchFamily="34" charset="0"/>
                        </a:rPr>
                        <a:t>timerless</a:t>
                      </a:r>
                      <a:r>
                        <a:rPr lang="en-US" sz="800" b="0" i="0" u="none" strike="noStrike" dirty="0">
                          <a:solidFill>
                            <a:srgbClr val="000000"/>
                          </a:solidFill>
                          <a:effectLst/>
                          <a:latin typeface="Intel Clear" panose="020B0604020203020204" pitchFamily="34" charset="0"/>
                        </a:rPr>
                        <a:t> </a:t>
                      </a:r>
                      <a:r>
                        <a:rPr lang="en-US" sz="800" b="0" i="0" u="none" strike="noStrike" dirty="0" err="1">
                          <a:solidFill>
                            <a:srgbClr val="000000"/>
                          </a:solidFill>
                          <a:effectLst/>
                          <a:latin typeface="Intel Clear" panose="020B0604020203020204" pitchFamily="34" charset="0"/>
                        </a:rPr>
                        <a:t>Vetical</a:t>
                      </a:r>
                      <a:r>
                        <a:rPr lang="en-US" sz="800" b="0" i="0" u="none" strike="noStrike" dirty="0">
                          <a:solidFill>
                            <a:srgbClr val="000000"/>
                          </a:solidFill>
                          <a:effectLst/>
                          <a:latin typeface="Intel Clear" panose="020B0604020203020204" pitchFamily="34" charset="0"/>
                        </a:rPr>
                        <a:t> type-C</a:t>
                      </a:r>
                      <a:br>
                        <a:rPr lang="en-US" sz="800" b="0" i="0" u="none" strike="noStrike" dirty="0">
                          <a:solidFill>
                            <a:srgbClr val="000000"/>
                          </a:solidFill>
                          <a:effectLst/>
                          <a:latin typeface="Intel Clear" panose="020B0604020203020204" pitchFamily="34" charset="0"/>
                        </a:rPr>
                      </a:br>
                      <a:r>
                        <a:rPr lang="en-US" sz="800" b="0" i="0" u="none" strike="noStrike" dirty="0">
                          <a:solidFill>
                            <a:srgbClr val="000000"/>
                          </a:solidFill>
                          <a:effectLst/>
                          <a:latin typeface="Intel Clear" panose="020B0604020203020204" pitchFamily="34" charset="0"/>
                        </a:rPr>
                        <a:t>(U3 P1/P2)</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Nick</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905453774"/>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F-06</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SNDW0/3 to Audio Gen6 AIOC</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Nate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1350996"/>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F-07</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HDA (I2S0) to Audio JA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Nate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698934028"/>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F-08</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PCH MIPI60 Visa</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Kenneth</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9164726"/>
                  </a:ext>
                </a:extLst>
              </a:tr>
              <a:tr h="150137">
                <a:tc>
                  <a:txBody>
                    <a:bodyPr/>
                    <a:lstStyle/>
                    <a:p>
                      <a:pPr algn="ctr" fontAlgn="ctr"/>
                      <a:r>
                        <a:rPr lang="en-US" sz="800" b="0" i="0" u="none" strike="noStrike">
                          <a:solidFill>
                            <a:srgbClr val="000000"/>
                          </a:solidFill>
                          <a:effectLst/>
                          <a:latin typeface="Intel Clear" panose="020B0604020203020204" pitchFamily="34" charset="0"/>
                        </a:rPr>
                        <a:t>F-09</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dirty="0">
                          <a:solidFill>
                            <a:srgbClr val="000000"/>
                          </a:solidFill>
                          <a:effectLst/>
                          <a:latin typeface="Intel Clear" panose="020B0604020203020204" pitchFamily="34" charset="0"/>
                        </a:rPr>
                        <a:t>CPU MIPI60 Visa</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Kenneth</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5502355"/>
                  </a:ext>
                </a:extLst>
              </a:tr>
              <a:tr h="150137">
                <a:tc rowSpan="2">
                  <a:txBody>
                    <a:bodyPr/>
                    <a:lstStyle/>
                    <a:p>
                      <a:pPr algn="ctr" fontAlgn="ctr"/>
                      <a:r>
                        <a:rPr lang="en-US" sz="800" b="0" i="0" u="none" strike="noStrike" dirty="0">
                          <a:solidFill>
                            <a:srgbClr val="000000"/>
                          </a:solidFill>
                          <a:effectLst/>
                          <a:latin typeface="Intel Clear" panose="020B0604020203020204" pitchFamily="34" charset="0"/>
                        </a:rPr>
                        <a:t>F-10</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G3/MAF/SAF</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US" sz="800" b="0" i="0" u="none" strike="noStrike">
                          <a:solidFill>
                            <a:srgbClr val="000000"/>
                          </a:solidFill>
                          <a:effectLst/>
                          <a:latin typeface="Intel Clear" panose="020B0604020203020204" pitchFamily="34" charset="0"/>
                        </a:rPr>
                        <a:t>Nate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3670868"/>
                  </a:ext>
                </a:extLst>
              </a:tr>
              <a:tr h="150137">
                <a:tc vMerge="1">
                  <a:txBody>
                    <a:bodyPr/>
                    <a:lstStyle/>
                    <a:p>
                      <a:endParaRPr lang="en-US"/>
                    </a:p>
                  </a:txBody>
                  <a:tcPr/>
                </a:tc>
                <a:tc>
                  <a:txBody>
                    <a:bodyPr/>
                    <a:lstStyle/>
                    <a:p>
                      <a:pPr algn="ctr" fontAlgn="ctr"/>
                      <a:r>
                        <a:rPr lang="en-US" sz="800" b="0" i="0" u="none" strike="noStrike">
                          <a:solidFill>
                            <a:srgbClr val="000000"/>
                          </a:solidFill>
                          <a:effectLst/>
                          <a:latin typeface="Intel Clear" panose="020B0604020203020204" pitchFamily="34" charset="0"/>
                        </a:rPr>
                        <a:t>SAF w/ dTPM</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151592814"/>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F-11</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Sinai use case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Ivan</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443495"/>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F-12</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Non-deep sleep</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Ivan</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0644723"/>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F-13</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ATX12VO to ATX12VA</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Ivan</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757580023"/>
                  </a:ext>
                </a:extLst>
              </a:tr>
              <a:tr h="150137">
                <a:tc>
                  <a:txBody>
                    <a:bodyPr/>
                    <a:lstStyle/>
                    <a:p>
                      <a:pPr algn="ctr" fontAlgn="ctr"/>
                      <a:r>
                        <a:rPr lang="en-US" sz="800" b="0" i="0" u="none" strike="noStrike">
                          <a:solidFill>
                            <a:srgbClr val="000000"/>
                          </a:solidFill>
                          <a:effectLst/>
                          <a:latin typeface="Intel Clear" panose="020B0604020203020204" pitchFamily="34" charset="0"/>
                        </a:rPr>
                        <a:t>F-14</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Remove power source for LEDs</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Ivan</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1102656"/>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F-15</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MCIO</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Simon</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802932936"/>
                  </a:ext>
                </a:extLst>
              </a:tr>
              <a:tr h="855779">
                <a:tc>
                  <a:txBody>
                    <a:bodyPr/>
                    <a:lstStyle/>
                    <a:p>
                      <a:pPr algn="ctr" fontAlgn="ctr"/>
                      <a:r>
                        <a:rPr lang="en-US" sz="800" b="0" i="0" u="none" strike="noStrike" dirty="0">
                          <a:solidFill>
                            <a:srgbClr val="000000"/>
                          </a:solidFill>
                          <a:effectLst/>
                          <a:latin typeface="Intel Clear" panose="020B0604020203020204" pitchFamily="34" charset="0"/>
                        </a:rPr>
                        <a:t>F-16</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Barlow Ridge Slots for regular PCIe device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Simon</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462172078"/>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F-17</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SPI 3.3V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Nate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8627848"/>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F-18</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THC</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Nate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837758415"/>
                  </a:ext>
                </a:extLst>
              </a:tr>
              <a:tr h="285260">
                <a:tc>
                  <a:txBody>
                    <a:bodyPr/>
                    <a:lstStyle/>
                    <a:p>
                      <a:pPr algn="ctr" fontAlgn="ctr"/>
                      <a:r>
                        <a:rPr lang="en-US" sz="800" b="0" i="0" u="none" strike="noStrike" dirty="0">
                          <a:solidFill>
                            <a:srgbClr val="000000"/>
                          </a:solidFill>
                          <a:effectLst/>
                          <a:latin typeface="Intel Clear" panose="020B0604020203020204" pitchFamily="34" charset="0"/>
                        </a:rPr>
                        <a:t>F-19</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FDO/NIST193</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Nick</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453396"/>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F-20</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MECC</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Nick</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dirty="0">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660856851"/>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F-21</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ECG Rework</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Nick</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800" b="0" i="0" u="none" strike="noStrike" dirty="0">
                          <a:solidFill>
                            <a:srgbClr val="000000"/>
                          </a:solidFill>
                          <a:effectLst/>
                          <a:latin typeface="Intel Clear" panose="020B0604020203020204" pitchFamily="34" charset="0"/>
                        </a:rPr>
                        <a:t> </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438998658"/>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F-22</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dirty="0">
                          <a:solidFill>
                            <a:srgbClr val="000000"/>
                          </a:solidFill>
                          <a:effectLst/>
                          <a:latin typeface="Intel Clear" panose="020B0604020203020204" pitchFamily="34" charset="0"/>
                        </a:rPr>
                        <a:t>To Enable DMI Gen5 </a:t>
                      </a:r>
                      <a:r>
                        <a:rPr lang="en-US" sz="800" b="0" i="0" u="none" strike="noStrike" dirty="0" err="1">
                          <a:solidFill>
                            <a:srgbClr val="000000"/>
                          </a:solidFill>
                          <a:effectLst/>
                          <a:latin typeface="Intel Clear" panose="020B0604020203020204" pitchFamily="34" charset="0"/>
                        </a:rPr>
                        <a:t>Midbus</a:t>
                      </a:r>
                      <a:r>
                        <a:rPr lang="en-US" sz="800" b="0" i="0" u="none" strike="noStrike" dirty="0">
                          <a:solidFill>
                            <a:srgbClr val="000000"/>
                          </a:solidFill>
                          <a:effectLst/>
                          <a:latin typeface="Intel Clear" panose="020B0604020203020204" pitchFamily="34" charset="0"/>
                        </a:rPr>
                        <a:t> Probe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Kenneth</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Intel Clear" panose="020B0604020203020204" pitchFamily="34" charset="0"/>
                      </a:endParaRP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endParaRPr lang="en-US" sz="800" b="0" i="0" u="none" strike="noStrike">
                        <a:solidFill>
                          <a:srgbClr val="000000"/>
                        </a:solidFill>
                        <a:effectLst/>
                        <a:latin typeface="Intel Clear" panose="020B0604020203020204" pitchFamily="34" charset="0"/>
                      </a:endParaRP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endParaRPr lang="en-US" sz="800" b="0" i="0" u="none" strike="noStrike" dirty="0">
                        <a:solidFill>
                          <a:srgbClr val="000000"/>
                        </a:solidFill>
                        <a:effectLst/>
                        <a:latin typeface="Intel Clear" panose="020B0604020203020204" pitchFamily="34" charset="0"/>
                      </a:endParaRP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endParaRPr lang="en-US" sz="800" b="0" i="0" u="none" strike="noStrike">
                        <a:solidFill>
                          <a:srgbClr val="000000"/>
                        </a:solidFill>
                        <a:effectLst/>
                        <a:latin typeface="Intel Clear" panose="020B0604020203020204" pitchFamily="34" charset="0"/>
                      </a:endParaRP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endParaRPr lang="en-US" sz="800" b="0" i="0" u="none" strike="noStrike" dirty="0">
                        <a:solidFill>
                          <a:srgbClr val="000000"/>
                        </a:solidFill>
                        <a:effectLst/>
                        <a:latin typeface="Intel Clear" panose="020B0604020203020204" pitchFamily="34" charset="0"/>
                      </a:endParaRP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059430421"/>
                  </a:ext>
                </a:extLst>
              </a:tr>
              <a:tr h="150137">
                <a:tc>
                  <a:txBody>
                    <a:bodyPr/>
                    <a:lstStyle/>
                    <a:p>
                      <a:pPr algn="ctr" fontAlgn="ctr"/>
                      <a:r>
                        <a:rPr lang="en-US" sz="800" b="0" i="0" u="none" strike="noStrike" dirty="0">
                          <a:solidFill>
                            <a:srgbClr val="000000"/>
                          </a:solidFill>
                          <a:effectLst/>
                          <a:latin typeface="Intel Clear" panose="020B0604020203020204" pitchFamily="34" charset="0"/>
                        </a:rPr>
                        <a:t>F-23</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dirty="0">
                          <a:solidFill>
                            <a:srgbClr val="000000"/>
                          </a:solidFill>
                          <a:effectLst/>
                          <a:latin typeface="Intel Clear" panose="020B0604020203020204" pitchFamily="34" charset="0"/>
                        </a:rPr>
                        <a:t>To Enable Mic Mute Function</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Nate</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Intel Clear" panose="020B0604020203020204" pitchFamily="34" charset="0"/>
                        </a:rPr>
                        <a:t>V</a:t>
                      </a: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dirty="0">
                        <a:solidFill>
                          <a:srgbClr val="000000"/>
                        </a:solidFill>
                        <a:effectLst/>
                        <a:latin typeface="Intel Clear" panose="020B0604020203020204" pitchFamily="34" charset="0"/>
                      </a:endParaRPr>
                    </a:p>
                  </a:txBody>
                  <a:tcPr marL="6543" marR="6543" marT="6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706219555"/>
                  </a:ext>
                </a:extLst>
              </a:tr>
            </a:tbl>
          </a:graphicData>
        </a:graphic>
      </p:graphicFrame>
    </p:spTree>
    <p:extLst>
      <p:ext uri="{BB962C8B-B14F-4D97-AF65-F5344CB8AC3E}">
        <p14:creationId xmlns:p14="http://schemas.microsoft.com/office/powerpoint/2010/main" val="220324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3007" y="2857500"/>
            <a:ext cx="9051198" cy="1143000"/>
          </a:xfrm>
        </p:spPr>
        <p:txBody>
          <a:bodyPr/>
          <a:lstStyle/>
          <a:p>
            <a:pPr algn="r"/>
            <a:r>
              <a:rPr lang="en-IN" sz="4500" dirty="0"/>
              <a:t>Jumper, Switch &amp; LED details</a:t>
            </a:r>
            <a:endParaRPr lang="en-US" sz="4500" b="1" dirty="0"/>
          </a:p>
        </p:txBody>
      </p:sp>
      <p:grpSp>
        <p:nvGrpSpPr>
          <p:cNvPr id="3" name="Group 2">
            <a:extLst>
              <a:ext uri="{FF2B5EF4-FFF2-40B4-BE49-F238E27FC236}">
                <a16:creationId xmlns:a16="http://schemas.microsoft.com/office/drawing/2014/main" id="{ACDB84E5-DB27-49C0-8E7C-D722F7C5139D}"/>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681B91C4-8E07-4EF4-8540-11762A7422D3}"/>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6FBA2A0C-825A-4D77-8571-9519BBA1A9C5}"/>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2622995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D02BF3-3B20-4716-BC39-217F3B129FA4}"/>
              </a:ext>
            </a:extLst>
          </p:cNvPr>
          <p:cNvSpPr/>
          <p:nvPr/>
        </p:nvSpPr>
        <p:spPr>
          <a:xfrm>
            <a:off x="221063" y="5721360"/>
            <a:ext cx="7957261" cy="296428"/>
          </a:xfrm>
          <a:prstGeom prst="rect">
            <a:avLst/>
          </a:prstGeom>
        </p:spPr>
        <p:txBody>
          <a:bodyPr wrap="square">
            <a:spAutoFit/>
          </a:bodyPr>
          <a:lstStyle/>
          <a:p>
            <a:pPr>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
        <p:nvSpPr>
          <p:cNvPr id="8" name="Title 1">
            <a:extLst>
              <a:ext uri="{FF2B5EF4-FFF2-40B4-BE49-F238E27FC236}">
                <a16:creationId xmlns:a16="http://schemas.microsoft.com/office/drawing/2014/main" id="{DBD564F2-82E9-4E81-8573-743E3B321AFC}"/>
              </a:ext>
            </a:extLst>
          </p:cNvPr>
          <p:cNvSpPr txBox="1">
            <a:spLocks/>
          </p:cNvSpPr>
          <p:nvPr/>
        </p:nvSpPr>
        <p:spPr>
          <a:xfrm>
            <a:off x="354310" y="98532"/>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Key </a:t>
            </a:r>
            <a:r>
              <a:rPr lang="en-US" sz="4000"/>
              <a:t>Jumpers on S-011</a:t>
            </a:r>
          </a:p>
        </p:txBody>
      </p:sp>
      <p:graphicFrame>
        <p:nvGraphicFramePr>
          <p:cNvPr id="3" name="Table 2">
            <a:extLst>
              <a:ext uri="{FF2B5EF4-FFF2-40B4-BE49-F238E27FC236}">
                <a16:creationId xmlns:a16="http://schemas.microsoft.com/office/drawing/2014/main" id="{48B53232-3958-1078-6343-C717CBE0CABB}"/>
              </a:ext>
            </a:extLst>
          </p:cNvPr>
          <p:cNvGraphicFramePr>
            <a:graphicFrameLocks noGrp="1"/>
          </p:cNvGraphicFramePr>
          <p:nvPr>
            <p:extLst>
              <p:ext uri="{D42A27DB-BD31-4B8C-83A1-F6EECF244321}">
                <p14:modId xmlns:p14="http://schemas.microsoft.com/office/powerpoint/2010/main" val="1032525660"/>
              </p:ext>
            </p:extLst>
          </p:nvPr>
        </p:nvGraphicFramePr>
        <p:xfrm>
          <a:off x="279400" y="1275715"/>
          <a:ext cx="5816600" cy="3981450"/>
        </p:xfrm>
        <a:graphic>
          <a:graphicData uri="http://schemas.openxmlformats.org/drawingml/2006/table">
            <a:tbl>
              <a:tblPr/>
              <a:tblGrid>
                <a:gridCol w="2891090">
                  <a:extLst>
                    <a:ext uri="{9D8B030D-6E8A-4147-A177-3AD203B41FA5}">
                      <a16:colId xmlns:a16="http://schemas.microsoft.com/office/drawing/2014/main" val="2136374274"/>
                    </a:ext>
                  </a:extLst>
                </a:gridCol>
                <a:gridCol w="817310">
                  <a:extLst>
                    <a:ext uri="{9D8B030D-6E8A-4147-A177-3AD203B41FA5}">
                      <a16:colId xmlns:a16="http://schemas.microsoft.com/office/drawing/2014/main" val="766554436"/>
                    </a:ext>
                  </a:extLst>
                </a:gridCol>
                <a:gridCol w="1054100">
                  <a:extLst>
                    <a:ext uri="{9D8B030D-6E8A-4147-A177-3AD203B41FA5}">
                      <a16:colId xmlns:a16="http://schemas.microsoft.com/office/drawing/2014/main" val="1536348283"/>
                    </a:ext>
                  </a:extLst>
                </a:gridCol>
                <a:gridCol w="1054100">
                  <a:extLst>
                    <a:ext uri="{9D8B030D-6E8A-4147-A177-3AD203B41FA5}">
                      <a16:colId xmlns:a16="http://schemas.microsoft.com/office/drawing/2014/main" val="2695555089"/>
                    </a:ext>
                  </a:extLst>
                </a:gridCol>
              </a:tblGrid>
              <a:tr h="419100">
                <a:tc>
                  <a:txBody>
                    <a:bodyPr/>
                    <a:lstStyle/>
                    <a:p>
                      <a:pPr algn="l" fontAlgn="ctr"/>
                      <a:r>
                        <a:rPr lang="en-US" sz="1200" b="1" i="0" u="none" strike="noStrike">
                          <a:solidFill>
                            <a:srgbClr val="FFFFFF"/>
                          </a:solidFill>
                          <a:effectLst/>
                          <a:latin typeface="Intel Clear" panose="020B0604020203020204" pitchFamily="34" charset="0"/>
                        </a:rPr>
                        <a:t>Header Name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FFFFFF"/>
                          </a:solidFill>
                          <a:effectLst/>
                          <a:latin typeface="Intel Clear" panose="020B0604020203020204" pitchFamily="34" charset="0"/>
                        </a:rPr>
                        <a:t>REFDES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FFFFFF"/>
                          </a:solidFill>
                          <a:effectLst/>
                          <a:latin typeface="Intel Clear" panose="020B0604020203020204" pitchFamily="34" charset="0"/>
                        </a:rPr>
                        <a:t>Setting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FFFFFF"/>
                          </a:solidFill>
                          <a:effectLst/>
                          <a:latin typeface="Intel Clear" panose="020B0604020203020204" pitchFamily="34" charset="0"/>
                        </a:rPr>
                        <a:t>Schematics</a:t>
                      </a:r>
                      <a:br>
                        <a:rPr lang="en-US" sz="1200" b="1" i="0" u="none" strike="noStrike">
                          <a:solidFill>
                            <a:srgbClr val="FFFFFF"/>
                          </a:solidFill>
                          <a:effectLst/>
                          <a:latin typeface="Intel Clear" panose="020B0604020203020204" pitchFamily="34" charset="0"/>
                        </a:rPr>
                      </a:br>
                      <a:r>
                        <a:rPr lang="en-US" sz="1200" b="1" i="0" u="none" strike="noStrike">
                          <a:solidFill>
                            <a:srgbClr val="FFFFFF"/>
                          </a:solidFill>
                          <a:effectLst/>
                          <a:latin typeface="Intel Clear" panose="020B0604020203020204" pitchFamily="34" charset="0"/>
                        </a:rPr>
                        <a:t>Page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683186877"/>
                  </a:ext>
                </a:extLst>
              </a:tr>
              <a:tr h="209550">
                <a:tc>
                  <a:txBody>
                    <a:bodyPr/>
                    <a:lstStyle/>
                    <a:p>
                      <a:pPr algn="l" fontAlgn="b"/>
                      <a:r>
                        <a:rPr lang="en-US" sz="1200" b="0" i="0" u="none" strike="noStrike">
                          <a:solidFill>
                            <a:srgbClr val="000000"/>
                          </a:solidFill>
                          <a:effectLst/>
                          <a:latin typeface="Intel Clear" panose="020B0604020203020204" pitchFamily="34" charset="0"/>
                        </a:rPr>
                        <a:t>CPU FDO Strap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J7B1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8213507"/>
                  </a:ext>
                </a:extLst>
              </a:tr>
              <a:tr h="209550">
                <a:tc>
                  <a:txBody>
                    <a:bodyPr/>
                    <a:lstStyle/>
                    <a:p>
                      <a:pPr algn="l" fontAlgn="b"/>
                      <a:r>
                        <a:rPr lang="en-US" sz="1200" b="0" i="0" u="none" strike="noStrike">
                          <a:solidFill>
                            <a:srgbClr val="000000"/>
                          </a:solidFill>
                          <a:effectLst/>
                          <a:latin typeface="Intel Clear" panose="020B0604020203020204" pitchFamily="34" charset="0"/>
                        </a:rPr>
                        <a:t>CPU Personality Strap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J7B2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1281425"/>
                  </a:ext>
                </a:extLst>
              </a:tr>
              <a:tr h="209550">
                <a:tc>
                  <a:txBody>
                    <a:bodyPr/>
                    <a:lstStyle/>
                    <a:p>
                      <a:pPr algn="l" fontAlgn="b"/>
                      <a:r>
                        <a:rPr lang="en-US" sz="1200" b="0" i="0" u="none" strike="noStrike">
                          <a:solidFill>
                            <a:srgbClr val="000000"/>
                          </a:solidFill>
                          <a:effectLst/>
                          <a:latin typeface="Intel Clear" panose="020B0604020203020204" pitchFamily="34" charset="0"/>
                        </a:rPr>
                        <a:t>PCH FOD Strap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J6G2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9495674"/>
                  </a:ext>
                </a:extLst>
              </a:tr>
              <a:tr h="209550">
                <a:tc>
                  <a:txBody>
                    <a:bodyPr/>
                    <a:lstStyle/>
                    <a:p>
                      <a:pPr algn="l" fontAlgn="b"/>
                      <a:r>
                        <a:rPr lang="en-US" sz="1200" b="0" i="0" u="none" strike="noStrike">
                          <a:solidFill>
                            <a:srgbClr val="000000"/>
                          </a:solidFill>
                          <a:effectLst/>
                          <a:latin typeface="Intel Clear" panose="020B0604020203020204" pitchFamily="34" charset="0"/>
                        </a:rPr>
                        <a:t>NO REBOOT Strap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J7D1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9084686"/>
                  </a:ext>
                </a:extLst>
              </a:tr>
              <a:tr h="209550">
                <a:tc>
                  <a:txBody>
                    <a:bodyPr/>
                    <a:lstStyle/>
                    <a:p>
                      <a:pPr algn="l" fontAlgn="b"/>
                      <a:r>
                        <a:rPr lang="en-US" sz="1200" b="0" i="0" u="none" strike="noStrike">
                          <a:solidFill>
                            <a:srgbClr val="000000"/>
                          </a:solidFill>
                          <a:effectLst/>
                          <a:latin typeface="Intel Clear" panose="020B0604020203020204" pitchFamily="34" charset="0"/>
                        </a:rPr>
                        <a:t>BOOT BIOS Strap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J7D3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4464570"/>
                  </a:ext>
                </a:extLst>
              </a:tr>
              <a:tr h="209550">
                <a:tc>
                  <a:txBody>
                    <a:bodyPr/>
                    <a:lstStyle/>
                    <a:p>
                      <a:pPr algn="l" fontAlgn="b"/>
                      <a:r>
                        <a:rPr lang="en-US" sz="1200" b="0" i="0" u="none" strike="noStrike">
                          <a:solidFill>
                            <a:srgbClr val="000000"/>
                          </a:solidFill>
                          <a:effectLst/>
                          <a:latin typeface="Intel Clear" panose="020B0604020203020204" pitchFamily="34" charset="0"/>
                        </a:rPr>
                        <a:t>MAF or SAF Strap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J6G5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68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211129"/>
                  </a:ext>
                </a:extLst>
              </a:tr>
              <a:tr h="209550">
                <a:tc>
                  <a:txBody>
                    <a:bodyPr/>
                    <a:lstStyle/>
                    <a:p>
                      <a:pPr algn="l" fontAlgn="b"/>
                      <a:r>
                        <a:rPr lang="en-US" sz="1200" b="0" i="0" u="none" strike="noStrike">
                          <a:solidFill>
                            <a:srgbClr val="000000"/>
                          </a:solidFill>
                          <a:effectLst/>
                          <a:latin typeface="Intel Clear" panose="020B0604020203020204" pitchFamily="34" charset="0"/>
                        </a:rPr>
                        <a:t>PCH Personality Strap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J8G1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68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6807576"/>
                  </a:ext>
                </a:extLst>
              </a:tr>
              <a:tr h="209550">
                <a:tc>
                  <a:txBody>
                    <a:bodyPr/>
                    <a:lstStyle/>
                    <a:p>
                      <a:pPr algn="l" fontAlgn="b"/>
                      <a:r>
                        <a:rPr lang="en-US" sz="1200" b="0" i="0" u="none" strike="noStrike">
                          <a:solidFill>
                            <a:srgbClr val="000000"/>
                          </a:solidFill>
                          <a:effectLst/>
                          <a:latin typeface="Intel Clear" panose="020B0604020203020204" pitchFamily="34" charset="0"/>
                        </a:rPr>
                        <a:t>ESPI DISABLE Strap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J9E1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68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0030964"/>
                  </a:ext>
                </a:extLst>
              </a:tr>
              <a:tr h="209550">
                <a:tc>
                  <a:txBody>
                    <a:bodyPr/>
                    <a:lstStyle/>
                    <a:p>
                      <a:pPr algn="l" fontAlgn="b"/>
                      <a:r>
                        <a:rPr lang="en-US" sz="1200" b="0" i="0" u="none" strike="noStrike" dirty="0">
                          <a:solidFill>
                            <a:srgbClr val="000000"/>
                          </a:solidFill>
                          <a:effectLst/>
                          <a:latin typeface="Intel Clear" panose="020B0604020203020204" pitchFamily="34" charset="0"/>
                        </a:rPr>
                        <a:t>EC UART selection #1 (ACPI/BIOS or EC)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J8J1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2172098"/>
                  </a:ext>
                </a:extLst>
              </a:tr>
              <a:tr h="209550">
                <a:tc>
                  <a:txBody>
                    <a:bodyPr/>
                    <a:lstStyle/>
                    <a:p>
                      <a:pPr algn="l" fontAlgn="b"/>
                      <a:r>
                        <a:rPr lang="en-US" sz="1200" b="0" i="0" u="none" strike="noStrike" dirty="0">
                          <a:solidFill>
                            <a:srgbClr val="000000"/>
                          </a:solidFill>
                          <a:effectLst/>
                          <a:latin typeface="Intel Clear" panose="020B0604020203020204" pitchFamily="34" charset="0"/>
                        </a:rPr>
                        <a:t>EC UART selection #2 (ACPI/BIOS or EC)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J9F2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4110807"/>
                  </a:ext>
                </a:extLst>
              </a:tr>
              <a:tr h="209550">
                <a:tc>
                  <a:txBody>
                    <a:bodyPr/>
                    <a:lstStyle/>
                    <a:p>
                      <a:pPr algn="l" fontAlgn="b"/>
                      <a:r>
                        <a:rPr lang="en-US" sz="1200" b="0" i="0" u="none" strike="noStrike">
                          <a:solidFill>
                            <a:srgbClr val="000000"/>
                          </a:solidFill>
                          <a:effectLst/>
                          <a:latin typeface="Intel Clear" panose="020B0604020203020204" pitchFamily="34" charset="0"/>
                        </a:rPr>
                        <a:t>DNX_FORCE_RELOAD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J9H2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9480385"/>
                  </a:ext>
                </a:extLst>
              </a:tr>
              <a:tr h="209550">
                <a:tc>
                  <a:txBody>
                    <a:bodyPr/>
                    <a:lstStyle/>
                    <a:p>
                      <a:pPr algn="l" fontAlgn="b"/>
                      <a:r>
                        <a:rPr lang="en-US" sz="1200" b="0" i="0" u="none" strike="noStrike">
                          <a:solidFill>
                            <a:srgbClr val="000000"/>
                          </a:solidFill>
                          <a:effectLst/>
                          <a:latin typeface="Intel Clear" panose="020B0604020203020204" pitchFamily="34" charset="0"/>
                        </a:rPr>
                        <a:t>DDR5 PROGRAMING Mode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J24508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1-X</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270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6941764"/>
                  </a:ext>
                </a:extLst>
              </a:tr>
              <a:tr h="209550">
                <a:tc>
                  <a:txBody>
                    <a:bodyPr/>
                    <a:lstStyle/>
                    <a:p>
                      <a:pPr algn="l" fontAlgn="b"/>
                      <a:r>
                        <a:rPr lang="en-US" sz="1200" b="0" i="0" u="none" strike="noStrike">
                          <a:solidFill>
                            <a:srgbClr val="000000"/>
                          </a:solidFill>
                          <a:effectLst/>
                          <a:latin typeface="Intel Clear" panose="020B0604020203020204" pitchFamily="34" charset="0"/>
                        </a:rPr>
                        <a:t>MIC Mute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J7H2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196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68086225"/>
                  </a:ext>
                </a:extLst>
              </a:tr>
              <a:tr h="209550">
                <a:tc>
                  <a:txBody>
                    <a:bodyPr/>
                    <a:lstStyle/>
                    <a:p>
                      <a:pPr algn="l" fontAlgn="b"/>
                      <a:r>
                        <a:rPr lang="en-US" sz="1200" b="0" i="0" u="none" strike="noStrike">
                          <a:solidFill>
                            <a:srgbClr val="000000"/>
                          </a:solidFill>
                          <a:effectLst/>
                          <a:latin typeface="Intel Clear" panose="020B0604020203020204" pitchFamily="34" charset="0"/>
                        </a:rPr>
                        <a:t>NIST193 or Auto FDO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J8F3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179845"/>
                  </a:ext>
                </a:extLst>
              </a:tr>
              <a:tr h="209550">
                <a:tc>
                  <a:txBody>
                    <a:bodyPr/>
                    <a:lstStyle/>
                    <a:p>
                      <a:pPr algn="l" fontAlgn="b"/>
                      <a:r>
                        <a:rPr lang="en-US" sz="1200" b="0" i="0" u="none" strike="noStrike">
                          <a:solidFill>
                            <a:srgbClr val="000000"/>
                          </a:solidFill>
                          <a:effectLst/>
                          <a:latin typeface="Intel Clear" panose="020B0604020203020204" pitchFamily="34" charset="0"/>
                        </a:rPr>
                        <a:t>ATX PSU Discharge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J5H1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266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2434600"/>
                  </a:ext>
                </a:extLst>
              </a:tr>
              <a:tr h="209550">
                <a:tc>
                  <a:txBody>
                    <a:bodyPr/>
                    <a:lstStyle/>
                    <a:p>
                      <a:pPr algn="l" fontAlgn="b"/>
                      <a:r>
                        <a:rPr lang="en-US" sz="1200" b="0" i="0" u="none" strike="noStrike">
                          <a:solidFill>
                            <a:srgbClr val="000000"/>
                          </a:solidFill>
                          <a:effectLst/>
                          <a:latin typeface="Intel Clear" panose="020B0604020203020204" pitchFamily="34" charset="0"/>
                        </a:rPr>
                        <a:t>PECI</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J2H1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306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2117301"/>
                  </a:ext>
                </a:extLst>
              </a:tr>
              <a:tr h="209550">
                <a:tc>
                  <a:txBody>
                    <a:bodyPr/>
                    <a:lstStyle/>
                    <a:p>
                      <a:pPr algn="l" fontAlgn="b"/>
                      <a:r>
                        <a:rPr lang="en-US" sz="1200" b="0" i="0" u="none" strike="noStrike">
                          <a:solidFill>
                            <a:srgbClr val="000000"/>
                          </a:solidFill>
                          <a:effectLst/>
                          <a:latin typeface="Intel Clear" panose="020B0604020203020204" pitchFamily="34" charset="0"/>
                        </a:rPr>
                        <a:t>DSW LED PWR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J5H2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Intel Clear" panose="020B0604020203020204" pitchFamily="34" charset="0"/>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Intel Clear" panose="020B0604020203020204" pitchFamily="34" charset="0"/>
                        </a:rPr>
                        <a:t>266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2734034"/>
                  </a:ext>
                </a:extLst>
              </a:tr>
            </a:tbl>
          </a:graphicData>
        </a:graphic>
      </p:graphicFrame>
      <p:graphicFrame>
        <p:nvGraphicFramePr>
          <p:cNvPr id="7" name="Object 6">
            <a:extLst>
              <a:ext uri="{FF2B5EF4-FFF2-40B4-BE49-F238E27FC236}">
                <a16:creationId xmlns:a16="http://schemas.microsoft.com/office/drawing/2014/main" id="{F2D1CF7E-83CC-CFD2-6256-CD113596979D}"/>
              </a:ext>
            </a:extLst>
          </p:cNvPr>
          <p:cNvGraphicFramePr>
            <a:graphicFrameLocks noChangeAspect="1"/>
          </p:cNvGraphicFramePr>
          <p:nvPr>
            <p:extLst>
              <p:ext uri="{D42A27DB-BD31-4B8C-83A1-F6EECF244321}">
                <p14:modId xmlns:p14="http://schemas.microsoft.com/office/powerpoint/2010/main" val="709632476"/>
              </p:ext>
            </p:extLst>
          </p:nvPr>
        </p:nvGraphicFramePr>
        <p:xfrm>
          <a:off x="6808788" y="1416050"/>
          <a:ext cx="914400" cy="768350"/>
        </p:xfrm>
        <a:graphic>
          <a:graphicData uri="http://schemas.openxmlformats.org/presentationml/2006/ole">
            <mc:AlternateContent xmlns:mc="http://schemas.openxmlformats.org/markup-compatibility/2006">
              <mc:Choice xmlns:v="urn:schemas-microsoft-com:vml" Requires="v">
                <p:oleObj name="Worksheet" showAsIcon="1" r:id="rId3" imgW="914603" imgH="768485" progId="Excel.Sheet.12">
                  <p:embed/>
                </p:oleObj>
              </mc:Choice>
              <mc:Fallback>
                <p:oleObj name="Worksheet" showAsIcon="1" r:id="rId3" imgW="914603" imgH="768485" progId="Excel.Sheet.12">
                  <p:embed/>
                  <p:pic>
                    <p:nvPicPr>
                      <p:cNvPr id="7" name="Object 6">
                        <a:extLst>
                          <a:ext uri="{FF2B5EF4-FFF2-40B4-BE49-F238E27FC236}">
                            <a16:creationId xmlns:a16="http://schemas.microsoft.com/office/drawing/2014/main" id="{F2D1CF7E-83CC-CFD2-6256-CD113596979D}"/>
                          </a:ext>
                        </a:extLst>
                      </p:cNvPr>
                      <p:cNvPicPr/>
                      <p:nvPr/>
                    </p:nvPicPr>
                    <p:blipFill>
                      <a:blip r:embed="rId4"/>
                      <a:stretch>
                        <a:fillRect/>
                      </a:stretch>
                    </p:blipFill>
                    <p:spPr>
                      <a:xfrm>
                        <a:off x="6808788" y="1416050"/>
                        <a:ext cx="914400" cy="768350"/>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2C6EFA8A-8605-D201-D478-A05349B861B9}"/>
              </a:ext>
            </a:extLst>
          </p:cNvPr>
          <p:cNvSpPr/>
          <p:nvPr/>
        </p:nvSpPr>
        <p:spPr>
          <a:xfrm>
            <a:off x="221063" y="909750"/>
            <a:ext cx="7957261" cy="296428"/>
          </a:xfrm>
          <a:prstGeom prst="rect">
            <a:avLst/>
          </a:prstGeom>
        </p:spPr>
        <p:txBody>
          <a:bodyPr wrap="square">
            <a:spAutoFit/>
          </a:bodyPr>
          <a:lstStyle/>
          <a:p>
            <a:pPr>
              <a:defRPr/>
            </a:pP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Please have detail Jumper, DIP Switch, LED list on the excel file attached</a:t>
            </a:r>
          </a:p>
        </p:txBody>
      </p:sp>
    </p:spTree>
    <p:extLst>
      <p:ext uri="{BB962C8B-B14F-4D97-AF65-F5344CB8AC3E}">
        <p14:creationId xmlns:p14="http://schemas.microsoft.com/office/powerpoint/2010/main" val="375855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D02BF3-3B20-4716-BC39-217F3B129FA4}"/>
              </a:ext>
            </a:extLst>
          </p:cNvPr>
          <p:cNvSpPr/>
          <p:nvPr/>
        </p:nvSpPr>
        <p:spPr>
          <a:xfrm>
            <a:off x="203973" y="5777861"/>
            <a:ext cx="5291758" cy="499624"/>
          </a:xfrm>
          <a:prstGeom prst="rect">
            <a:avLst/>
          </a:prstGeom>
        </p:spPr>
        <p:txBody>
          <a:bodyPr wrap="square">
            <a:spAutoFit/>
          </a:bodyPr>
          <a:lstStyle/>
          <a:p>
            <a:pPr>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
        <p:nvSpPr>
          <p:cNvPr id="8" name="Title 1">
            <a:extLst>
              <a:ext uri="{FF2B5EF4-FFF2-40B4-BE49-F238E27FC236}">
                <a16:creationId xmlns:a16="http://schemas.microsoft.com/office/drawing/2014/main" id="{DBD564F2-82E9-4E81-8573-743E3B321AFC}"/>
              </a:ext>
            </a:extLst>
          </p:cNvPr>
          <p:cNvSpPr txBox="1">
            <a:spLocks/>
          </p:cNvSpPr>
          <p:nvPr/>
        </p:nvSpPr>
        <p:spPr>
          <a:xfrm>
            <a:off x="354310" y="98532"/>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DIP Switche</a:t>
            </a:r>
            <a:r>
              <a:rPr lang="en-US"/>
              <a:t>s </a:t>
            </a:r>
            <a:r>
              <a:rPr lang="en-US" sz="4000"/>
              <a:t>on S-011</a:t>
            </a:r>
          </a:p>
        </p:txBody>
      </p:sp>
      <p:graphicFrame>
        <p:nvGraphicFramePr>
          <p:cNvPr id="3" name="Table 2">
            <a:extLst>
              <a:ext uri="{FF2B5EF4-FFF2-40B4-BE49-F238E27FC236}">
                <a16:creationId xmlns:a16="http://schemas.microsoft.com/office/drawing/2014/main" id="{E823C75A-0021-8E86-CB57-8EF5DDFE1BBF}"/>
              </a:ext>
            </a:extLst>
          </p:cNvPr>
          <p:cNvGraphicFramePr>
            <a:graphicFrameLocks noGrp="1"/>
          </p:cNvGraphicFramePr>
          <p:nvPr>
            <p:extLst>
              <p:ext uri="{D42A27DB-BD31-4B8C-83A1-F6EECF244321}">
                <p14:modId xmlns:p14="http://schemas.microsoft.com/office/powerpoint/2010/main" val="1546439289"/>
              </p:ext>
            </p:extLst>
          </p:nvPr>
        </p:nvGraphicFramePr>
        <p:xfrm>
          <a:off x="427037" y="972276"/>
          <a:ext cx="8288338" cy="4628429"/>
        </p:xfrm>
        <a:graphic>
          <a:graphicData uri="http://schemas.openxmlformats.org/drawingml/2006/table">
            <a:tbl>
              <a:tblPr/>
              <a:tblGrid>
                <a:gridCol w="2783169">
                  <a:extLst>
                    <a:ext uri="{9D8B030D-6E8A-4147-A177-3AD203B41FA5}">
                      <a16:colId xmlns:a16="http://schemas.microsoft.com/office/drawing/2014/main" val="1607844151"/>
                    </a:ext>
                  </a:extLst>
                </a:gridCol>
                <a:gridCol w="993989">
                  <a:extLst>
                    <a:ext uri="{9D8B030D-6E8A-4147-A177-3AD203B41FA5}">
                      <a16:colId xmlns:a16="http://schemas.microsoft.com/office/drawing/2014/main" val="3162190267"/>
                    </a:ext>
                  </a:extLst>
                </a:gridCol>
                <a:gridCol w="3043135">
                  <a:extLst>
                    <a:ext uri="{9D8B030D-6E8A-4147-A177-3AD203B41FA5}">
                      <a16:colId xmlns:a16="http://schemas.microsoft.com/office/drawing/2014/main" val="164074472"/>
                    </a:ext>
                  </a:extLst>
                </a:gridCol>
                <a:gridCol w="1468045">
                  <a:extLst>
                    <a:ext uri="{9D8B030D-6E8A-4147-A177-3AD203B41FA5}">
                      <a16:colId xmlns:a16="http://schemas.microsoft.com/office/drawing/2014/main" val="3044622472"/>
                    </a:ext>
                  </a:extLst>
                </a:gridCol>
              </a:tblGrid>
              <a:tr h="514269">
                <a:tc>
                  <a:txBody>
                    <a:bodyPr/>
                    <a:lstStyle/>
                    <a:p>
                      <a:pPr algn="l" fontAlgn="ctr"/>
                      <a:r>
                        <a:rPr lang="en-US" sz="1200" b="1" i="0" u="none" strike="noStrike">
                          <a:solidFill>
                            <a:srgbClr val="FFFFFF"/>
                          </a:solidFill>
                          <a:effectLst/>
                          <a:latin typeface="Intel Clear" panose="020B0604020203020204" pitchFamily="34" charset="0"/>
                        </a:rPr>
                        <a:t>DIP SW Name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FFFFFF"/>
                          </a:solidFill>
                          <a:effectLst/>
                          <a:latin typeface="Intel Clear" panose="020B0604020203020204" pitchFamily="34" charset="0"/>
                        </a:rPr>
                        <a:t>REFDES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FFFFFF"/>
                          </a:solidFill>
                          <a:effectLst/>
                          <a:latin typeface="Intel Clear" panose="020B0604020203020204" pitchFamily="34" charset="0"/>
                        </a:rPr>
                        <a:t>Default Setting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FFFFFF"/>
                          </a:solidFill>
                          <a:effectLst/>
                          <a:latin typeface="Intel Clear" panose="020B0604020203020204" pitchFamily="34" charset="0"/>
                        </a:rPr>
                        <a:t>Schematics</a:t>
                      </a:r>
                      <a:br>
                        <a:rPr lang="en-US" sz="1200" b="1" i="0" u="none" strike="noStrike">
                          <a:solidFill>
                            <a:srgbClr val="FFFFFF"/>
                          </a:solidFill>
                          <a:effectLst/>
                          <a:latin typeface="Intel Clear" panose="020B0604020203020204" pitchFamily="34" charset="0"/>
                        </a:rPr>
                      </a:br>
                      <a:r>
                        <a:rPr lang="en-US" sz="1200" b="1" i="0" u="none" strike="noStrike">
                          <a:solidFill>
                            <a:srgbClr val="FFFFFF"/>
                          </a:solidFill>
                          <a:effectLst/>
                          <a:latin typeface="Intel Clear" panose="020B0604020203020204" pitchFamily="34" charset="0"/>
                        </a:rPr>
                        <a:t>Page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337814316"/>
                  </a:ext>
                </a:extLst>
              </a:tr>
              <a:tr h="257135">
                <a:tc>
                  <a:txBody>
                    <a:bodyPr/>
                    <a:lstStyle/>
                    <a:p>
                      <a:pPr algn="l" fontAlgn="b"/>
                      <a:r>
                        <a:rPr lang="en-US" sz="1200" b="0" i="0" u="none" strike="noStrike">
                          <a:solidFill>
                            <a:srgbClr val="000000"/>
                          </a:solidFill>
                          <a:effectLst/>
                          <a:latin typeface="Intel Clear" panose="020B0604020203020204" pitchFamily="34" charset="0"/>
                        </a:rPr>
                        <a:t>PEG Config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SW6M1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1-8(OFF), 2-7(OFF),3-6(OFF),4-5(OFF)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5367547"/>
                  </a:ext>
                </a:extLst>
              </a:tr>
              <a:tr h="257135">
                <a:tc>
                  <a:txBody>
                    <a:bodyPr/>
                    <a:lstStyle/>
                    <a:p>
                      <a:pPr algn="l" fontAlgn="b"/>
                      <a:r>
                        <a:rPr lang="en-US" sz="1200" b="0" i="0" u="none" strike="noStrike">
                          <a:solidFill>
                            <a:srgbClr val="000000"/>
                          </a:solidFill>
                          <a:effectLst/>
                          <a:latin typeface="Intel Clear" panose="020B0604020203020204" pitchFamily="34" charset="0"/>
                        </a:rPr>
                        <a:t>SPD (SMBUS or I2C0/I3C0)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SW5H1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788328"/>
                  </a:ext>
                </a:extLst>
              </a:tr>
              <a:tr h="257135">
                <a:tc>
                  <a:txBody>
                    <a:bodyPr/>
                    <a:lstStyle/>
                    <a:p>
                      <a:pPr algn="l" fontAlgn="b"/>
                      <a:r>
                        <a:rPr lang="en-US" sz="1200" b="0" i="0" u="none" strike="noStrike">
                          <a:solidFill>
                            <a:srgbClr val="000000"/>
                          </a:solidFill>
                          <a:effectLst/>
                          <a:latin typeface="Intel Clear" panose="020B0604020203020204" pitchFamily="34" charset="0"/>
                        </a:rPr>
                        <a:t>PEG Slot #1 </a:t>
                      </a:r>
                      <a:r>
                        <a:rPr lang="en-US" sz="1200" b="1" i="0" u="none" strike="noStrike">
                          <a:solidFill>
                            <a:srgbClr val="000000"/>
                          </a:solidFill>
                          <a:effectLst/>
                          <a:latin typeface="Intel Clear" panose="020B0604020203020204" pitchFamily="34" charset="0"/>
                        </a:rPr>
                        <a:t>CLK Free Run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SW6B1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57569134"/>
                  </a:ext>
                </a:extLst>
              </a:tr>
              <a:tr h="257135">
                <a:tc>
                  <a:txBody>
                    <a:bodyPr/>
                    <a:lstStyle/>
                    <a:p>
                      <a:pPr algn="l" fontAlgn="b"/>
                      <a:r>
                        <a:rPr lang="en-US" sz="1200" b="0" i="0" u="none" strike="noStrike">
                          <a:solidFill>
                            <a:srgbClr val="000000"/>
                          </a:solidFill>
                          <a:effectLst/>
                          <a:latin typeface="Intel Clear" panose="020B0604020203020204" pitchFamily="34" charset="0"/>
                        </a:rPr>
                        <a:t>PEG Slot #1 dGPU_PWR_EN level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SW7C1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1-8(OFF), 2-7(ON),3-6(OFF),4-5(OFF)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2091562"/>
                  </a:ext>
                </a:extLst>
              </a:tr>
              <a:tr h="257135">
                <a:tc>
                  <a:txBody>
                    <a:bodyPr/>
                    <a:lstStyle/>
                    <a:p>
                      <a:pPr algn="l" fontAlgn="b"/>
                      <a:r>
                        <a:rPr lang="en-US" sz="1200" b="0" i="0" u="none" strike="noStrike">
                          <a:solidFill>
                            <a:srgbClr val="000000"/>
                          </a:solidFill>
                          <a:effectLst/>
                          <a:latin typeface="Intel Clear" panose="020B0604020203020204" pitchFamily="34" charset="0"/>
                        </a:rPr>
                        <a:t>TCSS0 AIC I2C Address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SW3L1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fontAlgn="ctr"/>
                      <a:r>
                        <a:rPr lang="en-US" sz="1200" b="0" i="0" u="none" strike="noStrike">
                          <a:solidFill>
                            <a:srgbClr val="000000"/>
                          </a:solidFill>
                          <a:effectLst/>
                          <a:latin typeface="Intel Clear" panose="020B0604020203020204" pitchFamily="34" charset="0"/>
                        </a:rPr>
                        <a:t>1-8(OFF),2-7(OFF),3-6(OFF),4-5(ON)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122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6550577"/>
                  </a:ext>
                </a:extLst>
              </a:tr>
              <a:tr h="257135">
                <a:tc>
                  <a:txBody>
                    <a:bodyPr/>
                    <a:lstStyle/>
                    <a:p>
                      <a:pPr algn="l" fontAlgn="b"/>
                      <a:r>
                        <a:rPr lang="en-US" sz="1200" b="0" i="0" u="none" strike="noStrike">
                          <a:solidFill>
                            <a:srgbClr val="000000"/>
                          </a:solidFill>
                          <a:effectLst/>
                          <a:latin typeface="Intel Clear" panose="020B0604020203020204" pitchFamily="34" charset="0"/>
                        </a:rPr>
                        <a:t>TCSS1 AIC I2C Address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SW3B1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fontAlgn="ctr"/>
                      <a:r>
                        <a:rPr lang="en-US" sz="1200" b="0" i="0" u="none" strike="noStrike">
                          <a:solidFill>
                            <a:srgbClr val="000000"/>
                          </a:solidFill>
                          <a:effectLst/>
                          <a:latin typeface="Intel Clear" panose="020B0604020203020204" pitchFamily="34" charset="0"/>
                        </a:rPr>
                        <a:t>1-8(OFF),2-7(OFF),3-6(OFF),4-5(ON)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27533981"/>
                  </a:ext>
                </a:extLst>
              </a:tr>
              <a:tr h="257135">
                <a:tc>
                  <a:txBody>
                    <a:bodyPr/>
                    <a:lstStyle/>
                    <a:p>
                      <a:pPr algn="l" fontAlgn="b"/>
                      <a:r>
                        <a:rPr lang="en-US" sz="1200" b="0" i="0" u="none" strike="noStrike">
                          <a:solidFill>
                            <a:srgbClr val="000000"/>
                          </a:solidFill>
                          <a:effectLst/>
                          <a:latin typeface="Intel Clear" panose="020B0604020203020204" pitchFamily="34" charset="0"/>
                        </a:rPr>
                        <a:t>PCH PCIe Slot #3 </a:t>
                      </a:r>
                      <a:r>
                        <a:rPr lang="en-US" sz="1200" b="1" i="0" u="none" strike="noStrike">
                          <a:solidFill>
                            <a:srgbClr val="000000"/>
                          </a:solidFill>
                          <a:effectLst/>
                          <a:latin typeface="Intel Clear" panose="020B0604020203020204" pitchFamily="34" charset="0"/>
                        </a:rPr>
                        <a:t>CLK Free Run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SW9B1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2-7(OFF),3-6(OFF),4-5(OFF)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162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1106315"/>
                  </a:ext>
                </a:extLst>
              </a:tr>
              <a:tr h="257135">
                <a:tc>
                  <a:txBody>
                    <a:bodyPr/>
                    <a:lstStyle/>
                    <a:p>
                      <a:pPr algn="l" fontAlgn="b"/>
                      <a:r>
                        <a:rPr lang="en-US" sz="1200" b="0" i="0" u="none" strike="noStrike">
                          <a:solidFill>
                            <a:srgbClr val="000000"/>
                          </a:solidFill>
                          <a:effectLst/>
                          <a:latin typeface="Intel Clear" panose="020B0604020203020204" pitchFamily="34" charset="0"/>
                        </a:rPr>
                        <a:t>PCH PCIe Slot #3 SMBUS or SML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SW9L1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2-7(ON),3-6(OFF),4-5(OFF)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162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4455689"/>
                  </a:ext>
                </a:extLst>
              </a:tr>
              <a:tr h="257135">
                <a:tc>
                  <a:txBody>
                    <a:bodyPr/>
                    <a:lstStyle/>
                    <a:p>
                      <a:pPr algn="l" fontAlgn="b"/>
                      <a:r>
                        <a:rPr lang="en-US" sz="1200" b="0" i="0" u="none" strike="noStrike">
                          <a:solidFill>
                            <a:srgbClr val="000000"/>
                          </a:solidFill>
                          <a:effectLst/>
                          <a:latin typeface="Intel Clear" panose="020B0604020203020204" pitchFamily="34" charset="0"/>
                        </a:rPr>
                        <a:t>PCH PCIe Slot #2 </a:t>
                      </a:r>
                      <a:r>
                        <a:rPr lang="en-US" sz="1200" b="1" i="0" u="none" strike="noStrike">
                          <a:solidFill>
                            <a:srgbClr val="000000"/>
                          </a:solidFill>
                          <a:effectLst/>
                          <a:latin typeface="Intel Clear" panose="020B0604020203020204" pitchFamily="34" charset="0"/>
                        </a:rPr>
                        <a:t>CLK Free Run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SW9A1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2-7(OFF),3-6(OFF),4-5(OFF)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163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914577"/>
                  </a:ext>
                </a:extLst>
              </a:tr>
              <a:tr h="257135">
                <a:tc>
                  <a:txBody>
                    <a:bodyPr/>
                    <a:lstStyle/>
                    <a:p>
                      <a:pPr algn="l" fontAlgn="b"/>
                      <a:r>
                        <a:rPr lang="en-US" sz="1200" b="1" i="0" u="none" strike="noStrike">
                          <a:solidFill>
                            <a:srgbClr val="000000"/>
                          </a:solidFill>
                          <a:effectLst/>
                          <a:latin typeface="Intel Clear" panose="020B0604020203020204" pitchFamily="34" charset="0"/>
                        </a:rPr>
                        <a:t>RF Kill </a:t>
                      </a:r>
                      <a:r>
                        <a:rPr lang="en-US" sz="1200" b="0" i="0" u="none" strike="noStrike">
                          <a:solidFill>
                            <a:srgbClr val="000000"/>
                          </a:solidFill>
                          <a:effectLst/>
                          <a:latin typeface="Intel Clear" panose="020B0604020203020204" pitchFamily="34" charset="0"/>
                        </a:rPr>
                        <a:t>and BIOS Recovery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SW8F1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1-8(OFF),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181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2001294"/>
                  </a:ext>
                </a:extLst>
              </a:tr>
              <a:tr h="257135">
                <a:tc>
                  <a:txBody>
                    <a:bodyPr/>
                    <a:lstStyle/>
                    <a:p>
                      <a:pPr algn="l" fontAlgn="b"/>
                      <a:r>
                        <a:rPr lang="en-US" sz="1200" b="0" i="0" u="none" strike="noStrike">
                          <a:solidFill>
                            <a:srgbClr val="000000"/>
                          </a:solidFill>
                          <a:effectLst/>
                          <a:latin typeface="Intel Clear" panose="020B0604020203020204" pitchFamily="34" charset="0"/>
                        </a:rPr>
                        <a:t>SNDW3/0 Selection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SW9B2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186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83412394"/>
                  </a:ext>
                </a:extLst>
              </a:tr>
              <a:tr h="257135">
                <a:tc>
                  <a:txBody>
                    <a:bodyPr/>
                    <a:lstStyle/>
                    <a:p>
                      <a:pPr algn="l" fontAlgn="b"/>
                      <a:r>
                        <a:rPr lang="en-US" sz="1200" b="0" i="0" u="none" strike="noStrike">
                          <a:solidFill>
                            <a:srgbClr val="000000"/>
                          </a:solidFill>
                          <a:effectLst/>
                          <a:latin typeface="Intel Clear" panose="020B0604020203020204" pitchFamily="34" charset="0"/>
                        </a:rPr>
                        <a:t>SNDW3/0 Selection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SW9C1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186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86774444"/>
                  </a:ext>
                </a:extLst>
              </a:tr>
              <a:tr h="257135">
                <a:tc>
                  <a:txBody>
                    <a:bodyPr/>
                    <a:lstStyle/>
                    <a:p>
                      <a:pPr algn="l" fontAlgn="b"/>
                      <a:r>
                        <a:rPr lang="en-US" sz="1200" b="0" i="0" u="none" strike="noStrike">
                          <a:solidFill>
                            <a:srgbClr val="000000"/>
                          </a:solidFill>
                          <a:effectLst/>
                          <a:latin typeface="Intel Clear" panose="020B0604020203020204" pitchFamily="34" charset="0"/>
                        </a:rPr>
                        <a:t>LPSS I2C2 Rpu Selection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SW8C1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1-8(OFF), 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199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2307412"/>
                  </a:ext>
                </a:extLst>
              </a:tr>
              <a:tr h="257135">
                <a:tc>
                  <a:txBody>
                    <a:bodyPr/>
                    <a:lstStyle/>
                    <a:p>
                      <a:pPr algn="l" fontAlgn="b"/>
                      <a:r>
                        <a:rPr lang="en-US" sz="1200" b="0" i="0" u="none" strike="noStrike">
                          <a:solidFill>
                            <a:srgbClr val="000000"/>
                          </a:solidFill>
                          <a:effectLst/>
                          <a:latin typeface="Intel Clear" panose="020B0604020203020204" pitchFamily="34" charset="0"/>
                        </a:rPr>
                        <a:t>LPSS I2C2 Rpu Selection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SW8C2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1-8(OFF), 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199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6751898"/>
                  </a:ext>
                </a:extLst>
              </a:tr>
              <a:tr h="257135">
                <a:tc>
                  <a:txBody>
                    <a:bodyPr/>
                    <a:lstStyle/>
                    <a:p>
                      <a:pPr algn="l" fontAlgn="b"/>
                      <a:r>
                        <a:rPr lang="en-US" sz="1200" b="0" i="0" u="none" strike="noStrike">
                          <a:solidFill>
                            <a:srgbClr val="000000"/>
                          </a:solidFill>
                          <a:effectLst/>
                          <a:latin typeface="Intel Clear" panose="020B0604020203020204" pitchFamily="34" charset="0"/>
                        </a:rPr>
                        <a:t>ISH I2C1 Rpu Selection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SW5J1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1-8(OFF), 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207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8776404"/>
                  </a:ext>
                </a:extLst>
              </a:tr>
              <a:tr h="257135">
                <a:tc>
                  <a:txBody>
                    <a:bodyPr/>
                    <a:lstStyle/>
                    <a:p>
                      <a:pPr algn="l" fontAlgn="b"/>
                      <a:r>
                        <a:rPr lang="en-US" sz="1200" b="0" i="0" u="none" strike="noStrike">
                          <a:solidFill>
                            <a:srgbClr val="000000"/>
                          </a:solidFill>
                          <a:effectLst/>
                          <a:latin typeface="Intel Clear" panose="020B0604020203020204" pitchFamily="34" charset="0"/>
                        </a:rPr>
                        <a:t>ISH I2C1 Rpu Selection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SW6J1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1-8(OFF), 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207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8784030"/>
                  </a:ext>
                </a:extLst>
              </a:tr>
            </a:tbl>
          </a:graphicData>
        </a:graphic>
      </p:graphicFrame>
    </p:spTree>
    <p:extLst>
      <p:ext uri="{BB962C8B-B14F-4D97-AF65-F5344CB8AC3E}">
        <p14:creationId xmlns:p14="http://schemas.microsoft.com/office/powerpoint/2010/main" val="94771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089542-82C9-43CE-B3C3-57BB5E79AF8F}"/>
              </a:ext>
            </a:extLst>
          </p:cNvPr>
          <p:cNvSpPr txBox="1">
            <a:spLocks/>
          </p:cNvSpPr>
          <p:nvPr/>
        </p:nvSpPr>
        <p:spPr>
          <a:xfrm>
            <a:off x="354310" y="98532"/>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DIP Switches on S-011</a:t>
            </a:r>
          </a:p>
        </p:txBody>
      </p:sp>
      <p:graphicFrame>
        <p:nvGraphicFramePr>
          <p:cNvPr id="2" name="Table 1">
            <a:extLst>
              <a:ext uri="{FF2B5EF4-FFF2-40B4-BE49-F238E27FC236}">
                <a16:creationId xmlns:a16="http://schemas.microsoft.com/office/drawing/2014/main" id="{0C259815-4938-4E1A-6250-D6D08CE3C4A0}"/>
              </a:ext>
            </a:extLst>
          </p:cNvPr>
          <p:cNvGraphicFramePr>
            <a:graphicFrameLocks noGrp="1"/>
          </p:cNvGraphicFramePr>
          <p:nvPr>
            <p:extLst>
              <p:ext uri="{D42A27DB-BD31-4B8C-83A1-F6EECF244321}">
                <p14:modId xmlns:p14="http://schemas.microsoft.com/office/powerpoint/2010/main" val="1923875335"/>
              </p:ext>
            </p:extLst>
          </p:nvPr>
        </p:nvGraphicFramePr>
        <p:xfrm>
          <a:off x="427038" y="972275"/>
          <a:ext cx="9231312" cy="4876073"/>
        </p:xfrm>
        <a:graphic>
          <a:graphicData uri="http://schemas.openxmlformats.org/drawingml/2006/table">
            <a:tbl>
              <a:tblPr/>
              <a:tblGrid>
                <a:gridCol w="3099814">
                  <a:extLst>
                    <a:ext uri="{9D8B030D-6E8A-4147-A177-3AD203B41FA5}">
                      <a16:colId xmlns:a16="http://schemas.microsoft.com/office/drawing/2014/main" val="1222932071"/>
                    </a:ext>
                  </a:extLst>
                </a:gridCol>
                <a:gridCol w="1107076">
                  <a:extLst>
                    <a:ext uri="{9D8B030D-6E8A-4147-A177-3AD203B41FA5}">
                      <a16:colId xmlns:a16="http://schemas.microsoft.com/office/drawing/2014/main" val="4050734903"/>
                    </a:ext>
                  </a:extLst>
                </a:gridCol>
                <a:gridCol w="3389356">
                  <a:extLst>
                    <a:ext uri="{9D8B030D-6E8A-4147-A177-3AD203B41FA5}">
                      <a16:colId xmlns:a16="http://schemas.microsoft.com/office/drawing/2014/main" val="127786605"/>
                    </a:ext>
                  </a:extLst>
                </a:gridCol>
                <a:gridCol w="1635066">
                  <a:extLst>
                    <a:ext uri="{9D8B030D-6E8A-4147-A177-3AD203B41FA5}">
                      <a16:colId xmlns:a16="http://schemas.microsoft.com/office/drawing/2014/main" val="1991123217"/>
                    </a:ext>
                  </a:extLst>
                </a:gridCol>
              </a:tblGrid>
              <a:tr h="541785">
                <a:tc>
                  <a:txBody>
                    <a:bodyPr/>
                    <a:lstStyle/>
                    <a:p>
                      <a:pPr algn="l" fontAlgn="ctr"/>
                      <a:r>
                        <a:rPr lang="en-US" sz="1200" b="1" i="0" u="none" strike="noStrike">
                          <a:solidFill>
                            <a:srgbClr val="FFFFFF"/>
                          </a:solidFill>
                          <a:effectLst/>
                          <a:latin typeface="Intel Clear" panose="020B0604020203020204" pitchFamily="34" charset="0"/>
                        </a:rPr>
                        <a:t>DIP SW Name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FFFFFF"/>
                          </a:solidFill>
                          <a:effectLst/>
                          <a:latin typeface="Intel Clear" panose="020B0604020203020204" pitchFamily="34" charset="0"/>
                        </a:rPr>
                        <a:t>REFDES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FFFFFF"/>
                          </a:solidFill>
                          <a:effectLst/>
                          <a:latin typeface="Intel Clear" panose="020B0604020203020204" pitchFamily="34" charset="0"/>
                        </a:rPr>
                        <a:t>Default Setting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FFFFFF"/>
                          </a:solidFill>
                          <a:effectLst/>
                          <a:latin typeface="Intel Clear" panose="020B0604020203020204" pitchFamily="34" charset="0"/>
                        </a:rPr>
                        <a:t>Schematics</a:t>
                      </a:r>
                      <a:br>
                        <a:rPr lang="en-US" sz="1200" b="1" i="0" u="none" strike="noStrike">
                          <a:solidFill>
                            <a:srgbClr val="FFFFFF"/>
                          </a:solidFill>
                          <a:effectLst/>
                          <a:latin typeface="Intel Clear" panose="020B0604020203020204" pitchFamily="34" charset="0"/>
                        </a:rPr>
                      </a:br>
                      <a:r>
                        <a:rPr lang="en-US" sz="1200" b="1" i="0" u="none" strike="noStrike">
                          <a:solidFill>
                            <a:srgbClr val="FFFFFF"/>
                          </a:solidFill>
                          <a:effectLst/>
                          <a:latin typeface="Intel Clear" panose="020B0604020203020204" pitchFamily="34" charset="0"/>
                        </a:rPr>
                        <a:t>Page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786786074"/>
                  </a:ext>
                </a:extLst>
              </a:tr>
              <a:tr h="270893">
                <a:tc>
                  <a:txBody>
                    <a:bodyPr/>
                    <a:lstStyle/>
                    <a:p>
                      <a:pPr algn="l" fontAlgn="b"/>
                      <a:r>
                        <a:rPr lang="en-US" sz="1200" b="0" i="0" u="none" strike="noStrike">
                          <a:solidFill>
                            <a:srgbClr val="000000"/>
                          </a:solidFill>
                          <a:effectLst/>
                          <a:latin typeface="Intel Clear" panose="020B0604020203020204" pitchFamily="34" charset="0"/>
                        </a:rPr>
                        <a:t>EC Settings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SW9D1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en-US" sz="1200" b="0" i="0" u="none" strike="noStrike">
                          <a:solidFill>
                            <a:srgbClr val="000000"/>
                          </a:solidFill>
                          <a:effectLst/>
                          <a:latin typeface="Intel Clear" panose="020B0604020203020204" pitchFamily="34" charset="0"/>
                        </a:rPr>
                        <a:t>1-8(OFF), 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219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12304887"/>
                  </a:ext>
                </a:extLst>
              </a:tr>
              <a:tr h="270893">
                <a:tc>
                  <a:txBody>
                    <a:bodyPr/>
                    <a:lstStyle/>
                    <a:p>
                      <a:pPr algn="l" fontAlgn="b"/>
                      <a:r>
                        <a:rPr lang="en-US" sz="1200" b="0" i="0" u="none" strike="noStrike">
                          <a:solidFill>
                            <a:srgbClr val="000000"/>
                          </a:solidFill>
                          <a:effectLst/>
                          <a:latin typeface="Intel Clear" panose="020B0604020203020204" pitchFamily="34" charset="0"/>
                        </a:rPr>
                        <a:t>EC Settings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SW9D2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ctr"/>
                      <a:r>
                        <a:rPr lang="en-US" sz="1200" b="0" i="0" u="none" strike="noStrike">
                          <a:solidFill>
                            <a:srgbClr val="000000"/>
                          </a:solidFill>
                          <a:effectLst/>
                          <a:latin typeface="Intel Clear" panose="020B0604020203020204" pitchFamily="34" charset="0"/>
                        </a:rPr>
                        <a:t>1-8(OFF),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b="0" i="0" u="none" strike="noStrike">
                          <a:solidFill>
                            <a:srgbClr val="000000"/>
                          </a:solidFill>
                          <a:effectLst/>
                          <a:latin typeface="Intel Clear" panose="020B0604020203020204" pitchFamily="34" charset="0"/>
                        </a:rPr>
                        <a:t>219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6551800"/>
                  </a:ext>
                </a:extLst>
              </a:tr>
              <a:tr h="270893">
                <a:tc>
                  <a:txBody>
                    <a:bodyPr/>
                    <a:lstStyle/>
                    <a:p>
                      <a:pPr algn="l" fontAlgn="b"/>
                      <a:r>
                        <a:rPr lang="en-US" sz="1200" b="0" i="0" u="none" strike="noStrike">
                          <a:solidFill>
                            <a:srgbClr val="000000"/>
                          </a:solidFill>
                          <a:effectLst/>
                          <a:latin typeface="Intel Clear" panose="020B0604020203020204" pitchFamily="34" charset="0"/>
                        </a:rPr>
                        <a:t>PCH MIPI60 VISA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SW8G1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1-8(OFF), 2-7(OFF),3-6(OFF),4-5(OFF)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232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9466948"/>
                  </a:ext>
                </a:extLst>
              </a:tr>
              <a:tr h="270893">
                <a:tc>
                  <a:txBody>
                    <a:bodyPr/>
                    <a:lstStyle/>
                    <a:p>
                      <a:pPr algn="l" fontAlgn="b"/>
                      <a:r>
                        <a:rPr lang="en-US" sz="1200" b="0" i="0" u="none" strike="noStrike">
                          <a:solidFill>
                            <a:srgbClr val="000000"/>
                          </a:solidFill>
                          <a:effectLst/>
                          <a:latin typeface="Intel Clear" panose="020B0604020203020204" pitchFamily="34" charset="0"/>
                        </a:rPr>
                        <a:t>InTEC HDR1 Ch2 Selection #1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SW3U1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1-8(OFF), 2-7(OFF),3-6(ON),4-5(ON)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237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7932704"/>
                  </a:ext>
                </a:extLst>
              </a:tr>
              <a:tr h="270893">
                <a:tc>
                  <a:txBody>
                    <a:bodyPr/>
                    <a:lstStyle/>
                    <a:p>
                      <a:pPr algn="l" fontAlgn="b"/>
                      <a:r>
                        <a:rPr lang="en-US" sz="1200" b="0" i="0" u="none" strike="noStrike">
                          <a:solidFill>
                            <a:srgbClr val="000000"/>
                          </a:solidFill>
                          <a:effectLst/>
                          <a:latin typeface="Intel Clear" panose="020B0604020203020204" pitchFamily="34" charset="0"/>
                        </a:rPr>
                        <a:t>InTEC HDR1 Ch2 Selection #2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SW3V1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1-8(OF), 2-7(OFF),3-6(ON),4-5(ON)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237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0798877"/>
                  </a:ext>
                </a:extLst>
              </a:tr>
              <a:tr h="270893">
                <a:tc>
                  <a:txBody>
                    <a:bodyPr/>
                    <a:lstStyle/>
                    <a:p>
                      <a:pPr algn="l" fontAlgn="b"/>
                      <a:r>
                        <a:rPr lang="en-US" sz="1200" b="0" i="0" u="none" strike="noStrike">
                          <a:solidFill>
                            <a:srgbClr val="000000"/>
                          </a:solidFill>
                          <a:effectLst/>
                          <a:latin typeface="Intel Clear" panose="020B0604020203020204" pitchFamily="34" charset="0"/>
                        </a:rPr>
                        <a:t>IMVP I2C Selection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SW8J1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273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5234564"/>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SW2V3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2863755"/>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SW2V6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4994661"/>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SW2V7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9866358"/>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SW2V2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6681756"/>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SW2V4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5005736"/>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SW2V1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422751"/>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SW2V5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1323301"/>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SW2V9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2-7(OFF),3-6(OFF),4-5(ON)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9015073"/>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SW1V1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2-7(OFF),3-6(OFF),4-5(OFF)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6882667"/>
                  </a:ext>
                </a:extLst>
              </a:tr>
              <a:tr h="270893">
                <a:tc>
                  <a:txBody>
                    <a:bodyPr/>
                    <a:lstStyle/>
                    <a:p>
                      <a:pPr algn="l" fontAlgn="b"/>
                      <a:r>
                        <a:rPr lang="en-US" sz="1200" b="0" i="0" u="none" strike="noStrike">
                          <a:solidFill>
                            <a:srgbClr val="000000"/>
                          </a:solidFill>
                          <a:effectLst/>
                          <a:latin typeface="Intel Clear" panose="020B0604020203020204" pitchFamily="34" charset="0"/>
                        </a:rPr>
                        <a:t>Sinai Ch Selection #10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SW2V8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Intel Clear" panose="020B0604020203020204" pitchFamily="34" charset="0"/>
                        </a:rPr>
                        <a:t>1-8(ON), 2-7(OFF),3-6(ON),4-5(OFF)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Intel Clear" panose="020B0604020203020204" pitchFamily="34" charset="0"/>
                        </a:rPr>
                        <a:t>311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8102499"/>
                  </a:ext>
                </a:extLst>
              </a:tr>
            </a:tbl>
          </a:graphicData>
        </a:graphic>
      </p:graphicFrame>
      <p:sp>
        <p:nvSpPr>
          <p:cNvPr id="6" name="Rectangle 5">
            <a:extLst>
              <a:ext uri="{FF2B5EF4-FFF2-40B4-BE49-F238E27FC236}">
                <a16:creationId xmlns:a16="http://schemas.microsoft.com/office/drawing/2014/main" id="{ED3C8DA1-AA90-4ABB-0FF8-B37A7B799158}"/>
              </a:ext>
            </a:extLst>
          </p:cNvPr>
          <p:cNvSpPr/>
          <p:nvPr/>
        </p:nvSpPr>
        <p:spPr>
          <a:xfrm>
            <a:off x="354310" y="5885725"/>
            <a:ext cx="5291758" cy="499624"/>
          </a:xfrm>
          <a:prstGeom prst="rect">
            <a:avLst/>
          </a:prstGeom>
        </p:spPr>
        <p:txBody>
          <a:bodyPr wrap="square">
            <a:spAutoFit/>
          </a:bodyPr>
          <a:lstStyle/>
          <a:p>
            <a:pPr>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Tree>
    <p:extLst>
      <p:ext uri="{BB962C8B-B14F-4D97-AF65-F5344CB8AC3E}">
        <p14:creationId xmlns:p14="http://schemas.microsoft.com/office/powerpoint/2010/main" val="351069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E873E4-8D5A-4951-BB9E-830647626A9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LED indication on S-011</a:t>
            </a:r>
          </a:p>
        </p:txBody>
      </p:sp>
      <p:graphicFrame>
        <p:nvGraphicFramePr>
          <p:cNvPr id="4" name="Table 3">
            <a:extLst>
              <a:ext uri="{FF2B5EF4-FFF2-40B4-BE49-F238E27FC236}">
                <a16:creationId xmlns:a16="http://schemas.microsoft.com/office/drawing/2014/main" id="{49456E11-1CA0-CB53-9730-37DA02A3040C}"/>
              </a:ext>
            </a:extLst>
          </p:cNvPr>
          <p:cNvGraphicFramePr>
            <a:graphicFrameLocks noGrp="1"/>
          </p:cNvGraphicFramePr>
          <p:nvPr>
            <p:extLst>
              <p:ext uri="{D42A27DB-BD31-4B8C-83A1-F6EECF244321}">
                <p14:modId xmlns:p14="http://schemas.microsoft.com/office/powerpoint/2010/main" val="2496719903"/>
              </p:ext>
            </p:extLst>
          </p:nvPr>
        </p:nvGraphicFramePr>
        <p:xfrm>
          <a:off x="490538" y="981607"/>
          <a:ext cx="3784600" cy="3771900"/>
        </p:xfrm>
        <a:graphic>
          <a:graphicData uri="http://schemas.openxmlformats.org/drawingml/2006/table">
            <a:tbl>
              <a:tblPr/>
              <a:tblGrid>
                <a:gridCol w="1765300">
                  <a:extLst>
                    <a:ext uri="{9D8B030D-6E8A-4147-A177-3AD203B41FA5}">
                      <a16:colId xmlns:a16="http://schemas.microsoft.com/office/drawing/2014/main" val="3881327481"/>
                    </a:ext>
                  </a:extLst>
                </a:gridCol>
                <a:gridCol w="825500">
                  <a:extLst>
                    <a:ext uri="{9D8B030D-6E8A-4147-A177-3AD203B41FA5}">
                      <a16:colId xmlns:a16="http://schemas.microsoft.com/office/drawing/2014/main" val="3516332455"/>
                    </a:ext>
                  </a:extLst>
                </a:gridCol>
                <a:gridCol w="1193800">
                  <a:extLst>
                    <a:ext uri="{9D8B030D-6E8A-4147-A177-3AD203B41FA5}">
                      <a16:colId xmlns:a16="http://schemas.microsoft.com/office/drawing/2014/main" val="2748697795"/>
                    </a:ext>
                  </a:extLst>
                </a:gridCol>
              </a:tblGrid>
              <a:tr h="419100">
                <a:tc>
                  <a:txBody>
                    <a:bodyPr/>
                    <a:lstStyle/>
                    <a:p>
                      <a:pPr algn="ctr" fontAlgn="ctr"/>
                      <a:r>
                        <a:rPr lang="en-US" sz="1100" b="1" i="0" u="none" strike="noStrike">
                          <a:solidFill>
                            <a:srgbClr val="FFFFFF"/>
                          </a:solidFill>
                          <a:effectLst/>
                          <a:latin typeface="Intel Clear" panose="020B0604020203020204" pitchFamily="34" charset="0"/>
                        </a:rPr>
                        <a:t>LED Name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Intel Clear" panose="020B0604020203020204" pitchFamily="34" charset="0"/>
                        </a:rPr>
                        <a:t>REFDES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Intel Clear" panose="020B0604020203020204" pitchFamily="34" charset="0"/>
                        </a:rPr>
                        <a:t>Schematics</a:t>
                      </a:r>
                      <a:br>
                        <a:rPr lang="en-US" sz="1100" b="1" i="0" u="none" strike="noStrike">
                          <a:solidFill>
                            <a:srgbClr val="FFFFFF"/>
                          </a:solidFill>
                          <a:effectLst/>
                          <a:latin typeface="Intel Clear" panose="020B0604020203020204" pitchFamily="34" charset="0"/>
                        </a:rPr>
                      </a:br>
                      <a:r>
                        <a:rPr lang="en-US" sz="1100" b="1" i="0" u="none" strike="noStrike">
                          <a:solidFill>
                            <a:srgbClr val="FFFFFF"/>
                          </a:solidFill>
                          <a:effectLst/>
                          <a:latin typeface="Intel Clear" panose="020B0604020203020204" pitchFamily="34" charset="0"/>
                        </a:rPr>
                        <a:t>Page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43995691"/>
                  </a:ext>
                </a:extLst>
              </a:tr>
              <a:tr h="209550">
                <a:tc>
                  <a:txBody>
                    <a:bodyPr/>
                    <a:lstStyle/>
                    <a:p>
                      <a:pPr algn="l" fontAlgn="b"/>
                      <a:r>
                        <a:rPr lang="en-US" sz="1100" b="0" i="0" u="none" strike="noStrike">
                          <a:solidFill>
                            <a:srgbClr val="000000"/>
                          </a:solidFill>
                          <a:effectLst/>
                          <a:latin typeface="Intel Clear" panose="020B0604020203020204" pitchFamily="34" charset="0"/>
                        </a:rPr>
                        <a:t>CPU SSD #1 DAS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DS5C1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74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297038"/>
                  </a:ext>
                </a:extLst>
              </a:tr>
              <a:tr h="209550">
                <a:tc>
                  <a:txBody>
                    <a:bodyPr/>
                    <a:lstStyle/>
                    <a:p>
                      <a:pPr algn="l" fontAlgn="b"/>
                      <a:r>
                        <a:rPr lang="en-US" sz="1100" b="0" i="0" u="none" strike="noStrike">
                          <a:solidFill>
                            <a:srgbClr val="000000"/>
                          </a:solidFill>
                          <a:effectLst/>
                          <a:latin typeface="Intel Clear" panose="020B0604020203020204" pitchFamily="34" charset="0"/>
                        </a:rPr>
                        <a:t>CPU SSD #2 DAS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DS6B1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77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5359799"/>
                  </a:ext>
                </a:extLst>
              </a:tr>
              <a:tr h="209550">
                <a:tc>
                  <a:txBody>
                    <a:bodyPr/>
                    <a:lstStyle/>
                    <a:p>
                      <a:pPr algn="l" fontAlgn="b"/>
                      <a:r>
                        <a:rPr lang="en-US" sz="1100" b="0" i="0" u="none" strike="noStrike">
                          <a:solidFill>
                            <a:srgbClr val="000000"/>
                          </a:solidFill>
                          <a:effectLst/>
                          <a:latin typeface="Intel Clear" panose="020B0604020203020204" pitchFamily="34" charset="0"/>
                        </a:rPr>
                        <a:t>CPU_PCIE_LNK_DOWN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DS3M1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91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2382997"/>
                  </a:ext>
                </a:extLst>
              </a:tr>
              <a:tr h="209550">
                <a:tc>
                  <a:txBody>
                    <a:bodyPr/>
                    <a:lstStyle/>
                    <a:p>
                      <a:pPr algn="l" fontAlgn="b"/>
                      <a:r>
                        <a:rPr lang="en-US" sz="1100" b="0" i="0" u="none" strike="noStrike">
                          <a:solidFill>
                            <a:srgbClr val="000000"/>
                          </a:solidFill>
                          <a:effectLst/>
                          <a:latin typeface="Intel Clear" panose="020B0604020203020204" pitchFamily="34" charset="0"/>
                        </a:rPr>
                        <a:t>PCH_PCIE_LNK_DOWN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DS6F1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164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125657"/>
                  </a:ext>
                </a:extLst>
              </a:tr>
              <a:tr h="209550">
                <a:tc>
                  <a:txBody>
                    <a:bodyPr/>
                    <a:lstStyle/>
                    <a:p>
                      <a:pPr algn="l" fontAlgn="b"/>
                      <a:r>
                        <a:rPr lang="en-US" sz="1100" b="0" i="0" u="none" strike="noStrike">
                          <a:solidFill>
                            <a:srgbClr val="000000"/>
                          </a:solidFill>
                          <a:effectLst/>
                          <a:latin typeface="Intel Clear" panose="020B0604020203020204" pitchFamily="34" charset="0"/>
                        </a:rPr>
                        <a:t>PCH SSD #3 DAS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DS9F1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167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8402986"/>
                  </a:ext>
                </a:extLst>
              </a:tr>
              <a:tr h="209550">
                <a:tc>
                  <a:txBody>
                    <a:bodyPr/>
                    <a:lstStyle/>
                    <a:p>
                      <a:pPr algn="l" fontAlgn="b"/>
                      <a:r>
                        <a:rPr lang="en-US" sz="1100" b="0" i="0" u="none" strike="noStrike">
                          <a:solidFill>
                            <a:srgbClr val="000000"/>
                          </a:solidFill>
                          <a:effectLst/>
                          <a:latin typeface="Intel Clear" panose="020B0604020203020204" pitchFamily="34" charset="0"/>
                        </a:rPr>
                        <a:t>PCH SSD #4 DAS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DS6H1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169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0900022"/>
                  </a:ext>
                </a:extLst>
              </a:tr>
              <a:tr h="209550">
                <a:tc>
                  <a:txBody>
                    <a:bodyPr/>
                    <a:lstStyle/>
                    <a:p>
                      <a:pPr algn="l" fontAlgn="b"/>
                      <a:r>
                        <a:rPr lang="en-US" sz="1100" b="0" i="0" u="none" strike="noStrike">
                          <a:solidFill>
                            <a:srgbClr val="000000"/>
                          </a:solidFill>
                          <a:effectLst/>
                          <a:latin typeface="Intel Clear" panose="020B0604020203020204" pitchFamily="34" charset="0"/>
                        </a:rPr>
                        <a:t>PCH SSD #4 DEVSLP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DS9T1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169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4351364"/>
                  </a:ext>
                </a:extLst>
              </a:tr>
              <a:tr h="209550">
                <a:tc>
                  <a:txBody>
                    <a:bodyPr/>
                    <a:lstStyle/>
                    <a:p>
                      <a:pPr algn="l" fontAlgn="b"/>
                      <a:r>
                        <a:rPr lang="en-US" sz="1100" b="0" i="0" u="none" strike="noStrike">
                          <a:solidFill>
                            <a:srgbClr val="000000"/>
                          </a:solidFill>
                          <a:effectLst/>
                          <a:latin typeface="Intel Clear" panose="020B0604020203020204" pitchFamily="34" charset="0"/>
                        </a:rPr>
                        <a:t>PCH SSD #5 DAS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DS7C1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171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1650770"/>
                  </a:ext>
                </a:extLst>
              </a:tr>
              <a:tr h="209550">
                <a:tc>
                  <a:txBody>
                    <a:bodyPr/>
                    <a:lstStyle/>
                    <a:p>
                      <a:pPr algn="l" fontAlgn="b"/>
                      <a:r>
                        <a:rPr lang="en-US" sz="1100" b="0" i="0" u="none" strike="noStrike">
                          <a:solidFill>
                            <a:srgbClr val="000000"/>
                          </a:solidFill>
                          <a:effectLst/>
                          <a:latin typeface="Intel Clear" panose="020B0604020203020204" pitchFamily="34" charset="0"/>
                        </a:rPr>
                        <a:t>SATA DIRECT DEVSLP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DS8J1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174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9725313"/>
                  </a:ext>
                </a:extLst>
              </a:tr>
              <a:tr h="209550">
                <a:tc>
                  <a:txBody>
                    <a:bodyPr/>
                    <a:lstStyle/>
                    <a:p>
                      <a:pPr algn="l" fontAlgn="b"/>
                      <a:r>
                        <a:rPr lang="en-US" sz="1100" b="0" i="0" u="none" strike="noStrike">
                          <a:solidFill>
                            <a:srgbClr val="000000"/>
                          </a:solidFill>
                          <a:effectLst/>
                          <a:latin typeface="Intel Clear" panose="020B0604020203020204" pitchFamily="34" charset="0"/>
                        </a:rPr>
                        <a:t>M2_WLAN_LED1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DS8C1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181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9066429"/>
                  </a:ext>
                </a:extLst>
              </a:tr>
              <a:tr h="209550">
                <a:tc>
                  <a:txBody>
                    <a:bodyPr/>
                    <a:lstStyle/>
                    <a:p>
                      <a:pPr algn="l" fontAlgn="b"/>
                      <a:r>
                        <a:rPr lang="en-US" sz="1100" b="0" i="0" u="none" strike="noStrike">
                          <a:solidFill>
                            <a:srgbClr val="000000"/>
                          </a:solidFill>
                          <a:effectLst/>
                          <a:latin typeface="Intel Clear" panose="020B0604020203020204" pitchFamily="34" charset="0"/>
                        </a:rPr>
                        <a:t>M2_BT_LED2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DS8C2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181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9132850"/>
                  </a:ext>
                </a:extLst>
              </a:tr>
              <a:tr h="209550">
                <a:tc>
                  <a:txBody>
                    <a:bodyPr/>
                    <a:lstStyle/>
                    <a:p>
                      <a:pPr algn="l" fontAlgn="b"/>
                      <a:r>
                        <a:rPr lang="en-US" sz="1100" b="0" i="0" u="none" strike="noStrike">
                          <a:solidFill>
                            <a:srgbClr val="000000"/>
                          </a:solidFill>
                          <a:effectLst/>
                          <a:latin typeface="Intel Clear" panose="020B0604020203020204" pitchFamily="34" charset="0"/>
                        </a:rPr>
                        <a:t>MIC_MUTE_LED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DS8H2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196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1410105"/>
                  </a:ext>
                </a:extLst>
              </a:tr>
              <a:tr h="209550">
                <a:tc>
                  <a:txBody>
                    <a:bodyPr/>
                    <a:lstStyle/>
                    <a:p>
                      <a:pPr algn="l" fontAlgn="b"/>
                      <a:r>
                        <a:rPr lang="fr-FR" sz="1100" b="0" i="0" u="none" strike="noStrike">
                          <a:solidFill>
                            <a:srgbClr val="000000"/>
                          </a:solidFill>
                          <a:effectLst/>
                          <a:latin typeface="Intel Clear" panose="020B0604020203020204" pitchFamily="34" charset="0"/>
                        </a:rPr>
                        <a:t>Port 80 LED Digit 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DS4H1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6857685"/>
                  </a:ext>
                </a:extLst>
              </a:tr>
              <a:tr h="209550">
                <a:tc>
                  <a:txBody>
                    <a:bodyPr/>
                    <a:lstStyle/>
                    <a:p>
                      <a:pPr algn="l" fontAlgn="b"/>
                      <a:r>
                        <a:rPr lang="fr-FR" sz="1100" b="0" i="0" u="none" strike="noStrike">
                          <a:solidFill>
                            <a:srgbClr val="000000"/>
                          </a:solidFill>
                          <a:effectLst/>
                          <a:latin typeface="Intel Clear" panose="020B0604020203020204" pitchFamily="34" charset="0"/>
                        </a:rPr>
                        <a:t>Port 80 LED Digit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DS4H2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0150815"/>
                  </a:ext>
                </a:extLst>
              </a:tr>
              <a:tr h="209550">
                <a:tc>
                  <a:txBody>
                    <a:bodyPr/>
                    <a:lstStyle/>
                    <a:p>
                      <a:pPr algn="l" fontAlgn="b"/>
                      <a:r>
                        <a:rPr lang="fr-FR" sz="1100" b="0" i="0" u="none" strike="noStrike">
                          <a:solidFill>
                            <a:srgbClr val="000000"/>
                          </a:solidFill>
                          <a:effectLst/>
                          <a:latin typeface="Intel Clear" panose="020B0604020203020204" pitchFamily="34" charset="0"/>
                        </a:rPr>
                        <a:t>Port 80 LED Digit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DS4H3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4700342"/>
                  </a:ext>
                </a:extLst>
              </a:tr>
              <a:tr h="209550">
                <a:tc>
                  <a:txBody>
                    <a:bodyPr/>
                    <a:lstStyle/>
                    <a:p>
                      <a:pPr algn="l" fontAlgn="b"/>
                      <a:r>
                        <a:rPr lang="fr-FR" sz="1100" b="0" i="0" u="none" strike="noStrike">
                          <a:solidFill>
                            <a:srgbClr val="000000"/>
                          </a:solidFill>
                          <a:effectLst/>
                          <a:latin typeface="Intel Clear" panose="020B0604020203020204" pitchFamily="34" charset="0"/>
                        </a:rPr>
                        <a:t>Port 80 LED Digit 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DS3H1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1660213"/>
                  </a:ext>
                </a:extLst>
              </a:tr>
            </a:tbl>
          </a:graphicData>
        </a:graphic>
      </p:graphicFrame>
      <p:graphicFrame>
        <p:nvGraphicFramePr>
          <p:cNvPr id="8" name="Table 7">
            <a:extLst>
              <a:ext uri="{FF2B5EF4-FFF2-40B4-BE49-F238E27FC236}">
                <a16:creationId xmlns:a16="http://schemas.microsoft.com/office/drawing/2014/main" id="{7736FF8D-6793-E99C-C0DE-AD56D8000326}"/>
              </a:ext>
            </a:extLst>
          </p:cNvPr>
          <p:cNvGraphicFramePr>
            <a:graphicFrameLocks noGrp="1"/>
          </p:cNvGraphicFramePr>
          <p:nvPr>
            <p:extLst>
              <p:ext uri="{D42A27DB-BD31-4B8C-83A1-F6EECF244321}">
                <p14:modId xmlns:p14="http://schemas.microsoft.com/office/powerpoint/2010/main" val="3887222976"/>
              </p:ext>
            </p:extLst>
          </p:nvPr>
        </p:nvGraphicFramePr>
        <p:xfrm>
          <a:off x="4633913" y="981607"/>
          <a:ext cx="3784600" cy="4191000"/>
        </p:xfrm>
        <a:graphic>
          <a:graphicData uri="http://schemas.openxmlformats.org/drawingml/2006/table">
            <a:tbl>
              <a:tblPr/>
              <a:tblGrid>
                <a:gridCol w="1765300">
                  <a:extLst>
                    <a:ext uri="{9D8B030D-6E8A-4147-A177-3AD203B41FA5}">
                      <a16:colId xmlns:a16="http://schemas.microsoft.com/office/drawing/2014/main" val="2279560951"/>
                    </a:ext>
                  </a:extLst>
                </a:gridCol>
                <a:gridCol w="825500">
                  <a:extLst>
                    <a:ext uri="{9D8B030D-6E8A-4147-A177-3AD203B41FA5}">
                      <a16:colId xmlns:a16="http://schemas.microsoft.com/office/drawing/2014/main" val="2237209685"/>
                    </a:ext>
                  </a:extLst>
                </a:gridCol>
                <a:gridCol w="1193800">
                  <a:extLst>
                    <a:ext uri="{9D8B030D-6E8A-4147-A177-3AD203B41FA5}">
                      <a16:colId xmlns:a16="http://schemas.microsoft.com/office/drawing/2014/main" val="809081745"/>
                    </a:ext>
                  </a:extLst>
                </a:gridCol>
              </a:tblGrid>
              <a:tr h="419100">
                <a:tc>
                  <a:txBody>
                    <a:bodyPr/>
                    <a:lstStyle/>
                    <a:p>
                      <a:pPr algn="ctr" fontAlgn="ctr"/>
                      <a:r>
                        <a:rPr lang="en-US" sz="1100" b="1" i="0" u="none" strike="noStrike">
                          <a:solidFill>
                            <a:srgbClr val="FFFFFF"/>
                          </a:solidFill>
                          <a:effectLst/>
                          <a:latin typeface="Intel Clear" panose="020B0604020203020204" pitchFamily="34" charset="0"/>
                        </a:rPr>
                        <a:t>LED Name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Intel Clear" panose="020B0604020203020204" pitchFamily="34" charset="0"/>
                        </a:rPr>
                        <a:t>REFDES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Intel Clear" panose="020B0604020203020204" pitchFamily="34" charset="0"/>
                        </a:rPr>
                        <a:t>Schematics</a:t>
                      </a:r>
                      <a:br>
                        <a:rPr lang="en-US" sz="1100" b="1" i="0" u="none" strike="noStrike">
                          <a:solidFill>
                            <a:srgbClr val="FFFFFF"/>
                          </a:solidFill>
                          <a:effectLst/>
                          <a:latin typeface="Intel Clear" panose="020B0604020203020204" pitchFamily="34" charset="0"/>
                        </a:rPr>
                      </a:br>
                      <a:r>
                        <a:rPr lang="en-US" sz="1100" b="1" i="0" u="none" strike="noStrike">
                          <a:solidFill>
                            <a:srgbClr val="FFFFFF"/>
                          </a:solidFill>
                          <a:effectLst/>
                          <a:latin typeface="Intel Clear" panose="020B0604020203020204" pitchFamily="34" charset="0"/>
                        </a:rPr>
                        <a:t>Page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1093503"/>
                  </a:ext>
                </a:extLst>
              </a:tr>
              <a:tr h="209550">
                <a:tc>
                  <a:txBody>
                    <a:bodyPr/>
                    <a:lstStyle/>
                    <a:p>
                      <a:pPr algn="l" fontAlgn="b"/>
                      <a:r>
                        <a:rPr lang="en-US" sz="1100" b="0" i="0" u="none" strike="noStrike">
                          <a:solidFill>
                            <a:srgbClr val="000000"/>
                          </a:solidFill>
                          <a:effectLst/>
                          <a:latin typeface="Intel Clear" panose="020B0604020203020204" pitchFamily="34" charset="0"/>
                        </a:rPr>
                        <a:t>CAPSLOCK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DS9G1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221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7918805"/>
                  </a:ext>
                </a:extLst>
              </a:tr>
              <a:tr h="209550">
                <a:tc>
                  <a:txBody>
                    <a:bodyPr/>
                    <a:lstStyle/>
                    <a:p>
                      <a:pPr algn="l" fontAlgn="b"/>
                      <a:r>
                        <a:rPr lang="en-US" sz="1100" b="0" i="0" u="none" strike="noStrike">
                          <a:solidFill>
                            <a:srgbClr val="000000"/>
                          </a:solidFill>
                          <a:effectLst/>
                          <a:latin typeface="Intel Clear" panose="020B0604020203020204" pitchFamily="34" charset="0"/>
                        </a:rPr>
                        <a:t>NUMLOCK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DS9G2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221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9817423"/>
                  </a:ext>
                </a:extLst>
              </a:tr>
              <a:tr h="209550">
                <a:tc>
                  <a:txBody>
                    <a:bodyPr/>
                    <a:lstStyle/>
                    <a:p>
                      <a:pPr algn="l" fontAlgn="b"/>
                      <a:r>
                        <a:rPr lang="en-US" sz="1100" b="0" i="0" u="none" strike="noStrike">
                          <a:solidFill>
                            <a:srgbClr val="000000"/>
                          </a:solidFill>
                          <a:effectLst/>
                          <a:latin typeface="Intel Clear" panose="020B0604020203020204" pitchFamily="34" charset="0"/>
                        </a:rPr>
                        <a:t>SCROLLOCK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DS9G3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221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8099100"/>
                  </a:ext>
                </a:extLst>
              </a:tr>
              <a:tr h="209550">
                <a:tc>
                  <a:txBody>
                    <a:bodyPr/>
                    <a:lstStyle/>
                    <a:p>
                      <a:pPr algn="l" fontAlgn="b"/>
                      <a:r>
                        <a:rPr lang="en-US" sz="1100" b="0" i="0" u="none" strike="noStrike">
                          <a:solidFill>
                            <a:srgbClr val="000000"/>
                          </a:solidFill>
                          <a:effectLst/>
                          <a:latin typeface="Intel Clear" panose="020B0604020203020204" pitchFamily="34" charset="0"/>
                        </a:rPr>
                        <a:t>DNX_IN_PROG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DS8H1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616571"/>
                  </a:ext>
                </a:extLst>
              </a:tr>
              <a:tr h="209550">
                <a:tc>
                  <a:txBody>
                    <a:bodyPr/>
                    <a:lstStyle/>
                    <a:p>
                      <a:pPr algn="l" fontAlgn="b"/>
                      <a:r>
                        <a:rPr lang="en-US" sz="1100" b="0" i="0" u="none" strike="noStrike">
                          <a:solidFill>
                            <a:srgbClr val="000000"/>
                          </a:solidFill>
                          <a:effectLst/>
                          <a:latin typeface="Intel Clear" panose="020B0604020203020204" pitchFamily="34" charset="0"/>
                        </a:rPr>
                        <a:t>HDD_LED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DS7J1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7932351"/>
                  </a:ext>
                </a:extLst>
              </a:tr>
              <a:tr h="209550">
                <a:tc>
                  <a:txBody>
                    <a:bodyPr/>
                    <a:lstStyle/>
                    <a:p>
                      <a:pPr algn="l" fontAlgn="b"/>
                      <a:r>
                        <a:rPr lang="en-US" sz="1100" b="0" i="0" u="none" strike="noStrike">
                          <a:solidFill>
                            <a:srgbClr val="000000"/>
                          </a:solidFill>
                          <a:effectLst/>
                          <a:latin typeface="Intel Clear" panose="020B0604020203020204" pitchFamily="34" charset="0"/>
                        </a:rPr>
                        <a:t>SLP_A#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DS5G1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7296168"/>
                  </a:ext>
                </a:extLst>
              </a:tr>
              <a:tr h="209550">
                <a:tc>
                  <a:txBody>
                    <a:bodyPr/>
                    <a:lstStyle/>
                    <a:p>
                      <a:pPr algn="l" fontAlgn="b"/>
                      <a:r>
                        <a:rPr lang="en-US" sz="1100" b="0" i="0" u="none" strike="noStrike">
                          <a:solidFill>
                            <a:srgbClr val="000000"/>
                          </a:solidFill>
                          <a:effectLst/>
                          <a:latin typeface="Intel Clear" panose="020B0604020203020204" pitchFamily="34" charset="0"/>
                        </a:rPr>
                        <a:t>PLTRST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DS5G2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762001"/>
                  </a:ext>
                </a:extLst>
              </a:tr>
              <a:tr h="209550">
                <a:tc>
                  <a:txBody>
                    <a:bodyPr/>
                    <a:lstStyle/>
                    <a:p>
                      <a:pPr algn="l" fontAlgn="b"/>
                      <a:r>
                        <a:rPr lang="en-US" sz="1100" b="0" i="0" u="none" strike="noStrike">
                          <a:solidFill>
                            <a:srgbClr val="000000"/>
                          </a:solidFill>
                          <a:effectLst/>
                          <a:latin typeface="Intel Clear" panose="020B0604020203020204" pitchFamily="34" charset="0"/>
                        </a:rPr>
                        <a:t>CATERR#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DS5G3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1198703"/>
                  </a:ext>
                </a:extLst>
              </a:tr>
              <a:tr h="209550">
                <a:tc>
                  <a:txBody>
                    <a:bodyPr/>
                    <a:lstStyle/>
                    <a:p>
                      <a:pPr algn="l" fontAlgn="b"/>
                      <a:r>
                        <a:rPr lang="en-US" sz="1100" b="0" i="0" u="none" strike="noStrike">
                          <a:solidFill>
                            <a:srgbClr val="000000"/>
                          </a:solidFill>
                          <a:effectLst/>
                          <a:latin typeface="Intel Clear" panose="020B0604020203020204" pitchFamily="34" charset="0"/>
                        </a:rPr>
                        <a:t>SLP_S0#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DS5G4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472846"/>
                  </a:ext>
                </a:extLst>
              </a:tr>
              <a:tr h="209550">
                <a:tc>
                  <a:txBody>
                    <a:bodyPr/>
                    <a:lstStyle/>
                    <a:p>
                      <a:pPr algn="l" fontAlgn="b"/>
                      <a:r>
                        <a:rPr lang="en-US" sz="1100" b="0" i="0" u="none" strike="noStrike">
                          <a:solidFill>
                            <a:srgbClr val="000000"/>
                          </a:solidFill>
                          <a:effectLst/>
                          <a:latin typeface="Intel Clear" panose="020B0604020203020204" pitchFamily="34" charset="0"/>
                        </a:rPr>
                        <a:t>SLP_S3#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DS6G1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6120267"/>
                  </a:ext>
                </a:extLst>
              </a:tr>
              <a:tr h="209550">
                <a:tc>
                  <a:txBody>
                    <a:bodyPr/>
                    <a:lstStyle/>
                    <a:p>
                      <a:pPr algn="l" fontAlgn="b"/>
                      <a:r>
                        <a:rPr lang="en-US" sz="1100" b="0" i="0" u="none" strike="noStrike">
                          <a:solidFill>
                            <a:srgbClr val="000000"/>
                          </a:solidFill>
                          <a:effectLst/>
                          <a:latin typeface="Intel Clear" panose="020B0604020203020204" pitchFamily="34" charset="0"/>
                        </a:rPr>
                        <a:t>Deep Sleep#</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DS6G2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6217399"/>
                  </a:ext>
                </a:extLst>
              </a:tr>
              <a:tr h="209550">
                <a:tc>
                  <a:txBody>
                    <a:bodyPr/>
                    <a:lstStyle/>
                    <a:p>
                      <a:pPr algn="l" fontAlgn="b"/>
                      <a:r>
                        <a:rPr lang="en-US" sz="1100" b="0" i="0" u="none" strike="noStrike">
                          <a:solidFill>
                            <a:srgbClr val="000000"/>
                          </a:solidFill>
                          <a:effectLst/>
                          <a:latin typeface="Intel Clear" panose="020B0604020203020204" pitchFamily="34" charset="0"/>
                        </a:rPr>
                        <a:t>SLP_S4#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DS6G3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9218394"/>
                  </a:ext>
                </a:extLst>
              </a:tr>
              <a:tr h="209550">
                <a:tc>
                  <a:txBody>
                    <a:bodyPr/>
                    <a:lstStyle/>
                    <a:p>
                      <a:pPr algn="l" fontAlgn="b"/>
                      <a:r>
                        <a:rPr lang="en-US" sz="1100" b="0" i="0" u="none" strike="noStrike">
                          <a:solidFill>
                            <a:srgbClr val="000000"/>
                          </a:solidFill>
                          <a:effectLst/>
                          <a:latin typeface="Intel Clear" panose="020B0604020203020204" pitchFamily="34" charset="0"/>
                        </a:rPr>
                        <a:t>SLP_S5#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DS6G4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8693783"/>
                  </a:ext>
                </a:extLst>
              </a:tr>
              <a:tr h="209550">
                <a:tc>
                  <a:txBody>
                    <a:bodyPr/>
                    <a:lstStyle/>
                    <a:p>
                      <a:pPr algn="l" fontAlgn="b"/>
                      <a:r>
                        <a:rPr lang="en-US" sz="1100" b="0" i="0" u="none" strike="noStrike">
                          <a:solidFill>
                            <a:srgbClr val="000000"/>
                          </a:solidFill>
                          <a:effectLst/>
                          <a:latin typeface="Intel Clear" panose="020B0604020203020204" pitchFamily="34" charset="0"/>
                        </a:rPr>
                        <a:t>CPU_C10_GATE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DS8G1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9992603"/>
                  </a:ext>
                </a:extLst>
              </a:tr>
              <a:tr h="209550">
                <a:tc>
                  <a:txBody>
                    <a:bodyPr/>
                    <a:lstStyle/>
                    <a:p>
                      <a:pPr algn="l" fontAlgn="b"/>
                      <a:r>
                        <a:rPr lang="en-US" sz="1100" b="0" i="0" u="none" strike="noStrike">
                          <a:solidFill>
                            <a:srgbClr val="000000"/>
                          </a:solidFill>
                          <a:effectLst/>
                          <a:latin typeface="Intel Clear" panose="020B0604020203020204" pitchFamily="34" charset="0"/>
                        </a:rPr>
                        <a:t>MLK_RST#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DS9B1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1849674"/>
                  </a:ext>
                </a:extLst>
              </a:tr>
              <a:tr h="209550">
                <a:tc>
                  <a:txBody>
                    <a:bodyPr/>
                    <a:lstStyle/>
                    <a:p>
                      <a:pPr algn="l" fontAlgn="b"/>
                      <a:r>
                        <a:rPr lang="en-US" sz="1100" b="0" i="0" u="none" strike="noStrike">
                          <a:solidFill>
                            <a:srgbClr val="000000"/>
                          </a:solidFill>
                          <a:effectLst/>
                          <a:latin typeface="Intel Clear" panose="020B0604020203020204" pitchFamily="34" charset="0"/>
                        </a:rPr>
                        <a:t>CS_INDICATE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DS9G4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5360900"/>
                  </a:ext>
                </a:extLst>
              </a:tr>
              <a:tr h="209550">
                <a:tc>
                  <a:txBody>
                    <a:bodyPr/>
                    <a:lstStyle/>
                    <a:p>
                      <a:pPr algn="l" fontAlgn="b"/>
                      <a:r>
                        <a:rPr lang="en-US" sz="1100" b="0" i="0" u="none" strike="noStrike">
                          <a:solidFill>
                            <a:srgbClr val="000000"/>
                          </a:solidFill>
                          <a:effectLst/>
                          <a:latin typeface="Intel Clear" panose="020B0604020203020204" pitchFamily="34" charset="0"/>
                        </a:rPr>
                        <a:t>PS_ON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CR9G1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266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9992569"/>
                  </a:ext>
                </a:extLst>
              </a:tr>
              <a:tr h="209550">
                <a:tc>
                  <a:txBody>
                    <a:bodyPr/>
                    <a:lstStyle/>
                    <a:p>
                      <a:pPr algn="l" fontAlgn="b"/>
                      <a:r>
                        <a:rPr lang="en-US" sz="1100" b="0" i="0" u="none" strike="noStrike">
                          <a:solidFill>
                            <a:srgbClr val="000000"/>
                          </a:solidFill>
                          <a:effectLst/>
                          <a:latin typeface="Intel Clear" panose="020B0604020203020204" pitchFamily="34" charset="0"/>
                        </a:rPr>
                        <a:t>V5DSW</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DS5H1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Intel Clear" panose="020B0604020203020204" pitchFamily="34" charset="0"/>
                        </a:rPr>
                        <a:t>266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7261104"/>
                  </a:ext>
                </a:extLst>
              </a:tr>
            </a:tbl>
          </a:graphicData>
        </a:graphic>
      </p:graphicFrame>
      <p:sp>
        <p:nvSpPr>
          <p:cNvPr id="10" name="Rectangle 9">
            <a:extLst>
              <a:ext uri="{FF2B5EF4-FFF2-40B4-BE49-F238E27FC236}">
                <a16:creationId xmlns:a16="http://schemas.microsoft.com/office/drawing/2014/main" id="{7D6960CD-E487-3F70-912E-B0AA995C6060}"/>
              </a:ext>
            </a:extLst>
          </p:cNvPr>
          <p:cNvSpPr/>
          <p:nvPr/>
        </p:nvSpPr>
        <p:spPr>
          <a:xfrm>
            <a:off x="451801" y="5796539"/>
            <a:ext cx="5291758" cy="499624"/>
          </a:xfrm>
          <a:prstGeom prst="rect">
            <a:avLst/>
          </a:prstGeom>
        </p:spPr>
        <p:txBody>
          <a:bodyPr wrap="square">
            <a:spAutoFit/>
          </a:bodyPr>
          <a:lstStyle/>
          <a:p>
            <a:pPr>
              <a:defRPr/>
            </a:pPr>
            <a:r>
              <a:rPr lang="en-US" sz="1467">
                <a:solidFill>
                  <a:srgbClr val="C00000"/>
                </a:solidFill>
                <a:latin typeface="Intel Clear Light" panose="020B0404020203020204" pitchFamily="34" charset="0"/>
                <a:ea typeface="Intel Clear Light" panose="020B0404020203020204" pitchFamily="34" charset="0"/>
                <a:cs typeface="Intel Clear Light" panose="020B0404020203020204" pitchFamily="34" charset="0"/>
              </a:rPr>
              <a:t>Note: </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This setting is subjected to be changed </a:t>
            </a:r>
            <a:r>
              <a:rPr lang="en-US" sz="1467"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w.r.t.</a:t>
            </a:r>
            <a:r>
              <a:rPr lang="en-US" sz="14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SKUs as per ref des and functionality. </a:t>
            </a:r>
          </a:p>
        </p:txBody>
      </p:sp>
    </p:spTree>
    <p:extLst>
      <p:ext uri="{BB962C8B-B14F-4D97-AF65-F5344CB8AC3E}">
        <p14:creationId xmlns:p14="http://schemas.microsoft.com/office/powerpoint/2010/main" val="21194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BD564F2-82E9-4E81-8573-743E3B321AFC}"/>
              </a:ext>
            </a:extLst>
          </p:cNvPr>
          <p:cNvSpPr txBox="1">
            <a:spLocks/>
          </p:cNvSpPr>
          <p:nvPr/>
        </p:nvSpPr>
        <p:spPr>
          <a:xfrm>
            <a:off x="354310" y="98532"/>
            <a:ext cx="11228868"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Jumpers</a:t>
            </a:r>
            <a:r>
              <a:rPr lang="zh-TW" altLang="en-US" sz="4000"/>
              <a:t> </a:t>
            </a:r>
            <a:r>
              <a:rPr lang="en-US" altLang="zh-TW" sz="4000"/>
              <a:t>&amp;</a:t>
            </a:r>
            <a:r>
              <a:rPr lang="zh-TW" altLang="en-US" sz="4000"/>
              <a:t> </a:t>
            </a:r>
            <a:r>
              <a:rPr lang="en-US" altLang="zh-TW" sz="4000"/>
              <a:t>Switches settings</a:t>
            </a:r>
            <a:r>
              <a:rPr lang="en-US" sz="4000"/>
              <a:t> on NVL-S</a:t>
            </a:r>
            <a:r>
              <a:rPr lang="en-US" altLang="zh-TW" sz="4000"/>
              <a:t> RVP</a:t>
            </a:r>
            <a:endParaRPr lang="en-US" sz="4000"/>
          </a:p>
        </p:txBody>
      </p:sp>
      <p:graphicFrame>
        <p:nvGraphicFramePr>
          <p:cNvPr id="12" name="Table 11">
            <a:extLst>
              <a:ext uri="{FF2B5EF4-FFF2-40B4-BE49-F238E27FC236}">
                <a16:creationId xmlns:a16="http://schemas.microsoft.com/office/drawing/2014/main" id="{F44F4700-A161-4F29-B5B0-1EF0324D488D}"/>
              </a:ext>
            </a:extLst>
          </p:cNvPr>
          <p:cNvGraphicFramePr>
            <a:graphicFrameLocks noGrp="1"/>
          </p:cNvGraphicFramePr>
          <p:nvPr>
            <p:extLst>
              <p:ext uri="{D42A27DB-BD31-4B8C-83A1-F6EECF244321}">
                <p14:modId xmlns:p14="http://schemas.microsoft.com/office/powerpoint/2010/main" val="589901396"/>
              </p:ext>
            </p:extLst>
          </p:nvPr>
        </p:nvGraphicFramePr>
        <p:xfrm>
          <a:off x="536344" y="898525"/>
          <a:ext cx="9797396" cy="5518562"/>
        </p:xfrm>
        <a:graphic>
          <a:graphicData uri="http://schemas.openxmlformats.org/drawingml/2006/table">
            <a:tbl>
              <a:tblPr/>
              <a:tblGrid>
                <a:gridCol w="4348694">
                  <a:extLst>
                    <a:ext uri="{9D8B030D-6E8A-4147-A177-3AD203B41FA5}">
                      <a16:colId xmlns:a16="http://schemas.microsoft.com/office/drawing/2014/main" val="2988633487"/>
                    </a:ext>
                  </a:extLst>
                </a:gridCol>
                <a:gridCol w="5448702">
                  <a:extLst>
                    <a:ext uri="{9D8B030D-6E8A-4147-A177-3AD203B41FA5}">
                      <a16:colId xmlns:a16="http://schemas.microsoft.com/office/drawing/2014/main" val="1643453282"/>
                    </a:ext>
                  </a:extLst>
                </a:gridCol>
              </a:tblGrid>
              <a:tr h="610012">
                <a:tc>
                  <a:txBody>
                    <a:bodyPr/>
                    <a:lstStyle/>
                    <a:p>
                      <a:pPr algn="ctr" rtl="0" fontAlgn="b"/>
                      <a:r>
                        <a:rPr lang="en-US" sz="1800" b="1" i="0" u="none" strike="noStrike">
                          <a:solidFill>
                            <a:srgbClr val="FFFFFF"/>
                          </a:solidFill>
                          <a:effectLst/>
                          <a:latin typeface="Intel Clear Light" panose="020B0404020203020204" pitchFamily="34" charset="0"/>
                        </a:rPr>
                        <a:t>SKUs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algn="ctr" fontAlgn="b"/>
                      <a:r>
                        <a:rPr lang="en-US" sz="1800" b="1" i="0" u="none" strike="noStrike">
                          <a:solidFill>
                            <a:srgbClr val="FFFFFF"/>
                          </a:solidFill>
                          <a:effectLst/>
                          <a:latin typeface="Intel Clear Light" panose="020B0404020203020204" pitchFamily="34" charset="0"/>
                        </a:rPr>
                        <a:t>Settings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919903764"/>
                  </a:ext>
                </a:extLst>
              </a:tr>
              <a:tr h="608011">
                <a:tc>
                  <a:txBody>
                    <a:bodyPr/>
                    <a:lstStyle/>
                    <a:p>
                      <a:pPr algn="ctr" fontAlgn="b"/>
                      <a:endParaRPr lang="en-US" sz="1600" b="1" i="0" u="none" strike="noStrike">
                        <a:solidFill>
                          <a:srgbClr val="525252"/>
                        </a:solidFill>
                        <a:effectLst/>
                        <a:latin typeface="+mj-lt"/>
                      </a:endParaRPr>
                    </a:p>
                    <a:p>
                      <a:pPr algn="ctr" fontAlgn="b"/>
                      <a:r>
                        <a:rPr lang="en-US" sz="1600" b="1" i="0" u="none" strike="noStrike">
                          <a:solidFill>
                            <a:srgbClr val="525252"/>
                          </a:solidFill>
                          <a:effectLst/>
                          <a:latin typeface="+mj-lt"/>
                        </a:rPr>
                        <a:t>S01x/S02x </a:t>
                      </a:r>
                    </a:p>
                    <a:p>
                      <a:pPr algn="ctr" fontAlgn="b"/>
                      <a:r>
                        <a:rPr lang="en-US" sz="1600" b="0" i="0" u="none" strike="noStrike">
                          <a:solidFill>
                            <a:srgbClr val="525252"/>
                          </a:solidFill>
                          <a:effectLst/>
                          <a:latin typeface="+mj-lt"/>
                        </a:rPr>
                        <a:t>UDIMM 1DPC</a:t>
                      </a:r>
                    </a:p>
                    <a:p>
                      <a:pPr algn="ctr" fontAlgn="b"/>
                      <a:endParaRPr lang="en-US" sz="1600" b="0" i="0" u="none" strike="noStrike">
                        <a:solidFill>
                          <a:srgbClr val="525252"/>
                        </a:solidFill>
                        <a:effectLst/>
                        <a:latin typeface="+mj-lt"/>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tc>
                  <a:txBody>
                    <a:bodyPr/>
                    <a:lstStyle/>
                    <a:p>
                      <a:pPr algn="ctr" fontAlgn="b"/>
                      <a:endParaRPr lang="en-US" sz="1200" b="0" i="0" u="none" strike="noStrike">
                        <a:solidFill>
                          <a:srgbClr val="525252"/>
                        </a:solidFill>
                        <a:effectLst/>
                        <a:latin typeface="Intel Clear Light" panose="020B040402020302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extLst>
                  <a:ext uri="{0D108BD9-81ED-4DB2-BD59-A6C34878D82A}">
                    <a16:rowId xmlns:a16="http://schemas.microsoft.com/office/drawing/2014/main" val="1155015878"/>
                  </a:ext>
                </a:extLst>
              </a:tr>
              <a:tr h="608011">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525252"/>
                        </a:solidFill>
                        <a:effectLst/>
                        <a:uLnTx/>
                        <a:uFillTx/>
                        <a:latin typeface="+mj-lt"/>
                        <a:sym typeface="Intel Clear"/>
                      </a:endParaRP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25252"/>
                          </a:solidFill>
                          <a:effectLst/>
                          <a:uLnTx/>
                          <a:uFillTx/>
                          <a:latin typeface="+mj-lt"/>
                          <a:sym typeface="Intel Clear"/>
                        </a:rPr>
                        <a:t>S03</a:t>
                      </a:r>
                      <a:r>
                        <a:rPr kumimoji="0" lang="en-US" sz="1600" b="0" i="0" u="none" strike="noStrike" kern="0" cap="none" spc="0" normalizeH="0" baseline="0" noProof="0">
                          <a:ln>
                            <a:noFill/>
                          </a:ln>
                          <a:solidFill>
                            <a:srgbClr val="525252"/>
                          </a:solidFill>
                          <a:effectLst/>
                          <a:uLnTx/>
                          <a:uFillTx/>
                          <a:latin typeface="+mj-lt"/>
                          <a:sym typeface="Intel Clear"/>
                        </a:rPr>
                        <a:t>1</a:t>
                      </a: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25252"/>
                          </a:solidFill>
                          <a:effectLst/>
                          <a:uLnTx/>
                          <a:uFillTx/>
                          <a:latin typeface="+mj-lt"/>
                          <a:sym typeface="Intel Clear"/>
                        </a:rPr>
                        <a:t>UDIMM 2DPC</a:t>
                      </a:r>
                    </a:p>
                    <a:p>
                      <a:pPr marL="0" marR="0" lvl="0" indent="0" algn="ctr" defTabSz="609600" eaLnBrk="1" fontAlgn="b"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252"/>
                        </a:solidFill>
                        <a:effectLst/>
                        <a:uLnTx/>
                        <a:uFillTx/>
                        <a:latin typeface="+mj-lt"/>
                        <a:sym typeface="Intel Clear"/>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tc>
                  <a:txBody>
                    <a:bodyPr/>
                    <a:lstStyle/>
                    <a:p>
                      <a:pPr algn="ctr" fontAlgn="b"/>
                      <a:endParaRPr lang="en-US" sz="1200" b="0" i="0" u="none" strike="noStrike">
                        <a:solidFill>
                          <a:srgbClr val="525252"/>
                        </a:solidFill>
                        <a:effectLst/>
                        <a:latin typeface="Intel Clear Light" panose="020B040402020302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extLst>
                  <a:ext uri="{0D108BD9-81ED-4DB2-BD59-A6C34878D82A}">
                    <a16:rowId xmlns:a16="http://schemas.microsoft.com/office/drawing/2014/main" val="3707624718"/>
                  </a:ext>
                </a:extLst>
              </a:tr>
              <a:tr h="608011">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525252"/>
                        </a:solidFill>
                        <a:effectLst/>
                        <a:uLnTx/>
                        <a:uFillTx/>
                        <a:latin typeface="+mj-lt"/>
                        <a:sym typeface="Intel Clear"/>
                      </a:endParaRP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25252"/>
                          </a:solidFill>
                          <a:effectLst/>
                          <a:uLnTx/>
                          <a:uFillTx/>
                          <a:latin typeface="+mj-lt"/>
                          <a:sym typeface="Intel Clear"/>
                        </a:rPr>
                        <a:t>S041</a:t>
                      </a:r>
                      <a:r>
                        <a:rPr kumimoji="0" lang="en-US" sz="1600" b="0" i="0" u="none" strike="noStrike" kern="0" cap="none" spc="0" normalizeH="0" baseline="0" noProof="0">
                          <a:ln>
                            <a:noFill/>
                          </a:ln>
                          <a:solidFill>
                            <a:srgbClr val="525252"/>
                          </a:solidFill>
                          <a:effectLst/>
                          <a:uLnTx/>
                          <a:uFillTx/>
                          <a:latin typeface="+mj-lt"/>
                          <a:sym typeface="Intel Clear"/>
                        </a:rPr>
                        <a:t> </a:t>
                      </a: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25252"/>
                          </a:solidFill>
                          <a:effectLst/>
                          <a:uLnTx/>
                          <a:uFillTx/>
                          <a:latin typeface="+mj-lt"/>
                          <a:sym typeface="Intel Clear"/>
                        </a:rPr>
                        <a:t>SODIMM 1DPC</a:t>
                      </a:r>
                    </a:p>
                    <a:p>
                      <a:pPr marL="0" marR="0" lvl="0" indent="0" algn="ctr" defTabSz="609600" eaLnBrk="1" fontAlgn="b"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252"/>
                        </a:solidFill>
                        <a:effectLst/>
                        <a:uLnTx/>
                        <a:uFillTx/>
                        <a:latin typeface="+mj-lt"/>
                        <a:sym typeface="Intel Clear"/>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tc>
                  <a:txBody>
                    <a:bodyPr/>
                    <a:lstStyle/>
                    <a:p>
                      <a:pPr algn="ctr" fontAlgn="b"/>
                      <a:endParaRPr lang="en-US" sz="1200" b="0" i="0" u="none" strike="noStrike">
                        <a:solidFill>
                          <a:srgbClr val="525252"/>
                        </a:solidFill>
                        <a:effectLst/>
                        <a:latin typeface="Intel Clear Light" panose="020B040402020302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extLst>
                  <a:ext uri="{0D108BD9-81ED-4DB2-BD59-A6C34878D82A}">
                    <a16:rowId xmlns:a16="http://schemas.microsoft.com/office/drawing/2014/main" val="4078090310"/>
                  </a:ext>
                </a:extLst>
              </a:tr>
              <a:tr h="608011">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525252"/>
                        </a:solidFill>
                        <a:effectLst/>
                        <a:uLnTx/>
                        <a:uFillTx/>
                        <a:latin typeface="+mj-lt"/>
                        <a:sym typeface="Intel Clear"/>
                      </a:endParaRP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25252"/>
                          </a:solidFill>
                          <a:effectLst/>
                          <a:uLnTx/>
                          <a:uFillTx/>
                          <a:latin typeface="+mj-lt"/>
                          <a:sym typeface="Intel Clear"/>
                        </a:rPr>
                        <a:t>S051</a:t>
                      </a:r>
                      <a:r>
                        <a:rPr kumimoji="0" lang="en-US" sz="1600" b="0" i="0" u="none" strike="noStrike" kern="0" cap="none" spc="0" normalizeH="0" baseline="0" noProof="0">
                          <a:ln>
                            <a:noFill/>
                          </a:ln>
                          <a:solidFill>
                            <a:srgbClr val="525252"/>
                          </a:solidFill>
                          <a:effectLst/>
                          <a:uLnTx/>
                          <a:uFillTx/>
                          <a:latin typeface="+mj-lt"/>
                          <a:sym typeface="Intel Clear"/>
                        </a:rPr>
                        <a:t> </a:t>
                      </a: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25252"/>
                          </a:solidFill>
                          <a:effectLst/>
                          <a:uLnTx/>
                          <a:uFillTx/>
                          <a:latin typeface="+mj-lt"/>
                          <a:sym typeface="Intel Clear"/>
                        </a:rPr>
                        <a:t>OC</a:t>
                      </a:r>
                    </a:p>
                    <a:p>
                      <a:pPr marL="0" marR="0" lvl="0" indent="0" algn="ctr" defTabSz="609600" eaLnBrk="1" fontAlgn="b"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252"/>
                        </a:solidFill>
                        <a:effectLst/>
                        <a:uLnTx/>
                        <a:uFillTx/>
                        <a:latin typeface="+mj-lt"/>
                        <a:sym typeface="Intel Clear"/>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tc>
                  <a:txBody>
                    <a:bodyPr/>
                    <a:lstStyle/>
                    <a:p>
                      <a:pPr algn="ctr" fontAlgn="b"/>
                      <a:endParaRPr lang="en-US" sz="1200" b="0" i="0" u="none" strike="noStrike">
                        <a:solidFill>
                          <a:srgbClr val="525252"/>
                        </a:solidFill>
                        <a:effectLst/>
                        <a:latin typeface="Intel Clear Light" panose="020B040402020302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extLst>
                  <a:ext uri="{0D108BD9-81ED-4DB2-BD59-A6C34878D82A}">
                    <a16:rowId xmlns:a16="http://schemas.microsoft.com/office/drawing/2014/main" val="3380964999"/>
                  </a:ext>
                </a:extLst>
              </a:tr>
              <a:tr h="608011">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525252"/>
                        </a:solidFill>
                        <a:effectLst/>
                        <a:uLnTx/>
                        <a:uFillTx/>
                        <a:latin typeface="+mj-lt"/>
                        <a:sym typeface="Intel Clear"/>
                      </a:endParaRP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25252"/>
                          </a:solidFill>
                          <a:effectLst/>
                          <a:uLnTx/>
                          <a:uFillTx/>
                          <a:latin typeface="+mj-lt"/>
                          <a:sym typeface="Intel Clear"/>
                        </a:rPr>
                        <a:t>S061</a:t>
                      </a:r>
                      <a:endParaRPr kumimoji="0" lang="en-US" sz="1600" b="0" i="0" u="none" strike="noStrike" kern="0" cap="none" spc="0" normalizeH="0" baseline="0" noProof="0">
                        <a:ln>
                          <a:noFill/>
                        </a:ln>
                        <a:solidFill>
                          <a:srgbClr val="525252"/>
                        </a:solidFill>
                        <a:effectLst/>
                        <a:uLnTx/>
                        <a:uFillTx/>
                        <a:latin typeface="+mj-lt"/>
                        <a:sym typeface="Intel Clear"/>
                      </a:endParaRPr>
                    </a:p>
                    <a:p>
                      <a:pPr marL="0" marR="0" lvl="0" indent="0" algn="ctr" defTabSz="609600" eaLnBrk="1" fontAlgn="b"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25252"/>
                          </a:solidFill>
                          <a:effectLst/>
                          <a:uLnTx/>
                          <a:uFillTx/>
                          <a:latin typeface="+mj-lt"/>
                          <a:sym typeface="Intel Clear"/>
                        </a:rPr>
                        <a:t>HSIO</a:t>
                      </a:r>
                    </a:p>
                    <a:p>
                      <a:pPr marL="0" marR="0" lvl="0" indent="0" algn="ctr" defTabSz="609600" eaLnBrk="1" fontAlgn="b"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252"/>
                        </a:solidFill>
                        <a:effectLst/>
                        <a:uLnTx/>
                        <a:uFillTx/>
                        <a:latin typeface="+mj-lt"/>
                        <a:sym typeface="Intel Clear"/>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tc>
                  <a:txBody>
                    <a:bodyPr/>
                    <a:lstStyle/>
                    <a:p>
                      <a:pPr algn="ctr" fontAlgn="b"/>
                      <a:endParaRPr lang="en-US" sz="1200" b="0" i="0" u="none" strike="noStrike">
                        <a:solidFill>
                          <a:srgbClr val="525252"/>
                        </a:solidFill>
                        <a:effectLst/>
                        <a:latin typeface="Intel Clear Light" panose="020B0404020203020204"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3"/>
                    </a:solidFill>
                  </a:tcPr>
                </a:tc>
                <a:extLst>
                  <a:ext uri="{0D108BD9-81ED-4DB2-BD59-A6C34878D82A}">
                    <a16:rowId xmlns:a16="http://schemas.microsoft.com/office/drawing/2014/main" val="1097312627"/>
                  </a:ext>
                </a:extLst>
              </a:tr>
            </a:tbl>
          </a:graphicData>
        </a:graphic>
      </p:graphicFrame>
      <p:graphicFrame>
        <p:nvGraphicFramePr>
          <p:cNvPr id="5" name="Object 4">
            <a:extLst>
              <a:ext uri="{FF2B5EF4-FFF2-40B4-BE49-F238E27FC236}">
                <a16:creationId xmlns:a16="http://schemas.microsoft.com/office/drawing/2014/main" id="{8152C60E-FB37-4EC2-F029-BCAFAD608050}"/>
              </a:ext>
            </a:extLst>
          </p:cNvPr>
          <p:cNvGraphicFramePr>
            <a:graphicFrameLocks noChangeAspect="1"/>
          </p:cNvGraphicFramePr>
          <p:nvPr>
            <p:extLst>
              <p:ext uri="{D42A27DB-BD31-4B8C-83A1-F6EECF244321}">
                <p14:modId xmlns:p14="http://schemas.microsoft.com/office/powerpoint/2010/main" val="342420222"/>
              </p:ext>
            </p:extLst>
          </p:nvPr>
        </p:nvGraphicFramePr>
        <p:xfrm>
          <a:off x="5232400" y="1774825"/>
          <a:ext cx="812800" cy="671513"/>
        </p:xfrm>
        <a:graphic>
          <a:graphicData uri="http://schemas.openxmlformats.org/presentationml/2006/ole">
            <mc:AlternateContent xmlns:mc="http://schemas.openxmlformats.org/markup-compatibility/2006">
              <mc:Choice xmlns:v="urn:schemas-microsoft-com:vml" Requires="v">
                <p:oleObj name="Worksheet" showAsIcon="1" r:id="rId3" imgW="812880" imgH="682560" progId="Excel.Sheet.12">
                  <p:embed/>
                </p:oleObj>
              </mc:Choice>
              <mc:Fallback>
                <p:oleObj name="Worksheet" showAsIcon="1" r:id="rId3" imgW="812880" imgH="682560" progId="Excel.Sheet.12">
                  <p:embed/>
                  <p:pic>
                    <p:nvPicPr>
                      <p:cNvPr id="5" name="Object 4">
                        <a:extLst>
                          <a:ext uri="{FF2B5EF4-FFF2-40B4-BE49-F238E27FC236}">
                            <a16:creationId xmlns:a16="http://schemas.microsoft.com/office/drawing/2014/main" id="{8152C60E-FB37-4EC2-F029-BCAFAD608050}"/>
                          </a:ext>
                        </a:extLst>
                      </p:cNvPr>
                      <p:cNvPicPr/>
                      <p:nvPr/>
                    </p:nvPicPr>
                    <p:blipFill>
                      <a:blip r:embed="rId4"/>
                      <a:stretch>
                        <a:fillRect/>
                      </a:stretch>
                    </p:blipFill>
                    <p:spPr>
                      <a:xfrm>
                        <a:off x="5232400" y="1774825"/>
                        <a:ext cx="812800" cy="67151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442EAEF9-5391-29B3-50DA-CB6916145576}"/>
              </a:ext>
            </a:extLst>
          </p:cNvPr>
          <p:cNvGraphicFramePr>
            <a:graphicFrameLocks noChangeAspect="1"/>
          </p:cNvGraphicFramePr>
          <p:nvPr>
            <p:extLst>
              <p:ext uri="{D42A27DB-BD31-4B8C-83A1-F6EECF244321}">
                <p14:modId xmlns:p14="http://schemas.microsoft.com/office/powerpoint/2010/main" val="1346633773"/>
              </p:ext>
            </p:extLst>
          </p:nvPr>
        </p:nvGraphicFramePr>
        <p:xfrm>
          <a:off x="5238750" y="5581650"/>
          <a:ext cx="899286" cy="755650"/>
        </p:xfrm>
        <a:graphic>
          <a:graphicData uri="http://schemas.openxmlformats.org/presentationml/2006/ole">
            <mc:AlternateContent xmlns:mc="http://schemas.openxmlformats.org/markup-compatibility/2006">
              <mc:Choice xmlns:v="urn:schemas-microsoft-com:vml" Requires="v">
                <p:oleObj name="Worksheet" showAsIcon="1" r:id="rId5" imgW="914603" imgH="768485" progId="Excel.Sheet.12">
                  <p:embed/>
                </p:oleObj>
              </mc:Choice>
              <mc:Fallback>
                <p:oleObj name="Worksheet" showAsIcon="1" r:id="rId5" imgW="914603" imgH="768485" progId="Excel.Sheet.12">
                  <p:embed/>
                  <p:pic>
                    <p:nvPicPr>
                      <p:cNvPr id="6" name="Object 5">
                        <a:extLst>
                          <a:ext uri="{FF2B5EF4-FFF2-40B4-BE49-F238E27FC236}">
                            <a16:creationId xmlns:a16="http://schemas.microsoft.com/office/drawing/2014/main" id="{442EAEF9-5391-29B3-50DA-CB6916145576}"/>
                          </a:ext>
                        </a:extLst>
                      </p:cNvPr>
                      <p:cNvPicPr/>
                      <p:nvPr/>
                    </p:nvPicPr>
                    <p:blipFill>
                      <a:blip r:embed="rId6"/>
                      <a:stretch>
                        <a:fillRect/>
                      </a:stretch>
                    </p:blipFill>
                    <p:spPr>
                      <a:xfrm>
                        <a:off x="5238750" y="5581650"/>
                        <a:ext cx="899286" cy="7556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B8DB46B2-164C-94ED-0E16-2DCA3A1D75EC}"/>
              </a:ext>
            </a:extLst>
          </p:cNvPr>
          <p:cNvGraphicFramePr>
            <a:graphicFrameLocks noChangeAspect="1"/>
          </p:cNvGraphicFramePr>
          <p:nvPr>
            <p:extLst>
              <p:ext uri="{D42A27DB-BD31-4B8C-83A1-F6EECF244321}">
                <p14:modId xmlns:p14="http://schemas.microsoft.com/office/powerpoint/2010/main" val="1142686345"/>
              </p:ext>
            </p:extLst>
          </p:nvPr>
        </p:nvGraphicFramePr>
        <p:xfrm>
          <a:off x="5755519" y="1738714"/>
          <a:ext cx="914400" cy="771525"/>
        </p:xfrm>
        <a:graphic>
          <a:graphicData uri="http://schemas.openxmlformats.org/presentationml/2006/ole">
            <mc:AlternateContent xmlns:mc="http://schemas.openxmlformats.org/markup-compatibility/2006">
              <mc:Choice xmlns:v="urn:schemas-microsoft-com:vml" Requires="v">
                <p:oleObj name="Worksheet" showAsIcon="1" r:id="rId7" imgW="914400" imgH="771392" progId="Excel.Sheet.12">
                  <p:embed/>
                </p:oleObj>
              </mc:Choice>
              <mc:Fallback>
                <p:oleObj name="Worksheet" showAsIcon="1" r:id="rId7" imgW="914400" imgH="771392" progId="Excel.Sheet.12">
                  <p:embed/>
                  <p:pic>
                    <p:nvPicPr>
                      <p:cNvPr id="9" name="Object 8">
                        <a:extLst>
                          <a:ext uri="{FF2B5EF4-FFF2-40B4-BE49-F238E27FC236}">
                            <a16:creationId xmlns:a16="http://schemas.microsoft.com/office/drawing/2014/main" id="{B8DB46B2-164C-94ED-0E16-2DCA3A1D75EC}"/>
                          </a:ext>
                        </a:extLst>
                      </p:cNvPr>
                      <p:cNvPicPr/>
                      <p:nvPr/>
                    </p:nvPicPr>
                    <p:blipFill>
                      <a:blip r:embed="rId8"/>
                      <a:stretch>
                        <a:fillRect/>
                      </a:stretch>
                    </p:blipFill>
                    <p:spPr>
                      <a:xfrm>
                        <a:off x="5755519" y="1738714"/>
                        <a:ext cx="914400" cy="77152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3EB14AD8-3C09-C996-7921-9DACEC4989A8}"/>
              </a:ext>
            </a:extLst>
          </p:cNvPr>
          <p:cNvGraphicFramePr>
            <a:graphicFrameLocks noChangeAspect="1"/>
          </p:cNvGraphicFramePr>
          <p:nvPr>
            <p:extLst>
              <p:ext uri="{D42A27DB-BD31-4B8C-83A1-F6EECF244321}">
                <p14:modId xmlns:p14="http://schemas.microsoft.com/office/powerpoint/2010/main" val="3160590758"/>
              </p:ext>
            </p:extLst>
          </p:nvPr>
        </p:nvGraphicFramePr>
        <p:xfrm>
          <a:off x="5356240" y="4674126"/>
          <a:ext cx="784139" cy="680512"/>
        </p:xfrm>
        <a:graphic>
          <a:graphicData uri="http://schemas.openxmlformats.org/presentationml/2006/ole">
            <mc:AlternateContent xmlns:mc="http://schemas.openxmlformats.org/markup-compatibility/2006">
              <mc:Choice xmlns:v="urn:schemas-microsoft-com:vml" Requires="v">
                <p:oleObj name="Worksheet" showAsIcon="1" r:id="rId9" imgW="1165680" imgH="1010880" progId="Excel.Sheet.12">
                  <p:embed/>
                </p:oleObj>
              </mc:Choice>
              <mc:Fallback>
                <p:oleObj name="Worksheet" showAsIcon="1" r:id="rId9" imgW="1165680" imgH="1010880" progId="Excel.Sheet.12">
                  <p:embed/>
                  <p:pic>
                    <p:nvPicPr>
                      <p:cNvPr id="10" name="Object 9">
                        <a:extLst>
                          <a:ext uri="{FF2B5EF4-FFF2-40B4-BE49-F238E27FC236}">
                            <a16:creationId xmlns:a16="http://schemas.microsoft.com/office/drawing/2014/main" id="{3EB14AD8-3C09-C996-7921-9DACEC4989A8}"/>
                          </a:ext>
                        </a:extLst>
                      </p:cNvPr>
                      <p:cNvPicPr/>
                      <p:nvPr/>
                    </p:nvPicPr>
                    <p:blipFill>
                      <a:blip r:embed="rId10"/>
                      <a:stretch>
                        <a:fillRect/>
                      </a:stretch>
                    </p:blipFill>
                    <p:spPr>
                      <a:xfrm>
                        <a:off x="5356240" y="4674126"/>
                        <a:ext cx="784139" cy="68051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C730DC35-651B-657D-0921-5A4414B38865}"/>
              </a:ext>
            </a:extLst>
          </p:cNvPr>
          <p:cNvGraphicFramePr>
            <a:graphicFrameLocks noChangeAspect="1"/>
          </p:cNvGraphicFramePr>
          <p:nvPr>
            <p:extLst>
              <p:ext uri="{D42A27DB-BD31-4B8C-83A1-F6EECF244321}">
                <p14:modId xmlns:p14="http://schemas.microsoft.com/office/powerpoint/2010/main" val="765780211"/>
              </p:ext>
            </p:extLst>
          </p:nvPr>
        </p:nvGraphicFramePr>
        <p:xfrm>
          <a:off x="5231193" y="3721825"/>
          <a:ext cx="914400" cy="771525"/>
        </p:xfrm>
        <a:graphic>
          <a:graphicData uri="http://schemas.openxmlformats.org/presentationml/2006/ole">
            <mc:AlternateContent xmlns:mc="http://schemas.openxmlformats.org/markup-compatibility/2006">
              <mc:Choice xmlns:v="urn:schemas-microsoft-com:vml" Requires="v">
                <p:oleObj name="Worksheet" showAsIcon="1" r:id="rId11" imgW="914400" imgH="771392" progId="Excel.Sheet.12">
                  <p:embed/>
                </p:oleObj>
              </mc:Choice>
              <mc:Fallback>
                <p:oleObj name="Worksheet" showAsIcon="1" r:id="rId11" imgW="914400" imgH="771392" progId="Excel.Sheet.12">
                  <p:embed/>
                  <p:pic>
                    <p:nvPicPr>
                      <p:cNvPr id="11" name="Object 10">
                        <a:extLst>
                          <a:ext uri="{FF2B5EF4-FFF2-40B4-BE49-F238E27FC236}">
                            <a16:creationId xmlns:a16="http://schemas.microsoft.com/office/drawing/2014/main" id="{C730DC35-651B-657D-0921-5A4414B38865}"/>
                          </a:ext>
                        </a:extLst>
                      </p:cNvPr>
                      <p:cNvPicPr/>
                      <p:nvPr/>
                    </p:nvPicPr>
                    <p:blipFill>
                      <a:blip r:embed="rId12"/>
                      <a:stretch>
                        <a:fillRect/>
                      </a:stretch>
                    </p:blipFill>
                    <p:spPr>
                      <a:xfrm>
                        <a:off x="5231193" y="3721825"/>
                        <a:ext cx="914400" cy="771525"/>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53122C8B-684A-F486-F124-139700EBCDE3}"/>
              </a:ext>
            </a:extLst>
          </p:cNvPr>
          <p:cNvGraphicFramePr>
            <a:graphicFrameLocks noChangeAspect="1"/>
          </p:cNvGraphicFramePr>
          <p:nvPr>
            <p:extLst>
              <p:ext uri="{D42A27DB-BD31-4B8C-83A1-F6EECF244321}">
                <p14:modId xmlns:p14="http://schemas.microsoft.com/office/powerpoint/2010/main" val="3673631615"/>
              </p:ext>
            </p:extLst>
          </p:nvPr>
        </p:nvGraphicFramePr>
        <p:xfrm>
          <a:off x="5244343" y="2591800"/>
          <a:ext cx="812800" cy="654531"/>
        </p:xfrm>
        <a:graphic>
          <a:graphicData uri="http://schemas.openxmlformats.org/presentationml/2006/ole">
            <mc:AlternateContent xmlns:mc="http://schemas.openxmlformats.org/markup-compatibility/2006">
              <mc:Choice xmlns:v="urn:schemas-microsoft-com:vml" Requires="v">
                <p:oleObj name="Worksheet" showAsIcon="1" r:id="rId13" imgW="914400" imgH="771525" progId="Excel.Sheet.12">
                  <p:embed/>
                </p:oleObj>
              </mc:Choice>
              <mc:Fallback>
                <p:oleObj name="Worksheet" showAsIcon="1" r:id="rId13" imgW="914400" imgH="771525" progId="Excel.Sheet.12">
                  <p:embed/>
                  <p:pic>
                    <p:nvPicPr>
                      <p:cNvPr id="13" name="Object 12">
                        <a:extLst>
                          <a:ext uri="{FF2B5EF4-FFF2-40B4-BE49-F238E27FC236}">
                            <a16:creationId xmlns:a16="http://schemas.microsoft.com/office/drawing/2014/main" id="{53122C8B-684A-F486-F124-139700EBCDE3}"/>
                          </a:ext>
                        </a:extLst>
                      </p:cNvPr>
                      <p:cNvPicPr/>
                      <p:nvPr/>
                    </p:nvPicPr>
                    <p:blipFill>
                      <a:blip r:embed="rId14"/>
                      <a:stretch>
                        <a:fillRect/>
                      </a:stretch>
                    </p:blipFill>
                    <p:spPr>
                      <a:xfrm>
                        <a:off x="5244343" y="2591800"/>
                        <a:ext cx="812800" cy="654531"/>
                      </a:xfrm>
                      <a:prstGeom prst="rect">
                        <a:avLst/>
                      </a:prstGeom>
                    </p:spPr>
                  </p:pic>
                </p:oleObj>
              </mc:Fallback>
            </mc:AlternateContent>
          </a:graphicData>
        </a:graphic>
      </p:graphicFrame>
    </p:spTree>
    <p:extLst>
      <p:ext uri="{BB962C8B-B14F-4D97-AF65-F5344CB8AC3E}">
        <p14:creationId xmlns:p14="http://schemas.microsoft.com/office/powerpoint/2010/main" val="29540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3007" y="2857500"/>
            <a:ext cx="9051198" cy="1143000"/>
          </a:xfrm>
        </p:spPr>
        <p:txBody>
          <a:bodyPr/>
          <a:lstStyle/>
          <a:p>
            <a:pPr marL="0" indent="0" algn="r">
              <a:buNone/>
            </a:pPr>
            <a:r>
              <a:rPr lang="en-IN" sz="3200"/>
              <a:t>NVL-S SOC &amp; PCH straps</a:t>
            </a:r>
          </a:p>
        </p:txBody>
      </p:sp>
      <p:grpSp>
        <p:nvGrpSpPr>
          <p:cNvPr id="3" name="Group 2">
            <a:extLst>
              <a:ext uri="{FF2B5EF4-FFF2-40B4-BE49-F238E27FC236}">
                <a16:creationId xmlns:a16="http://schemas.microsoft.com/office/drawing/2014/main" id="{ACDB84E5-DB27-49C0-8E7C-D722F7C5139D}"/>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681B91C4-8E07-4EF4-8540-11762A7422D3}"/>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6FBA2A0C-825A-4D77-8571-9519BBA1A9C5}"/>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14862141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716" y="202531"/>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panose="020B0404020203020204" pitchFamily="34" charset="0"/>
                <a:sym typeface="Helvetica"/>
              </a:rPr>
              <a:t>NVL-S  SOC Straps</a:t>
            </a:r>
            <a:endParaRPr lang="en-US" sz="4000"/>
          </a:p>
        </p:txBody>
      </p:sp>
      <p:graphicFrame>
        <p:nvGraphicFramePr>
          <p:cNvPr id="3" name="Table 2">
            <a:extLst>
              <a:ext uri="{FF2B5EF4-FFF2-40B4-BE49-F238E27FC236}">
                <a16:creationId xmlns:a16="http://schemas.microsoft.com/office/drawing/2014/main" id="{E5395B8A-3E73-B0B4-9023-1D0FCC5F8066}"/>
              </a:ext>
            </a:extLst>
          </p:cNvPr>
          <p:cNvGraphicFramePr>
            <a:graphicFrameLocks noGrp="1"/>
          </p:cNvGraphicFramePr>
          <p:nvPr>
            <p:extLst>
              <p:ext uri="{D42A27DB-BD31-4B8C-83A1-F6EECF244321}">
                <p14:modId xmlns:p14="http://schemas.microsoft.com/office/powerpoint/2010/main" val="3025962808"/>
              </p:ext>
            </p:extLst>
          </p:nvPr>
        </p:nvGraphicFramePr>
        <p:xfrm>
          <a:off x="197166" y="720070"/>
          <a:ext cx="11657082" cy="5484599"/>
        </p:xfrm>
        <a:graphic>
          <a:graphicData uri="http://schemas.openxmlformats.org/drawingml/2006/table">
            <a:tbl>
              <a:tblPr firstRow="1" bandRow="1">
                <a:tableStyleId>{5C22544A-7EE6-4342-B048-85BDC9FD1C3A}</a:tableStyleId>
              </a:tblPr>
              <a:tblGrid>
                <a:gridCol w="996333">
                  <a:extLst>
                    <a:ext uri="{9D8B030D-6E8A-4147-A177-3AD203B41FA5}">
                      <a16:colId xmlns:a16="http://schemas.microsoft.com/office/drawing/2014/main" val="2781455939"/>
                    </a:ext>
                  </a:extLst>
                </a:gridCol>
                <a:gridCol w="1195918">
                  <a:extLst>
                    <a:ext uri="{9D8B030D-6E8A-4147-A177-3AD203B41FA5}">
                      <a16:colId xmlns:a16="http://schemas.microsoft.com/office/drawing/2014/main" val="1216636381"/>
                    </a:ext>
                  </a:extLst>
                </a:gridCol>
                <a:gridCol w="986263">
                  <a:extLst>
                    <a:ext uri="{9D8B030D-6E8A-4147-A177-3AD203B41FA5}">
                      <a16:colId xmlns:a16="http://schemas.microsoft.com/office/drawing/2014/main" val="2120003457"/>
                    </a:ext>
                  </a:extLst>
                </a:gridCol>
                <a:gridCol w="531065">
                  <a:extLst>
                    <a:ext uri="{9D8B030D-6E8A-4147-A177-3AD203B41FA5}">
                      <a16:colId xmlns:a16="http://schemas.microsoft.com/office/drawing/2014/main" val="1733880886"/>
                    </a:ext>
                  </a:extLst>
                </a:gridCol>
                <a:gridCol w="3118952">
                  <a:extLst>
                    <a:ext uri="{9D8B030D-6E8A-4147-A177-3AD203B41FA5}">
                      <a16:colId xmlns:a16="http://schemas.microsoft.com/office/drawing/2014/main" val="1453402896"/>
                    </a:ext>
                  </a:extLst>
                </a:gridCol>
                <a:gridCol w="3584638">
                  <a:extLst>
                    <a:ext uri="{9D8B030D-6E8A-4147-A177-3AD203B41FA5}">
                      <a16:colId xmlns:a16="http://schemas.microsoft.com/office/drawing/2014/main" val="1938962329"/>
                    </a:ext>
                  </a:extLst>
                </a:gridCol>
                <a:gridCol w="1243913">
                  <a:extLst>
                    <a:ext uri="{9D8B030D-6E8A-4147-A177-3AD203B41FA5}">
                      <a16:colId xmlns:a16="http://schemas.microsoft.com/office/drawing/2014/main" val="1041632698"/>
                    </a:ext>
                  </a:extLst>
                </a:gridCol>
              </a:tblGrid>
              <a:tr h="518396">
                <a:tc>
                  <a:txBody>
                    <a:bodyPr/>
                    <a:lstStyle/>
                    <a:p>
                      <a:pPr algn="ctr"/>
                      <a:r>
                        <a:rPr lang="en-US" sz="1200" b="1" i="0" u="none" strike="noStrike" cap="none" spc="0" baseline="0">
                          <a:solidFill>
                            <a:schemeClr val="lt1"/>
                          </a:solidFill>
                          <a:effectLst/>
                          <a:uFillTx/>
                          <a:latin typeface="+mn-lt"/>
                          <a:ea typeface="+mn-ea"/>
                          <a:cs typeface="+mn-cs"/>
                          <a:sym typeface="Intel Clear"/>
                        </a:rPr>
                        <a:t>GPIO #​</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When Sampled​</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Termination​</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HVM Strap​</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Pin Strap Usage​</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Polarity​</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RVP Default​ </a:t>
                      </a:r>
                    </a:p>
                  </a:txBody>
                  <a:tcPr marL="0" marR="0" marT="0" marB="0" anchor="ctr"/>
                </a:tc>
                <a:extLst>
                  <a:ext uri="{0D108BD9-81ED-4DB2-BD59-A6C34878D82A}">
                    <a16:rowId xmlns:a16="http://schemas.microsoft.com/office/drawing/2014/main" val="462619005"/>
                  </a:ext>
                </a:extLst>
              </a:tr>
              <a:tr h="586157">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xxgpp_sa_14</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PCH_PWROK</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PEG0CFGSEL[1:0] Enable/Disable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da-DK" sz="1100" b="0">
                          <a:solidFill>
                            <a:schemeClr val="tx1"/>
                          </a:solidFill>
                          <a:effectLst/>
                          <a:latin typeface="+mn-lt"/>
                          <a:ea typeface="PMingLiU" panose="02020500000000000000" pitchFamily="18" charset="-120"/>
                          <a:cs typeface="Calibri" panose="020F0502020204030204" pitchFamily="34" charset="0"/>
                        </a:rPr>
                        <a:t>PEG0CFGSEL[1:0] Enable</a:t>
                      </a:r>
                      <a:br>
                        <a:rPr lang="da-DK" sz="1100" b="0">
                          <a:solidFill>
                            <a:schemeClr val="tx1"/>
                          </a:solidFill>
                          <a:effectLst/>
                          <a:latin typeface="+mn-lt"/>
                          <a:ea typeface="PMingLiU" panose="02020500000000000000" pitchFamily="18" charset="-120"/>
                          <a:cs typeface="Calibri" panose="020F0502020204030204" pitchFamily="34" charset="0"/>
                        </a:rPr>
                      </a:br>
                      <a:r>
                        <a:rPr lang="da-DK" sz="1100" b="0">
                          <a:solidFill>
                            <a:schemeClr val="tx1"/>
                          </a:solidFill>
                          <a:effectLst/>
                          <a:latin typeface="+mn-lt"/>
                          <a:ea typeface="PMingLiU" panose="02020500000000000000" pitchFamily="18" charset="-120"/>
                          <a:cs typeface="Calibri" panose="020F0502020204030204" pitchFamily="34" charset="0"/>
                        </a:rPr>
                        <a:t>0 – Disable PEG0CFGSEL[1:0]</a:t>
                      </a:r>
                      <a:br>
                        <a:rPr lang="da-DK" sz="1100" b="0">
                          <a:solidFill>
                            <a:schemeClr val="tx1"/>
                          </a:solidFill>
                          <a:effectLst/>
                          <a:latin typeface="+mn-lt"/>
                          <a:ea typeface="PMingLiU" panose="02020500000000000000" pitchFamily="18" charset="-120"/>
                          <a:cs typeface="Calibri" panose="020F0502020204030204" pitchFamily="34" charset="0"/>
                        </a:rPr>
                      </a:br>
                      <a:r>
                        <a:rPr lang="da-DK" sz="1100" b="0">
                          <a:solidFill>
                            <a:schemeClr val="tx1"/>
                          </a:solidFill>
                          <a:effectLst/>
                          <a:latin typeface="+mn-lt"/>
                          <a:ea typeface="PMingLiU" panose="02020500000000000000" pitchFamily="18" charset="-120"/>
                          <a:cs typeface="Calibri" panose="020F0502020204030204" pitchFamily="34" charset="0"/>
                        </a:rPr>
                        <a:t>1 – Enable PEG0CFGSEL[1:0]</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GB" sz="1100" b="0" i="0" u="none" strike="noStrike" cap="none" spc="0" baseline="0">
                          <a:solidFill>
                            <a:schemeClr val="tx1"/>
                          </a:solidFill>
                          <a:effectLst/>
                          <a:uFillTx/>
                          <a:latin typeface="+mn-lt"/>
                          <a:ea typeface="+mn-ea"/>
                          <a:cs typeface="+mn-cs"/>
                          <a:sym typeface="Intel Clear"/>
                        </a:rPr>
                        <a:t>0 : Disabled</a:t>
                      </a:r>
                    </a:p>
                  </a:txBody>
                  <a:tcPr marL="0" marR="0" marT="0" marB="0" anchor="ctr"/>
                </a:tc>
                <a:extLst>
                  <a:ext uri="{0D108BD9-81ED-4DB2-BD59-A6C34878D82A}">
                    <a16:rowId xmlns:a16="http://schemas.microsoft.com/office/drawing/2014/main" val="3690763260"/>
                  </a:ext>
                </a:extLst>
              </a:tr>
              <a:tr h="990352">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xxgpp_sa_15</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PCH_PWROK</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PEG0CFGSEL[0]</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da-DK" sz="1100" b="0">
                          <a:solidFill>
                            <a:schemeClr val="tx1"/>
                          </a:solidFill>
                          <a:effectLst/>
                          <a:latin typeface="+mn-lt"/>
                          <a:ea typeface="PMingLiU" panose="02020500000000000000" pitchFamily="18" charset="-120"/>
                          <a:cs typeface="Calibri" panose="020F0502020204030204" pitchFamily="34" charset="0"/>
                        </a:rPr>
                        <a:t>PEG0CFGSEL[1:0] PCIe Port Bifurcation Straps</a:t>
                      </a:r>
                      <a:br>
                        <a:rPr lang="da-DK" sz="1100" b="0">
                          <a:solidFill>
                            <a:schemeClr val="tx1"/>
                          </a:solidFill>
                          <a:effectLst/>
                          <a:latin typeface="+mn-lt"/>
                          <a:ea typeface="PMingLiU" panose="02020500000000000000" pitchFamily="18" charset="-120"/>
                          <a:cs typeface="Calibri" panose="020F0502020204030204" pitchFamily="34" charset="0"/>
                        </a:rPr>
                      </a:br>
                      <a:r>
                        <a:rPr lang="da-DK" sz="1100" b="0">
                          <a:solidFill>
                            <a:schemeClr val="tx1"/>
                          </a:solidFill>
                          <a:effectLst/>
                          <a:latin typeface="+mn-lt"/>
                          <a:ea typeface="PMingLiU" panose="02020500000000000000" pitchFamily="18" charset="-120"/>
                          <a:cs typeface="Calibri" panose="020F0502020204030204" pitchFamily="34" charset="0"/>
                        </a:rPr>
                        <a:t>00 – x16                                                                                                        01 – x4,x4,x4,x4</a:t>
                      </a:r>
                      <a:br>
                        <a:rPr lang="da-DK" sz="1100" b="0">
                          <a:solidFill>
                            <a:schemeClr val="tx1"/>
                          </a:solidFill>
                          <a:effectLst/>
                          <a:latin typeface="+mn-lt"/>
                          <a:ea typeface="PMingLiU" panose="02020500000000000000" pitchFamily="18" charset="-120"/>
                          <a:cs typeface="Calibri" panose="020F0502020204030204" pitchFamily="34" charset="0"/>
                        </a:rPr>
                      </a:br>
                      <a:r>
                        <a:rPr lang="da-DK" sz="1100" b="0">
                          <a:solidFill>
                            <a:schemeClr val="tx1"/>
                          </a:solidFill>
                          <a:effectLst/>
                          <a:latin typeface="+mn-lt"/>
                          <a:ea typeface="PMingLiU" panose="02020500000000000000" pitchFamily="18" charset="-120"/>
                          <a:cs typeface="Calibri" panose="020F0502020204030204" pitchFamily="34" charset="0"/>
                        </a:rPr>
                        <a:t>10 – x8,x8</a:t>
                      </a:r>
                      <a:br>
                        <a:rPr lang="da-DK" sz="1100" b="0">
                          <a:solidFill>
                            <a:schemeClr val="tx1"/>
                          </a:solidFill>
                          <a:effectLst/>
                          <a:latin typeface="+mn-lt"/>
                          <a:ea typeface="PMingLiU" panose="02020500000000000000" pitchFamily="18" charset="-120"/>
                          <a:cs typeface="Calibri" panose="020F0502020204030204" pitchFamily="34" charset="0"/>
                        </a:rPr>
                      </a:br>
                      <a:r>
                        <a:rPr lang="da-DK" sz="1100" b="0">
                          <a:solidFill>
                            <a:schemeClr val="tx1"/>
                          </a:solidFill>
                          <a:effectLst/>
                          <a:latin typeface="+mn-lt"/>
                          <a:ea typeface="PMingLiU" panose="02020500000000000000" pitchFamily="18" charset="-120"/>
                          <a:cs typeface="Calibri" panose="020F0502020204030204" pitchFamily="34" charset="0"/>
                        </a:rPr>
                        <a:t>11 – x8,x4,x4</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rowSpan="2">
                  <a:txBody>
                    <a:bodyPr/>
                    <a:lstStyle/>
                    <a:p>
                      <a:pPr marL="0" marR="0" indent="0" algn="l" defTabSz="609600" latinLnBrk="0">
                        <a:lnSpc>
                          <a:spcPct val="100000"/>
                        </a:lnSpc>
                        <a:spcBef>
                          <a:spcPts val="0"/>
                        </a:spcBef>
                        <a:spcAft>
                          <a:spcPts val="0"/>
                        </a:spcAft>
                        <a:buClrTx/>
                        <a:buSzTx/>
                        <a:buFontTx/>
                        <a:buNone/>
                        <a:tabLst/>
                      </a:pPr>
                      <a:r>
                        <a:rPr lang="en-GB" sz="1100" b="0" i="0" u="none" strike="noStrike" cap="none" spc="0" baseline="0">
                          <a:solidFill>
                            <a:schemeClr val="tx1"/>
                          </a:solidFill>
                          <a:effectLst/>
                          <a:uFillTx/>
                          <a:latin typeface="+mn-lt"/>
                          <a:ea typeface="+mn-ea"/>
                          <a:cs typeface="+mn-cs"/>
                          <a:sym typeface="Intel Clear"/>
                        </a:rPr>
                        <a:t>00: S-01x/02x/051</a:t>
                      </a:r>
                    </a:p>
                    <a:p>
                      <a:pPr marL="0" marR="0" indent="0" algn="l" defTabSz="609600" latinLnBrk="0">
                        <a:lnSpc>
                          <a:spcPct val="100000"/>
                        </a:lnSpc>
                        <a:spcBef>
                          <a:spcPts val="0"/>
                        </a:spcBef>
                        <a:spcAft>
                          <a:spcPts val="0"/>
                        </a:spcAft>
                        <a:buClrTx/>
                        <a:buSzTx/>
                        <a:buFontTx/>
                        <a:buNone/>
                        <a:tabLst/>
                      </a:pPr>
                      <a:r>
                        <a:rPr lang="en-GB" sz="1100" b="0" i="0" u="none" strike="noStrike" cap="none" spc="0" baseline="0">
                          <a:solidFill>
                            <a:schemeClr val="tx1"/>
                          </a:solidFill>
                          <a:effectLst/>
                          <a:uFillTx/>
                          <a:latin typeface="+mn-lt"/>
                          <a:ea typeface="+mn-ea"/>
                          <a:cs typeface="+mn-cs"/>
                          <a:sym typeface="Intel Clear"/>
                        </a:rPr>
                        <a:t>01 : S-061</a:t>
                      </a:r>
                    </a:p>
                    <a:p>
                      <a:pPr marL="0" marR="0" indent="0" algn="l" defTabSz="609600" latinLnBrk="0">
                        <a:lnSpc>
                          <a:spcPct val="100000"/>
                        </a:lnSpc>
                        <a:spcBef>
                          <a:spcPts val="0"/>
                        </a:spcBef>
                        <a:spcAft>
                          <a:spcPts val="0"/>
                        </a:spcAft>
                        <a:buClrTx/>
                        <a:buSzTx/>
                        <a:buFontTx/>
                        <a:buNone/>
                        <a:tabLst/>
                      </a:pPr>
                      <a:r>
                        <a:rPr lang="en-GB" sz="1100" b="0" i="0" u="none" strike="noStrike" cap="none" spc="0" baseline="0">
                          <a:solidFill>
                            <a:schemeClr val="tx1"/>
                          </a:solidFill>
                          <a:effectLst/>
                          <a:uFillTx/>
                          <a:latin typeface="+mn-lt"/>
                          <a:ea typeface="+mn-ea"/>
                          <a:cs typeface="+mn-cs"/>
                          <a:sym typeface="Intel Clear"/>
                        </a:rPr>
                        <a:t>10 : S-031</a:t>
                      </a:r>
                    </a:p>
                    <a:p>
                      <a:pPr marL="0" marR="0" indent="0" algn="l" defTabSz="609600" latinLnBrk="0">
                        <a:lnSpc>
                          <a:spcPct val="100000"/>
                        </a:lnSpc>
                        <a:spcBef>
                          <a:spcPts val="0"/>
                        </a:spcBef>
                        <a:spcAft>
                          <a:spcPts val="0"/>
                        </a:spcAft>
                        <a:buClrTx/>
                        <a:buSzTx/>
                        <a:buFontTx/>
                        <a:buNone/>
                        <a:tabLst/>
                      </a:pPr>
                      <a:r>
                        <a:rPr lang="en-GB" sz="1100" b="0" i="0" u="none" strike="noStrike" cap="none" spc="0" baseline="0">
                          <a:solidFill>
                            <a:schemeClr val="tx1"/>
                          </a:solidFill>
                          <a:effectLst/>
                          <a:uFillTx/>
                          <a:latin typeface="+mn-lt"/>
                          <a:ea typeface="+mn-ea"/>
                          <a:cs typeface="+mn-cs"/>
                          <a:sym typeface="Intel Clear"/>
                        </a:rPr>
                        <a:t>11 : S-041</a:t>
                      </a:r>
                    </a:p>
                    <a:p>
                      <a:pPr marL="0" marR="0" indent="0" algn="l" defTabSz="609600" latinLnBrk="0">
                        <a:lnSpc>
                          <a:spcPct val="100000"/>
                        </a:lnSpc>
                        <a:spcBef>
                          <a:spcPts val="0"/>
                        </a:spcBef>
                        <a:spcAft>
                          <a:spcPts val="0"/>
                        </a:spcAft>
                        <a:buClrTx/>
                        <a:buSzTx/>
                        <a:buFontTx/>
                        <a:buNone/>
                        <a:tabLst/>
                      </a:pP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667596310"/>
                  </a:ext>
                </a:extLst>
              </a:tr>
              <a:tr h="185957">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xxgpp_sa_16</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PCH_PWROK</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PEG0CFGSEL[1]</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See above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vMerge="1">
                  <a:txBody>
                    <a:bodyPr/>
                    <a:lstStyle/>
                    <a:p>
                      <a:pPr marL="0" marR="0" indent="0" algn="l" defTabSz="609600" latinLnBrk="0">
                        <a:lnSpc>
                          <a:spcPct val="100000"/>
                        </a:lnSpc>
                        <a:spcBef>
                          <a:spcPts val="0"/>
                        </a:spcBef>
                        <a:spcAft>
                          <a:spcPts val="0"/>
                        </a:spcAft>
                        <a:buClrTx/>
                        <a:buSzTx/>
                        <a:buFontTx/>
                        <a:buNone/>
                        <a:tabLst/>
                      </a:pP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4003046396"/>
                  </a:ext>
                </a:extLst>
              </a:tr>
              <a:tr h="402384">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xxgpp_sa_20</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PCH_PWROK</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Flash descriptor security override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Security measures defined in the Flash Descriptor is overridden if sampled high</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GB" sz="1100" b="0" i="0" u="none" strike="noStrike" cap="none" spc="0" baseline="0">
                          <a:solidFill>
                            <a:schemeClr val="tx1"/>
                          </a:solidFill>
                          <a:effectLst/>
                          <a:uFillTx/>
                          <a:latin typeface="+mn-lt"/>
                          <a:ea typeface="+mn-ea"/>
                          <a:cs typeface="+mn-cs"/>
                          <a:sym typeface="Intel Clear"/>
                        </a:rPr>
                        <a:t>0 : Disabled</a:t>
                      </a:r>
                    </a:p>
                  </a:txBody>
                  <a:tcPr marL="0" marR="0" marT="0" marB="0" anchor="ctr"/>
                </a:tc>
                <a:extLst>
                  <a:ext uri="{0D108BD9-81ED-4DB2-BD59-A6C34878D82A}">
                    <a16:rowId xmlns:a16="http://schemas.microsoft.com/office/drawing/2014/main" val="2519782387"/>
                  </a:ext>
                </a:extLst>
              </a:tr>
              <a:tr h="824948">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xxgpp_sd_1</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"RTC" PLL (POR) or XTAL</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Default RTC PLL distribution source</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38.4MHz XTAL (Survivability usage only)</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“RTC” PLL @76.8MHz.  This is the POR, and the default.</a:t>
                      </a:r>
                      <a:br>
                        <a:rPr lang="en-US" sz="1100" b="0">
                          <a:solidFill>
                            <a:schemeClr val="tx1"/>
                          </a:solidFill>
                          <a:effectLst/>
                          <a:latin typeface="+mn-lt"/>
                          <a:ea typeface="PMingLiU" panose="02020500000000000000" pitchFamily="18" charset="-120"/>
                          <a:cs typeface="Calibri" panose="020F0502020204030204" pitchFamily="34" charset="0"/>
                        </a:rPr>
                      </a:br>
                      <a:r>
                        <a:rPr lang="en-US" sz="700" b="0">
                          <a:solidFill>
                            <a:schemeClr val="tx1"/>
                          </a:solidFill>
                          <a:effectLst/>
                          <a:latin typeface="+mn-lt"/>
                          <a:ea typeface="PMingLiU" panose="02020500000000000000" pitchFamily="18" charset="-120"/>
                          <a:cs typeface="Calibri" panose="020F0502020204030204" pitchFamily="34" charset="0"/>
                        </a:rPr>
                        <a:t>*This pin strap is for survivability usage only, and expected to be further qualified with the “Personality Strap’ aka “A0 only Strap” outside of GPIO prior to being used by iSClk</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0 – RTC PLL</a:t>
                      </a: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837138761"/>
                  </a:ext>
                </a:extLst>
              </a:tr>
              <a:tr h="364856">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xxgpp_sd_2</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EC Less Platform</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EC Less platform if sampled high</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0 – NOT EC-less</a:t>
                      </a: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380881482"/>
                  </a:ext>
                </a:extLst>
              </a:tr>
              <a:tr h="830941">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xxgpp_sd_4</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PU</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JTAG ODT Disable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JTAG ODT is disabled if sampled low</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GB" sz="1100" b="0" i="0" u="none" strike="noStrike" cap="none" spc="0" baseline="0">
                          <a:solidFill>
                            <a:schemeClr val="tx1"/>
                          </a:solidFill>
                          <a:effectLst/>
                          <a:uFillTx/>
                          <a:latin typeface="+mn-lt"/>
                          <a:ea typeface="+mn-ea"/>
                          <a:cs typeface="+mn-cs"/>
                          <a:sym typeface="Intel Clear"/>
                        </a:rPr>
                        <a:t>1 : Enabled</a:t>
                      </a:r>
                    </a:p>
                  </a:txBody>
                  <a:tcPr marL="0" marR="0" marT="0" marB="0" anchor="ctr"/>
                </a:tc>
                <a:extLst>
                  <a:ext uri="{0D108BD9-81ED-4DB2-BD59-A6C34878D82A}">
                    <a16:rowId xmlns:a16="http://schemas.microsoft.com/office/drawing/2014/main" val="823492174"/>
                  </a:ext>
                </a:extLst>
              </a:tr>
              <a:tr h="187506">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xxgpp_sd_5</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PU</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Spare Strap</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Spare strap</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710253407"/>
                  </a:ext>
                </a:extLst>
              </a:tr>
              <a:tr h="362108">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xxgpp_sd_6</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PU</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Personality Strap (A0 only, disabled by RevID)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Personality strap is enabled if sampled low</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1 – Normal</a:t>
                      </a: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698020658"/>
                  </a:ext>
                </a:extLst>
              </a:tr>
            </a:tbl>
          </a:graphicData>
        </a:graphic>
      </p:graphicFrame>
    </p:spTree>
    <p:extLst>
      <p:ext uri="{BB962C8B-B14F-4D97-AF65-F5344CB8AC3E}">
        <p14:creationId xmlns:p14="http://schemas.microsoft.com/office/powerpoint/2010/main" val="49105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8268" y="282742"/>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panose="020B0404020203020204" pitchFamily="34" charset="0"/>
                <a:sym typeface="Helvetica"/>
              </a:rPr>
              <a:t>NVL-S  SOC Straps</a:t>
            </a:r>
            <a:endParaRPr lang="en-US"/>
          </a:p>
        </p:txBody>
      </p:sp>
      <p:graphicFrame>
        <p:nvGraphicFramePr>
          <p:cNvPr id="13" name="Table 12">
            <a:extLst>
              <a:ext uri="{FF2B5EF4-FFF2-40B4-BE49-F238E27FC236}">
                <a16:creationId xmlns:a16="http://schemas.microsoft.com/office/drawing/2014/main" id="{2C397CA6-CDB5-E820-EA97-76DB6287915B}"/>
              </a:ext>
            </a:extLst>
          </p:cNvPr>
          <p:cNvGraphicFramePr>
            <a:graphicFrameLocks noGrp="1"/>
          </p:cNvGraphicFramePr>
          <p:nvPr>
            <p:extLst>
              <p:ext uri="{D42A27DB-BD31-4B8C-83A1-F6EECF244321}">
                <p14:modId xmlns:p14="http://schemas.microsoft.com/office/powerpoint/2010/main" val="1270853760"/>
              </p:ext>
            </p:extLst>
          </p:nvPr>
        </p:nvGraphicFramePr>
        <p:xfrm>
          <a:off x="215900" y="814193"/>
          <a:ext cx="11427831" cy="4388684"/>
        </p:xfrm>
        <a:graphic>
          <a:graphicData uri="http://schemas.openxmlformats.org/drawingml/2006/table">
            <a:tbl>
              <a:tblPr firstRow="1" bandRow="1">
                <a:tableStyleId>{5C22544A-7EE6-4342-B048-85BDC9FD1C3A}</a:tableStyleId>
              </a:tblPr>
              <a:tblGrid>
                <a:gridCol w="986824">
                  <a:extLst>
                    <a:ext uri="{9D8B030D-6E8A-4147-A177-3AD203B41FA5}">
                      <a16:colId xmlns:a16="http://schemas.microsoft.com/office/drawing/2014/main" val="264572431"/>
                    </a:ext>
                  </a:extLst>
                </a:gridCol>
                <a:gridCol w="1021492">
                  <a:extLst>
                    <a:ext uri="{9D8B030D-6E8A-4147-A177-3AD203B41FA5}">
                      <a16:colId xmlns:a16="http://schemas.microsoft.com/office/drawing/2014/main" val="3714628586"/>
                    </a:ext>
                  </a:extLst>
                </a:gridCol>
                <a:gridCol w="1013254">
                  <a:extLst>
                    <a:ext uri="{9D8B030D-6E8A-4147-A177-3AD203B41FA5}">
                      <a16:colId xmlns:a16="http://schemas.microsoft.com/office/drawing/2014/main" val="1654716143"/>
                    </a:ext>
                  </a:extLst>
                </a:gridCol>
                <a:gridCol w="535460">
                  <a:extLst>
                    <a:ext uri="{9D8B030D-6E8A-4147-A177-3AD203B41FA5}">
                      <a16:colId xmlns:a16="http://schemas.microsoft.com/office/drawing/2014/main" val="2610105824"/>
                    </a:ext>
                  </a:extLst>
                </a:gridCol>
                <a:gridCol w="2853250">
                  <a:extLst>
                    <a:ext uri="{9D8B030D-6E8A-4147-A177-3AD203B41FA5}">
                      <a16:colId xmlns:a16="http://schemas.microsoft.com/office/drawing/2014/main" val="2206200466"/>
                    </a:ext>
                  </a:extLst>
                </a:gridCol>
                <a:gridCol w="3959442">
                  <a:extLst>
                    <a:ext uri="{9D8B030D-6E8A-4147-A177-3AD203B41FA5}">
                      <a16:colId xmlns:a16="http://schemas.microsoft.com/office/drawing/2014/main" val="3448234300"/>
                    </a:ext>
                  </a:extLst>
                </a:gridCol>
                <a:gridCol w="1058109">
                  <a:extLst>
                    <a:ext uri="{9D8B030D-6E8A-4147-A177-3AD203B41FA5}">
                      <a16:colId xmlns:a16="http://schemas.microsoft.com/office/drawing/2014/main" val="2492198120"/>
                    </a:ext>
                  </a:extLst>
                </a:gridCol>
              </a:tblGrid>
              <a:tr h="335240">
                <a:tc>
                  <a:txBody>
                    <a:bodyPr/>
                    <a:lstStyle/>
                    <a:p>
                      <a:pPr algn="ctr"/>
                      <a:r>
                        <a:rPr lang="en-US" sz="1200">
                          <a:effectLst/>
                        </a:rPr>
                        <a:t>GPIO #​</a:t>
                      </a:r>
                    </a:p>
                  </a:txBody>
                  <a:tcPr marL="0" marR="0" marT="0" marB="0" anchor="ctr"/>
                </a:tc>
                <a:tc>
                  <a:txBody>
                    <a:bodyPr/>
                    <a:lstStyle/>
                    <a:p>
                      <a:pPr algn="ctr"/>
                      <a:r>
                        <a:rPr lang="en-US" sz="1200">
                          <a:effectLst/>
                        </a:rPr>
                        <a:t>When Sampled​</a:t>
                      </a:r>
                    </a:p>
                  </a:txBody>
                  <a:tcPr marL="0" marR="0" marT="0" marB="0" anchor="ctr"/>
                </a:tc>
                <a:tc>
                  <a:txBody>
                    <a:bodyPr/>
                    <a:lstStyle/>
                    <a:p>
                      <a:pPr algn="ctr"/>
                      <a:r>
                        <a:rPr lang="en-US" sz="1200">
                          <a:effectLst/>
                        </a:rPr>
                        <a:t>Termination​</a:t>
                      </a:r>
                    </a:p>
                  </a:txBody>
                  <a:tcPr marL="0" marR="0" marT="0" marB="0" anchor="ctr"/>
                </a:tc>
                <a:tc>
                  <a:txBody>
                    <a:bodyPr/>
                    <a:lstStyle/>
                    <a:p>
                      <a:pPr algn="ctr"/>
                      <a:r>
                        <a:rPr lang="en-US" sz="1200">
                          <a:effectLst/>
                        </a:rPr>
                        <a:t>HVM Strap​</a:t>
                      </a:r>
                    </a:p>
                  </a:txBody>
                  <a:tcPr marL="0" marR="0" marT="0" marB="0" anchor="ctr"/>
                </a:tc>
                <a:tc>
                  <a:txBody>
                    <a:bodyPr/>
                    <a:lstStyle/>
                    <a:p>
                      <a:pPr algn="ctr"/>
                      <a:r>
                        <a:rPr lang="en-US" sz="1200">
                          <a:effectLst/>
                        </a:rPr>
                        <a:t>Pin Strap Usage​</a:t>
                      </a:r>
                    </a:p>
                  </a:txBody>
                  <a:tcPr marL="0" marR="0" marT="0" marB="0" anchor="ctr"/>
                </a:tc>
                <a:tc>
                  <a:txBody>
                    <a:bodyPr/>
                    <a:lstStyle/>
                    <a:p>
                      <a:pPr algn="ctr"/>
                      <a:r>
                        <a:rPr lang="en-US" sz="1200">
                          <a:effectLst/>
                        </a:rPr>
                        <a:t>Polarity​</a:t>
                      </a:r>
                    </a:p>
                  </a:txBody>
                  <a:tcPr marL="0" marR="0" marT="0" marB="0" anchor="ctr"/>
                </a:tc>
                <a:tc>
                  <a:txBody>
                    <a:bodyPr/>
                    <a:lstStyle/>
                    <a:p>
                      <a:pPr algn="l"/>
                      <a:r>
                        <a:rPr lang="en-US" sz="1200">
                          <a:effectLst/>
                        </a:rPr>
                        <a:t>RVP Default​</a:t>
                      </a:r>
                    </a:p>
                  </a:txBody>
                  <a:tcPr marL="0" marR="0" marT="0" marB="0" anchor="ctr"/>
                </a:tc>
                <a:extLst>
                  <a:ext uri="{0D108BD9-81ED-4DB2-BD59-A6C34878D82A}">
                    <a16:rowId xmlns:a16="http://schemas.microsoft.com/office/drawing/2014/main" val="3687100031"/>
                  </a:ext>
                </a:extLst>
              </a:tr>
              <a:tr h="335240">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xxgpp_sd_12</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Enable/Disable SPI Flash Descriptor Recovery</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Flash Descriptor Recovery for NIST SP800-193</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Flash descriptor recovery disable (default)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Flash descriptor recovery enable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algn="l"/>
                      <a:r>
                        <a:rPr lang="en-US" sz="1100" b="0">
                          <a:solidFill>
                            <a:schemeClr val="tx1"/>
                          </a:solidFill>
                          <a:effectLst/>
                          <a:latin typeface="+mn-lt"/>
                        </a:rPr>
                        <a:t>0 : Disabled</a:t>
                      </a:r>
                    </a:p>
                  </a:txBody>
                  <a:tcPr marL="0" marR="0" marT="0" marB="0" anchor="ctr"/>
                </a:tc>
                <a:extLst>
                  <a:ext uri="{0D108BD9-81ED-4DB2-BD59-A6C34878D82A}">
                    <a16:rowId xmlns:a16="http://schemas.microsoft.com/office/drawing/2014/main" val="2071139936"/>
                  </a:ext>
                </a:extLst>
              </a:tr>
              <a:tr h="711074">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xxgpp_sd_13</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Yes</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RTCPLL Pre Divider Enable</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(HVM use only)</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RTCPLL Pre Divider Enable</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Bypass pre-divider (functional; 32.768KHz input)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Enable /125 pre-divider (HVM; 4MHz input)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*This strap is qualified by DFXTESTMODE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200" b="0">
                          <a:solidFill>
                            <a:schemeClr val="tx1"/>
                          </a:solidFill>
                          <a:effectLst/>
                          <a:latin typeface="+mn-lt"/>
                        </a:rPr>
                        <a:t>0 : Bypass</a:t>
                      </a:r>
                    </a:p>
                  </a:txBody>
                  <a:tcPr marL="0" marR="0" marT="0" marB="0" anchor="ctr"/>
                </a:tc>
                <a:extLst>
                  <a:ext uri="{0D108BD9-81ED-4DB2-BD59-A6C34878D82A}">
                    <a16:rowId xmlns:a16="http://schemas.microsoft.com/office/drawing/2014/main" val="1471071058"/>
                  </a:ext>
                </a:extLst>
              </a:tr>
              <a:tr h="167620">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xxgpp_sd_14</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Yes</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XTAL Input Frequency</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*HVM/BI mode only</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Single-ended reference clock divider select </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Divider Bypass (functional) - default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Divide by 4 (100MHz HVM mode)</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*This strap is qualified by DFXTESTMODE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a:solidFill>
                            <a:schemeClr val="tx1"/>
                          </a:solidFill>
                          <a:effectLst/>
                          <a:latin typeface="+mn-lt"/>
                        </a:rPr>
                        <a:t>0 : Bypass</a:t>
                      </a:r>
                    </a:p>
                    <a:p>
                      <a:pPr algn="l"/>
                      <a:endParaRPr lang="en-US" sz="1100" b="0">
                        <a:solidFill>
                          <a:schemeClr val="tx1"/>
                        </a:solidFill>
                        <a:effectLst/>
                        <a:latin typeface="+mn-lt"/>
                      </a:endParaRPr>
                    </a:p>
                  </a:txBody>
                  <a:tcPr marL="0" marR="0" marT="0" marB="0" anchor="ctr"/>
                </a:tc>
                <a:extLst>
                  <a:ext uri="{0D108BD9-81ED-4DB2-BD59-A6C34878D82A}">
                    <a16:rowId xmlns:a16="http://schemas.microsoft.com/office/drawing/2014/main" val="4048336202"/>
                  </a:ext>
                </a:extLst>
              </a:tr>
              <a:tr h="670480">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xxgpp_sd_15</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SPI Flash Descriptor Recovery Source - Internal/External</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Flash Descriptor Recovery for NIST SP800-193</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Flash descriptor recovery internal source (default)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Flash descriptor recovery external source </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algn="l"/>
                      <a:r>
                        <a:rPr lang="en-US" sz="1100" b="0">
                          <a:solidFill>
                            <a:schemeClr val="tx1"/>
                          </a:solidFill>
                          <a:effectLst/>
                          <a:latin typeface="+mn-lt"/>
                        </a:rPr>
                        <a:t>0 : Internal</a:t>
                      </a:r>
                    </a:p>
                  </a:txBody>
                  <a:tcPr marL="0" marR="0" marT="0" marB="0" anchor="ctr"/>
                </a:tc>
                <a:extLst>
                  <a:ext uri="{0D108BD9-81ED-4DB2-BD59-A6C34878D82A}">
                    <a16:rowId xmlns:a16="http://schemas.microsoft.com/office/drawing/2014/main" val="3866432717"/>
                  </a:ext>
                </a:extLst>
              </a:tr>
              <a:tr h="335240">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xxgpp_sd_16</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Fast Reset (HVM Only)</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Fast Reset testmode if sampled High</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algn="l"/>
                      <a:endParaRPr lang="en-GB" sz="1100" b="0">
                        <a:solidFill>
                          <a:schemeClr val="tx1"/>
                        </a:solidFill>
                        <a:latin typeface="+mn-lt"/>
                      </a:endParaRPr>
                    </a:p>
                  </a:txBody>
                  <a:tcPr marL="0" marR="0" marT="0" marB="0" anchor="ctr"/>
                </a:tc>
                <a:extLst>
                  <a:ext uri="{0D108BD9-81ED-4DB2-BD59-A6C34878D82A}">
                    <a16:rowId xmlns:a16="http://schemas.microsoft.com/office/drawing/2014/main" val="3184938089"/>
                  </a:ext>
                </a:extLst>
              </a:tr>
              <a:tr h="684748">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xxgpp_sd_0</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Boot BIOS Strap (BBS)</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BIOS fetches are routed based on this strap.</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BIOS fetches are routed to SPI (MAF) or the eSPI Flash Channel (SAF).</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BIOS fetches are routed to the eSPI Peripheral Channel.</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algn="l"/>
                      <a:r>
                        <a:rPr lang="en-GB" sz="1100" b="0">
                          <a:solidFill>
                            <a:schemeClr val="tx1"/>
                          </a:solidFill>
                          <a:effectLst/>
                          <a:latin typeface="+mn-lt"/>
                        </a:rPr>
                        <a:t>0 : MAF or SAF</a:t>
                      </a:r>
                    </a:p>
                  </a:txBody>
                  <a:tcPr marL="0" marR="0" marT="0" marB="0" anchor="ctr"/>
                </a:tc>
                <a:extLst>
                  <a:ext uri="{0D108BD9-81ED-4DB2-BD59-A6C34878D82A}">
                    <a16:rowId xmlns:a16="http://schemas.microsoft.com/office/drawing/2014/main" val="3265688967"/>
                  </a:ext>
                </a:extLst>
              </a:tr>
              <a:tr h="335240">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xxgpp_sd_8</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PU</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DFXTESTMODE active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Assert DFXTESTMODE to enable other straps to take effect if sampled low</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algn="l"/>
                      <a:r>
                        <a:rPr lang="en-GB" sz="1100" b="0">
                          <a:solidFill>
                            <a:schemeClr val="tx1"/>
                          </a:solidFill>
                          <a:effectLst/>
                          <a:latin typeface="+mn-lt"/>
                        </a:rPr>
                        <a:t>1 : Normal</a:t>
                      </a:r>
                    </a:p>
                  </a:txBody>
                  <a:tcPr marL="0" marR="0" marT="0" marB="0" anchor="ctr"/>
                </a:tc>
                <a:extLst>
                  <a:ext uri="{0D108BD9-81ED-4DB2-BD59-A6C34878D82A}">
                    <a16:rowId xmlns:a16="http://schemas.microsoft.com/office/drawing/2014/main" val="2502866053"/>
                  </a:ext>
                </a:extLst>
              </a:tr>
            </a:tbl>
          </a:graphicData>
        </a:graphic>
      </p:graphicFrame>
    </p:spTree>
    <p:extLst>
      <p:ext uri="{BB962C8B-B14F-4D97-AF65-F5344CB8AC3E}">
        <p14:creationId xmlns:p14="http://schemas.microsoft.com/office/powerpoint/2010/main" val="781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Board Placement Review</a:t>
            </a:r>
          </a:p>
        </p:txBody>
      </p:sp>
      <p:grpSp>
        <p:nvGrpSpPr>
          <p:cNvPr id="3" name="Group 2">
            <a:extLst>
              <a:ext uri="{FF2B5EF4-FFF2-40B4-BE49-F238E27FC236}">
                <a16:creationId xmlns:a16="http://schemas.microsoft.com/office/drawing/2014/main" id="{A9DE1B25-49CE-4C37-9A84-E73B81AF830F}"/>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951C1681-398C-461D-B7EC-9F88A16EA93F}"/>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11E74F9D-B8B1-493A-B021-1BC9D4D141A3}"/>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0098515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716" y="202531"/>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a:sym typeface="Helvetica"/>
              </a:rPr>
              <a:t>NVL-S PCH Straps</a:t>
            </a:r>
            <a:endParaRPr lang="en-US">
              <a:solidFill>
                <a:schemeClr val="bg2"/>
              </a:solidFill>
              <a:latin typeface="Intel Clear Light"/>
            </a:endParaRPr>
          </a:p>
        </p:txBody>
      </p:sp>
      <p:graphicFrame>
        <p:nvGraphicFramePr>
          <p:cNvPr id="3" name="Table 2">
            <a:extLst>
              <a:ext uri="{FF2B5EF4-FFF2-40B4-BE49-F238E27FC236}">
                <a16:creationId xmlns:a16="http://schemas.microsoft.com/office/drawing/2014/main" id="{E5395B8A-3E73-B0B4-9023-1D0FCC5F8066}"/>
              </a:ext>
            </a:extLst>
          </p:cNvPr>
          <p:cNvGraphicFramePr>
            <a:graphicFrameLocks noGrp="1"/>
          </p:cNvGraphicFramePr>
          <p:nvPr>
            <p:extLst>
              <p:ext uri="{D42A27DB-BD31-4B8C-83A1-F6EECF244321}">
                <p14:modId xmlns:p14="http://schemas.microsoft.com/office/powerpoint/2010/main" val="2858227919"/>
              </p:ext>
            </p:extLst>
          </p:nvPr>
        </p:nvGraphicFramePr>
        <p:xfrm>
          <a:off x="190500" y="796281"/>
          <a:ext cx="11596156" cy="5189145"/>
        </p:xfrm>
        <a:graphic>
          <a:graphicData uri="http://schemas.openxmlformats.org/drawingml/2006/table">
            <a:tbl>
              <a:tblPr firstRow="1" bandRow="1">
                <a:tableStyleId>{5C22544A-7EE6-4342-B048-85BDC9FD1C3A}</a:tableStyleId>
              </a:tblPr>
              <a:tblGrid>
                <a:gridCol w="1259359">
                  <a:extLst>
                    <a:ext uri="{9D8B030D-6E8A-4147-A177-3AD203B41FA5}">
                      <a16:colId xmlns:a16="http://schemas.microsoft.com/office/drawing/2014/main" val="2781455939"/>
                    </a:ext>
                  </a:extLst>
                </a:gridCol>
                <a:gridCol w="1021492">
                  <a:extLst>
                    <a:ext uri="{9D8B030D-6E8A-4147-A177-3AD203B41FA5}">
                      <a16:colId xmlns:a16="http://schemas.microsoft.com/office/drawing/2014/main" val="1216636381"/>
                    </a:ext>
                  </a:extLst>
                </a:gridCol>
                <a:gridCol w="1029730">
                  <a:extLst>
                    <a:ext uri="{9D8B030D-6E8A-4147-A177-3AD203B41FA5}">
                      <a16:colId xmlns:a16="http://schemas.microsoft.com/office/drawing/2014/main" val="2120003457"/>
                    </a:ext>
                  </a:extLst>
                </a:gridCol>
                <a:gridCol w="568411">
                  <a:extLst>
                    <a:ext uri="{9D8B030D-6E8A-4147-A177-3AD203B41FA5}">
                      <a16:colId xmlns:a16="http://schemas.microsoft.com/office/drawing/2014/main" val="1733880886"/>
                    </a:ext>
                  </a:extLst>
                </a:gridCol>
                <a:gridCol w="3096487">
                  <a:extLst>
                    <a:ext uri="{9D8B030D-6E8A-4147-A177-3AD203B41FA5}">
                      <a16:colId xmlns:a16="http://schemas.microsoft.com/office/drawing/2014/main" val="1453402896"/>
                    </a:ext>
                  </a:extLst>
                </a:gridCol>
                <a:gridCol w="3426894">
                  <a:extLst>
                    <a:ext uri="{9D8B030D-6E8A-4147-A177-3AD203B41FA5}">
                      <a16:colId xmlns:a16="http://schemas.microsoft.com/office/drawing/2014/main" val="1938962329"/>
                    </a:ext>
                  </a:extLst>
                </a:gridCol>
                <a:gridCol w="1193783">
                  <a:extLst>
                    <a:ext uri="{9D8B030D-6E8A-4147-A177-3AD203B41FA5}">
                      <a16:colId xmlns:a16="http://schemas.microsoft.com/office/drawing/2014/main" val="1041632698"/>
                    </a:ext>
                  </a:extLst>
                </a:gridCol>
              </a:tblGrid>
              <a:tr h="518396">
                <a:tc>
                  <a:txBody>
                    <a:bodyPr/>
                    <a:lstStyle/>
                    <a:p>
                      <a:pPr algn="ctr"/>
                      <a:r>
                        <a:rPr lang="en-US" sz="1200" b="1" i="0" u="none" strike="noStrike" cap="none" spc="0" baseline="0">
                          <a:solidFill>
                            <a:schemeClr val="lt1"/>
                          </a:solidFill>
                          <a:effectLst/>
                          <a:uFillTx/>
                          <a:latin typeface="+mn-lt"/>
                          <a:ea typeface="+mn-ea"/>
                          <a:cs typeface="+mn-cs"/>
                          <a:sym typeface="Intel Clear"/>
                        </a:rPr>
                        <a:t>GPIO #​</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When Sampled​</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Termination​</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HVM Strap​</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Pin Strap Usage​</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Polarity​</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RVP Default​ </a:t>
                      </a:r>
                    </a:p>
                  </a:txBody>
                  <a:tcPr marL="0" marR="0" marT="0" marB="0" anchor="ctr"/>
                </a:tc>
                <a:extLst>
                  <a:ext uri="{0D108BD9-81ED-4DB2-BD59-A6C34878D82A}">
                    <a16:rowId xmlns:a16="http://schemas.microsoft.com/office/drawing/2014/main" val="462619005"/>
                  </a:ext>
                </a:extLst>
              </a:tr>
              <a:tr h="258750">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GPP_R_2</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PCH_PWROK</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Top swap override</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Top Swap is enabled if sampled high</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000" b="0" i="0" u="none" strike="noStrike" cap="none" spc="0" baseline="0">
                          <a:solidFill>
                            <a:schemeClr val="tx1"/>
                          </a:solidFill>
                          <a:effectLst/>
                          <a:uFillTx/>
                          <a:latin typeface="+mn-lt"/>
                          <a:ea typeface="+mn-ea"/>
                          <a:cs typeface="+mn-cs"/>
                          <a:sym typeface="Intel Clear"/>
                        </a:rPr>
                        <a:t>0 : Disabled</a:t>
                      </a:r>
                      <a:r>
                        <a:rPr lang="en-US" sz="1000">
                          <a:solidFill>
                            <a:schemeClr val="tx1"/>
                          </a:solidFill>
                        </a:rPr>
                        <a:t> </a:t>
                      </a:r>
                      <a:endParaRPr lang="en-GB" sz="10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667596310"/>
                  </a:ext>
                </a:extLst>
              </a:tr>
              <a:tr h="547285">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GPP_B_3</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PCH_PWROK</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Flash descriptor security override</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Security measures defined in the Flash Descriptor is overriden if sampled high</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a:solidFill>
                            <a:schemeClr val="tx1"/>
                          </a:solidFill>
                          <a:effectLst/>
                          <a:uFillTx/>
                          <a:latin typeface="+mn-lt"/>
                          <a:ea typeface="+mn-ea"/>
                          <a:cs typeface="+mn-cs"/>
                          <a:sym typeface="Intel Clear"/>
                        </a:rPr>
                        <a:t>0 : Disabled</a:t>
                      </a:r>
                    </a:p>
                  </a:txBody>
                  <a:tcPr marL="0" marR="0" marT="0" marB="0" anchor="ctr"/>
                </a:tc>
                <a:extLst>
                  <a:ext uri="{0D108BD9-81ED-4DB2-BD59-A6C34878D82A}">
                    <a16:rowId xmlns:a16="http://schemas.microsoft.com/office/drawing/2014/main" val="4003046396"/>
                  </a:ext>
                </a:extLst>
              </a:tr>
              <a:tr h="905272">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GPP_I_9</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PCH_PWROK</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 Reboot</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 reboot if sampled high</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a:solidFill>
                            <a:schemeClr val="tx1"/>
                          </a:solidFill>
                          <a:effectLst/>
                          <a:uFillTx/>
                          <a:latin typeface="+mn-lt"/>
                          <a:ea typeface="+mn-ea"/>
                          <a:cs typeface="+mn-cs"/>
                          <a:sym typeface="Intel Clear"/>
                        </a:rPr>
                        <a:t>0 : Disabled</a:t>
                      </a:r>
                    </a:p>
                  </a:txBody>
                  <a:tcPr marL="0" marR="0" marT="0" marB="0" anchor="ctr"/>
                </a:tc>
                <a:extLst>
                  <a:ext uri="{0D108BD9-81ED-4DB2-BD59-A6C34878D82A}">
                    <a16:rowId xmlns:a16="http://schemas.microsoft.com/office/drawing/2014/main" val="837138761"/>
                  </a:ext>
                </a:extLst>
              </a:tr>
              <a:tr h="364856">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GPP_C_2</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TLS Confidentiality Enable</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TLS conf enabled if sampled high</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000" b="0" i="0" u="none" strike="noStrike" cap="none" spc="0" baseline="0">
                          <a:solidFill>
                            <a:schemeClr val="tx1"/>
                          </a:solidFill>
                          <a:effectLst/>
                          <a:uFillTx/>
                          <a:latin typeface="+mn-lt"/>
                          <a:ea typeface="+mn-ea"/>
                          <a:cs typeface="+mn-cs"/>
                          <a:sym typeface="Intel Clear"/>
                        </a:rPr>
                        <a:t>1 : Enabled</a:t>
                      </a:r>
                      <a:endParaRPr lang="en-GB" sz="10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380881482"/>
                  </a:ext>
                </a:extLst>
              </a:tr>
              <a:tr h="547285">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GPP_C_5</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eSPI Disabled</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(previously called "EC-less Platform")</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ESPI is disabled if sampled high</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900" b="0" i="0" u="none" strike="noStrike" cap="none" spc="0" baseline="0">
                          <a:solidFill>
                            <a:schemeClr val="tx1"/>
                          </a:solidFill>
                          <a:effectLst/>
                          <a:uFillTx/>
                          <a:latin typeface="+mn-lt"/>
                          <a:ea typeface="+mn-ea"/>
                          <a:cs typeface="+mn-cs"/>
                          <a:sym typeface="Intel Clear"/>
                        </a:rPr>
                        <a:t>0 : eSPI Enabled</a:t>
                      </a:r>
                      <a:r>
                        <a:rPr lang="en-US" sz="900">
                          <a:solidFill>
                            <a:schemeClr val="tx1"/>
                          </a:solidFill>
                        </a:rPr>
                        <a:t> </a:t>
                      </a:r>
                      <a:endParaRPr lang="en-GB" sz="900" b="0" i="0" u="none" strike="noStrike" cap="none" spc="0" baseline="0">
                        <a:solidFill>
                          <a:schemeClr val="tx1"/>
                        </a:solidFill>
                        <a:effectLst/>
                        <a:uFillTx/>
                        <a:latin typeface="+mn-lt"/>
                        <a:ea typeface="+mn-ea"/>
                        <a:cs typeface="+mn-cs"/>
                        <a:sym typeface="Intel Clear"/>
                      </a:endParaRPr>
                    </a:p>
                    <a:p>
                      <a:pPr marL="0" marR="0" indent="0" algn="l" defTabSz="609600" latinLnBrk="0">
                        <a:lnSpc>
                          <a:spcPct val="100000"/>
                        </a:lnSpc>
                        <a:spcBef>
                          <a:spcPts val="0"/>
                        </a:spcBef>
                        <a:spcAft>
                          <a:spcPts val="0"/>
                        </a:spcAft>
                        <a:buClrTx/>
                        <a:buSzTx/>
                        <a:buFontTx/>
                        <a:buNone/>
                        <a:tabLst/>
                      </a:pPr>
                      <a:endParaRPr lang="en-GB" sz="9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676448625"/>
                  </a:ext>
                </a:extLst>
              </a:tr>
              <a:tr h="788651">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SPI0_MOSI_IO_0</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Spare 2</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endParaRPr lang="en-GB" sz="10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823492174"/>
                  </a:ext>
                </a:extLst>
              </a:tr>
              <a:tr h="308113">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GPP_B_19</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PSTM Mode</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PSTM mode</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PCH Standalone Test mode</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Normal functional mode</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000" b="0" i="0" u="none" strike="noStrike" cap="none" spc="0" baseline="0">
                          <a:solidFill>
                            <a:schemeClr val="tx1"/>
                          </a:solidFill>
                          <a:effectLst/>
                          <a:uFillTx/>
                          <a:latin typeface="+mn-lt"/>
                          <a:ea typeface="+mn-ea"/>
                          <a:cs typeface="+mn-cs"/>
                          <a:sym typeface="Intel Clear"/>
                        </a:rPr>
                        <a:t>0 : Normal </a:t>
                      </a:r>
                      <a:endParaRPr lang="en-GB" sz="10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710253407"/>
                  </a:ext>
                </a:extLst>
              </a:tr>
              <a:tr h="362108">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SPI0_IO_2</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None</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Spare</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endParaRPr lang="en-GB" sz="10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698020658"/>
                  </a:ext>
                </a:extLst>
              </a:tr>
              <a:tr h="364856">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SPI0_IO_3</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None</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Personality Strap (A0 only, disabled by Rev ID)</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Personality strap is enabled if sampled low</a:t>
                      </a:r>
                      <a:endParaRPr lang="en-US" sz="18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a:solidFill>
                            <a:schemeClr val="tx1"/>
                          </a:solidFill>
                          <a:effectLst/>
                          <a:uFillTx/>
                          <a:latin typeface="+mn-lt"/>
                          <a:ea typeface="+mn-ea"/>
                          <a:cs typeface="+mn-cs"/>
                          <a:sym typeface="Intel Clear"/>
                        </a:rPr>
                        <a:t>1 : Normal</a:t>
                      </a:r>
                      <a:endParaRPr lang="en-GB" sz="10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226108877"/>
                  </a:ext>
                </a:extLst>
              </a:tr>
            </a:tbl>
          </a:graphicData>
        </a:graphic>
      </p:graphicFrame>
    </p:spTree>
    <p:extLst>
      <p:ext uri="{BB962C8B-B14F-4D97-AF65-F5344CB8AC3E}">
        <p14:creationId xmlns:p14="http://schemas.microsoft.com/office/powerpoint/2010/main" val="339418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716" y="202531"/>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a:sym typeface="Helvetica"/>
              </a:rPr>
              <a:t>NVL-S PCH Straps</a:t>
            </a:r>
            <a:endParaRPr lang="en-US" sz="4000">
              <a:solidFill>
                <a:schemeClr val="bg2"/>
              </a:solidFill>
              <a:latin typeface="Intel Clear Light"/>
            </a:endParaRPr>
          </a:p>
        </p:txBody>
      </p:sp>
      <p:graphicFrame>
        <p:nvGraphicFramePr>
          <p:cNvPr id="3" name="Table 2">
            <a:extLst>
              <a:ext uri="{FF2B5EF4-FFF2-40B4-BE49-F238E27FC236}">
                <a16:creationId xmlns:a16="http://schemas.microsoft.com/office/drawing/2014/main" id="{E5395B8A-3E73-B0B4-9023-1D0FCC5F8066}"/>
              </a:ext>
            </a:extLst>
          </p:cNvPr>
          <p:cNvGraphicFramePr>
            <a:graphicFrameLocks noGrp="1"/>
          </p:cNvGraphicFramePr>
          <p:nvPr>
            <p:extLst>
              <p:ext uri="{D42A27DB-BD31-4B8C-83A1-F6EECF244321}">
                <p14:modId xmlns:p14="http://schemas.microsoft.com/office/powerpoint/2010/main" val="3382274687"/>
              </p:ext>
            </p:extLst>
          </p:nvPr>
        </p:nvGraphicFramePr>
        <p:xfrm>
          <a:off x="190500" y="796281"/>
          <a:ext cx="11391899" cy="5379771"/>
        </p:xfrm>
        <a:graphic>
          <a:graphicData uri="http://schemas.openxmlformats.org/drawingml/2006/table">
            <a:tbl>
              <a:tblPr firstRow="1" bandRow="1">
                <a:tableStyleId>{5C22544A-7EE6-4342-B048-85BDC9FD1C3A}</a:tableStyleId>
              </a:tblPr>
              <a:tblGrid>
                <a:gridCol w="973668">
                  <a:extLst>
                    <a:ext uri="{9D8B030D-6E8A-4147-A177-3AD203B41FA5}">
                      <a16:colId xmlns:a16="http://schemas.microsoft.com/office/drawing/2014/main" val="2781455939"/>
                    </a:ext>
                  </a:extLst>
                </a:gridCol>
                <a:gridCol w="911010">
                  <a:extLst>
                    <a:ext uri="{9D8B030D-6E8A-4147-A177-3AD203B41FA5}">
                      <a16:colId xmlns:a16="http://schemas.microsoft.com/office/drawing/2014/main" val="1216636381"/>
                    </a:ext>
                  </a:extLst>
                </a:gridCol>
                <a:gridCol w="1022249">
                  <a:extLst>
                    <a:ext uri="{9D8B030D-6E8A-4147-A177-3AD203B41FA5}">
                      <a16:colId xmlns:a16="http://schemas.microsoft.com/office/drawing/2014/main" val="2120003457"/>
                    </a:ext>
                  </a:extLst>
                </a:gridCol>
                <a:gridCol w="623724">
                  <a:extLst>
                    <a:ext uri="{9D8B030D-6E8A-4147-A177-3AD203B41FA5}">
                      <a16:colId xmlns:a16="http://schemas.microsoft.com/office/drawing/2014/main" val="1733880886"/>
                    </a:ext>
                  </a:extLst>
                </a:gridCol>
                <a:gridCol w="2885595">
                  <a:extLst>
                    <a:ext uri="{9D8B030D-6E8A-4147-A177-3AD203B41FA5}">
                      <a16:colId xmlns:a16="http://schemas.microsoft.com/office/drawing/2014/main" val="1453402896"/>
                    </a:ext>
                  </a:extLst>
                </a:gridCol>
                <a:gridCol w="3863546">
                  <a:extLst>
                    <a:ext uri="{9D8B030D-6E8A-4147-A177-3AD203B41FA5}">
                      <a16:colId xmlns:a16="http://schemas.microsoft.com/office/drawing/2014/main" val="1938962329"/>
                    </a:ext>
                  </a:extLst>
                </a:gridCol>
                <a:gridCol w="1112107">
                  <a:extLst>
                    <a:ext uri="{9D8B030D-6E8A-4147-A177-3AD203B41FA5}">
                      <a16:colId xmlns:a16="http://schemas.microsoft.com/office/drawing/2014/main" val="1041632698"/>
                    </a:ext>
                  </a:extLst>
                </a:gridCol>
              </a:tblGrid>
              <a:tr h="518396">
                <a:tc>
                  <a:txBody>
                    <a:bodyPr/>
                    <a:lstStyle/>
                    <a:p>
                      <a:pPr algn="ctr"/>
                      <a:r>
                        <a:rPr lang="en-US" sz="1200" b="1" i="0" u="none" strike="noStrike" cap="none" spc="0" baseline="0">
                          <a:solidFill>
                            <a:schemeClr val="lt1"/>
                          </a:solidFill>
                          <a:effectLst/>
                          <a:uFillTx/>
                          <a:latin typeface="+mn-lt"/>
                          <a:ea typeface="+mn-ea"/>
                          <a:cs typeface="+mn-cs"/>
                          <a:sym typeface="Intel Clear"/>
                        </a:rPr>
                        <a:t>GPIO #​</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When Sampled​</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Termination​</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HVM Strap​</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Pin Strap Usage​</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Polarity​</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RVP Default​ </a:t>
                      </a:r>
                    </a:p>
                  </a:txBody>
                  <a:tcPr marL="0" marR="0" marT="0" marB="0" anchor="ctr"/>
                </a:tc>
                <a:extLst>
                  <a:ext uri="{0D108BD9-81ED-4DB2-BD59-A6C34878D82A}">
                    <a16:rowId xmlns:a16="http://schemas.microsoft.com/office/drawing/2014/main" val="462619005"/>
                  </a:ext>
                </a:extLst>
              </a:tr>
              <a:tr h="729713">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GPP_H_11</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eSPI Flash Sharing Mode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0: Master attached flash sharing (MAFS) </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slave attached flash sharing (SAFS)</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1 : SAF (S-031)</a:t>
                      </a:r>
                      <a:r>
                        <a:rPr lang="en-US" sz="1100" b="0">
                          <a:solidFill>
                            <a:schemeClr val="tx1"/>
                          </a:solidFill>
                          <a:latin typeface="+mn-lt"/>
                        </a:rPr>
                        <a:t> </a:t>
                      </a:r>
                      <a:endParaRPr lang="en-GB" sz="1100" b="0" i="0" u="none" strike="noStrike" cap="none" spc="0" baseline="0">
                        <a:solidFill>
                          <a:schemeClr val="tx1"/>
                        </a:solidFill>
                        <a:effectLst/>
                        <a:uFillTx/>
                        <a:latin typeface="+mn-lt"/>
                        <a:ea typeface="+mn-ea"/>
                        <a:cs typeface="+mn-cs"/>
                        <a:sym typeface="Intel Clear"/>
                      </a:endParaRPr>
                    </a:p>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0 : MAF(others)</a:t>
                      </a:r>
                    </a:p>
                  </a:txBody>
                  <a:tcPr marL="0" marR="0" marT="0" marB="0"/>
                </a:tc>
                <a:extLst>
                  <a:ext uri="{0D108BD9-81ED-4DB2-BD59-A6C34878D82A}">
                    <a16:rowId xmlns:a16="http://schemas.microsoft.com/office/drawing/2014/main" val="3667596310"/>
                  </a:ext>
                </a:extLst>
              </a:tr>
              <a:tr h="547285">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GPP_H_14</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JTAG ODT Disable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JTAG ODT is disabled if sampled low</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1 : Enabled</a:t>
                      </a:r>
                      <a:endParaRPr lang="en-GB" sz="1100" b="0" i="0" u="none" strike="noStrike" cap="none" spc="0" baseline="0">
                        <a:solidFill>
                          <a:schemeClr val="tx1"/>
                        </a:solidFill>
                        <a:effectLst/>
                        <a:uFillTx/>
                        <a:latin typeface="+mn-lt"/>
                        <a:ea typeface="+mn-ea"/>
                        <a:cs typeface="+mn-cs"/>
                        <a:sym typeface="Intel Clear"/>
                      </a:endParaRPr>
                    </a:p>
                  </a:txBody>
                  <a:tcPr marL="0" marR="0" marT="0" marB="0"/>
                </a:tc>
                <a:extLst>
                  <a:ext uri="{0D108BD9-81ED-4DB2-BD59-A6C34878D82A}">
                    <a16:rowId xmlns:a16="http://schemas.microsoft.com/office/drawing/2014/main" val="4003046396"/>
                  </a:ext>
                </a:extLst>
              </a:tr>
              <a:tr h="905272">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GPP_H_17</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SPI VCCIO configuration</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SPI VCCIO@1.8V if sampled high, else 3.3V</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1 : 1.8V</a:t>
                      </a:r>
                      <a:r>
                        <a:rPr lang="en-US" sz="1100" b="0">
                          <a:solidFill>
                            <a:schemeClr val="tx1"/>
                          </a:solidFill>
                          <a:latin typeface="+mn-lt"/>
                        </a:rPr>
                        <a:t> </a:t>
                      </a:r>
                      <a:endParaRPr lang="en-GB" sz="1100" b="0" i="0" u="none" strike="noStrike" cap="none" spc="0" baseline="0">
                        <a:solidFill>
                          <a:schemeClr val="tx1"/>
                        </a:solidFill>
                        <a:effectLst/>
                        <a:uFillTx/>
                        <a:latin typeface="+mn-lt"/>
                        <a:ea typeface="+mn-ea"/>
                        <a:cs typeface="+mn-cs"/>
                        <a:sym typeface="Intel Clear"/>
                      </a:endParaRPr>
                    </a:p>
                  </a:txBody>
                  <a:tcPr marL="0" marR="0" marT="0" marB="0"/>
                </a:tc>
                <a:extLst>
                  <a:ext uri="{0D108BD9-81ED-4DB2-BD59-A6C34878D82A}">
                    <a16:rowId xmlns:a16="http://schemas.microsoft.com/office/drawing/2014/main" val="837138761"/>
                  </a:ext>
                </a:extLst>
              </a:tr>
              <a:tr h="364856">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DBG_PMODE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PU</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DFXTESTMODE active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Assert DFXTESTMODE to enable other straps to take effect if sampled low</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1 : Disabled</a:t>
                      </a:r>
                      <a:endParaRPr lang="en-GB" sz="1100" b="0" i="0" u="none" strike="noStrike" cap="none" spc="0" baseline="0">
                        <a:solidFill>
                          <a:schemeClr val="tx1"/>
                        </a:solidFill>
                        <a:effectLst/>
                        <a:uFillTx/>
                        <a:latin typeface="+mn-lt"/>
                        <a:ea typeface="+mn-ea"/>
                        <a:cs typeface="+mn-cs"/>
                        <a:sym typeface="Intel Clear"/>
                      </a:endParaRPr>
                    </a:p>
                  </a:txBody>
                  <a:tcPr marL="0" marR="0" marT="0" marB="0"/>
                </a:tc>
                <a:extLst>
                  <a:ext uri="{0D108BD9-81ED-4DB2-BD59-A6C34878D82A}">
                    <a16:rowId xmlns:a16="http://schemas.microsoft.com/office/drawing/2014/main" val="2380881482"/>
                  </a:ext>
                </a:extLst>
              </a:tr>
              <a:tr h="547285">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GPP_E_9</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None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Yes</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Ring Oscillator Bypass (HVM only)</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Ring Oscillator Bypass</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Output is not bypassed</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Output is bypassed</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*This strap is qualified by DFXTESTMODE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a:solidFill>
                            <a:schemeClr val="tx1"/>
                          </a:solidFill>
                          <a:effectLst/>
                          <a:latin typeface="+mn-lt"/>
                        </a:rPr>
                        <a:t>1: Bypass</a:t>
                      </a:r>
                      <a:endParaRPr lang="en-GB" sz="1100" b="0" i="0" u="none" strike="noStrike" cap="none" spc="0" baseline="0">
                        <a:solidFill>
                          <a:schemeClr val="tx1"/>
                        </a:solidFill>
                        <a:effectLst/>
                        <a:uFillTx/>
                        <a:latin typeface="+mn-lt"/>
                        <a:ea typeface="+mn-ea"/>
                        <a:cs typeface="+mn-cs"/>
                        <a:sym typeface="Intel Clear"/>
                      </a:endParaRPr>
                    </a:p>
                  </a:txBody>
                  <a:tcPr marL="0" marR="0" marT="0" marB="0"/>
                </a:tc>
                <a:extLst>
                  <a:ext uri="{0D108BD9-81ED-4DB2-BD59-A6C34878D82A}">
                    <a16:rowId xmlns:a16="http://schemas.microsoft.com/office/drawing/2014/main" val="2676448625"/>
                  </a:ext>
                </a:extLst>
              </a:tr>
              <a:tr h="163881">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GPP_E_10</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None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Yes</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RESERVED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endParaRPr lang="en-GB" sz="1100" b="0" i="0" u="none" strike="noStrike" cap="none" spc="0" baseline="0">
                        <a:solidFill>
                          <a:schemeClr val="tx1"/>
                        </a:solidFill>
                        <a:effectLst/>
                        <a:uFillTx/>
                        <a:latin typeface="+mn-lt"/>
                        <a:ea typeface="+mn-ea"/>
                        <a:cs typeface="+mn-cs"/>
                        <a:sym typeface="Intel Clear"/>
                      </a:endParaRPr>
                    </a:p>
                  </a:txBody>
                  <a:tcPr marL="0" marR="0" marT="0" marB="0"/>
                </a:tc>
                <a:extLst>
                  <a:ext uri="{0D108BD9-81ED-4DB2-BD59-A6C34878D82A}">
                    <a16:rowId xmlns:a16="http://schemas.microsoft.com/office/drawing/2014/main" val="823492174"/>
                  </a:ext>
                </a:extLst>
              </a:tr>
              <a:tr h="187506">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GPP_E_11</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None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Yes</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RESERVED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endParaRPr lang="en-GB" sz="1000" b="0" i="0" u="none" strike="noStrike" cap="none" spc="0" baseline="0">
                        <a:solidFill>
                          <a:schemeClr val="bg2"/>
                        </a:solidFill>
                        <a:effectLst/>
                        <a:uFillTx/>
                        <a:latin typeface="+mn-lt"/>
                        <a:ea typeface="+mn-ea"/>
                        <a:cs typeface="+mn-cs"/>
                        <a:sym typeface="Intel Clear"/>
                      </a:endParaRPr>
                    </a:p>
                  </a:txBody>
                  <a:tcPr marL="0" marR="0" marT="0" marB="0"/>
                </a:tc>
                <a:extLst>
                  <a:ext uri="{0D108BD9-81ED-4DB2-BD59-A6C34878D82A}">
                    <a16:rowId xmlns:a16="http://schemas.microsoft.com/office/drawing/2014/main" val="3710253407"/>
                  </a:ext>
                </a:extLst>
              </a:tr>
              <a:tr h="362108">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GPP_I_16</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Client vs Server CPU                                                        (a.k.a JTAG CPU family voltage select)</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Client vs Server CPU (a.k.a. JTAG CPU family voltage select)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with Client CPU. JTAG is 1.25V </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with Server CPU. JTAG is 1.0V</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0 : 1.25V</a:t>
                      </a:r>
                      <a:endParaRPr lang="en-GB" sz="1100" b="0" i="0" u="none" strike="noStrike" cap="none" spc="0" baseline="0">
                        <a:solidFill>
                          <a:schemeClr val="tx1"/>
                        </a:solidFill>
                        <a:effectLst/>
                        <a:uFillTx/>
                        <a:latin typeface="+mn-lt"/>
                        <a:ea typeface="+mn-ea"/>
                        <a:cs typeface="+mn-cs"/>
                        <a:sym typeface="Intel Clear"/>
                      </a:endParaRPr>
                    </a:p>
                  </a:txBody>
                  <a:tcPr marL="0" marR="0" marT="0" marB="0"/>
                </a:tc>
                <a:extLst>
                  <a:ext uri="{0D108BD9-81ED-4DB2-BD59-A6C34878D82A}">
                    <a16:rowId xmlns:a16="http://schemas.microsoft.com/office/drawing/2014/main" val="2698020658"/>
                  </a:ext>
                </a:extLst>
              </a:tr>
              <a:tr h="364856">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GPD_7</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DSW_PWROK</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None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XTAL Input Mode[0]</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XTAL input mode</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XTAL attached - default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Single-ended crystal input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HVM/BI testing to pull-up this strap to select Single-Ended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0 : Xtal attached</a:t>
                      </a:r>
                      <a:endParaRPr lang="en-GB" sz="1100" b="0" i="0" u="none" strike="noStrike" cap="none" spc="0" baseline="0">
                        <a:solidFill>
                          <a:schemeClr val="tx1"/>
                        </a:solidFill>
                        <a:effectLst/>
                        <a:uFillTx/>
                        <a:latin typeface="+mn-lt"/>
                        <a:ea typeface="+mn-ea"/>
                        <a:cs typeface="+mn-cs"/>
                        <a:sym typeface="Intel Clear"/>
                      </a:endParaRPr>
                    </a:p>
                  </a:txBody>
                  <a:tcPr marL="0" marR="0" marT="0" marB="0"/>
                </a:tc>
                <a:extLst>
                  <a:ext uri="{0D108BD9-81ED-4DB2-BD59-A6C34878D82A}">
                    <a16:rowId xmlns:a16="http://schemas.microsoft.com/office/drawing/2014/main" val="2226108877"/>
                  </a:ext>
                </a:extLst>
              </a:tr>
            </a:tbl>
          </a:graphicData>
        </a:graphic>
      </p:graphicFrame>
    </p:spTree>
    <p:extLst>
      <p:ext uri="{BB962C8B-B14F-4D97-AF65-F5344CB8AC3E}">
        <p14:creationId xmlns:p14="http://schemas.microsoft.com/office/powerpoint/2010/main" val="347162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716" y="202531"/>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rmAutofit/>
          </a:bodyPr>
          <a:lstStyle/>
          <a:p>
            <a:pPr defTabSz="609600">
              <a:spcBef>
                <a:spcPts val="0"/>
              </a:spcBef>
              <a:spcAft>
                <a:spcPts val="600"/>
              </a:spcAft>
            </a:pPr>
            <a:r>
              <a:rPr lang="en-US" sz="4000">
                <a:solidFill>
                  <a:schemeClr val="bg2"/>
                </a:solidFill>
                <a:latin typeface="Intel Clear Light"/>
                <a:sym typeface="Helvetica"/>
              </a:rPr>
              <a:t>NVL-S PCH Straps</a:t>
            </a:r>
            <a:endParaRPr lang="en-US" sz="4000">
              <a:solidFill>
                <a:schemeClr val="bg2"/>
              </a:solidFill>
              <a:latin typeface="Intel Clear Light"/>
            </a:endParaRPr>
          </a:p>
        </p:txBody>
      </p:sp>
      <p:graphicFrame>
        <p:nvGraphicFramePr>
          <p:cNvPr id="3" name="Table 2">
            <a:extLst>
              <a:ext uri="{FF2B5EF4-FFF2-40B4-BE49-F238E27FC236}">
                <a16:creationId xmlns:a16="http://schemas.microsoft.com/office/drawing/2014/main" id="{E5395B8A-3E73-B0B4-9023-1D0FCC5F8066}"/>
              </a:ext>
            </a:extLst>
          </p:cNvPr>
          <p:cNvGraphicFramePr>
            <a:graphicFrameLocks noGrp="1"/>
          </p:cNvGraphicFramePr>
          <p:nvPr>
            <p:extLst>
              <p:ext uri="{D42A27DB-BD31-4B8C-83A1-F6EECF244321}">
                <p14:modId xmlns:p14="http://schemas.microsoft.com/office/powerpoint/2010/main" val="2925974101"/>
              </p:ext>
            </p:extLst>
          </p:nvPr>
        </p:nvGraphicFramePr>
        <p:xfrm>
          <a:off x="190499" y="796281"/>
          <a:ext cx="11594785" cy="5566640"/>
        </p:xfrm>
        <a:graphic>
          <a:graphicData uri="http://schemas.openxmlformats.org/drawingml/2006/table">
            <a:tbl>
              <a:tblPr firstRow="1" bandRow="1">
                <a:tableStyleId>{5C22544A-7EE6-4342-B048-85BDC9FD1C3A}</a:tableStyleId>
              </a:tblPr>
              <a:tblGrid>
                <a:gridCol w="991008">
                  <a:extLst>
                    <a:ext uri="{9D8B030D-6E8A-4147-A177-3AD203B41FA5}">
                      <a16:colId xmlns:a16="http://schemas.microsoft.com/office/drawing/2014/main" val="2781455939"/>
                    </a:ext>
                  </a:extLst>
                </a:gridCol>
                <a:gridCol w="1179542">
                  <a:extLst>
                    <a:ext uri="{9D8B030D-6E8A-4147-A177-3AD203B41FA5}">
                      <a16:colId xmlns:a16="http://schemas.microsoft.com/office/drawing/2014/main" val="1216636381"/>
                    </a:ext>
                  </a:extLst>
                </a:gridCol>
                <a:gridCol w="1064839">
                  <a:extLst>
                    <a:ext uri="{9D8B030D-6E8A-4147-A177-3AD203B41FA5}">
                      <a16:colId xmlns:a16="http://schemas.microsoft.com/office/drawing/2014/main" val="2120003457"/>
                    </a:ext>
                  </a:extLst>
                </a:gridCol>
                <a:gridCol w="628841">
                  <a:extLst>
                    <a:ext uri="{9D8B030D-6E8A-4147-A177-3AD203B41FA5}">
                      <a16:colId xmlns:a16="http://schemas.microsoft.com/office/drawing/2014/main" val="1733880886"/>
                    </a:ext>
                  </a:extLst>
                </a:gridCol>
                <a:gridCol w="3119052">
                  <a:extLst>
                    <a:ext uri="{9D8B030D-6E8A-4147-A177-3AD203B41FA5}">
                      <a16:colId xmlns:a16="http://schemas.microsoft.com/office/drawing/2014/main" val="1453402896"/>
                    </a:ext>
                  </a:extLst>
                </a:gridCol>
                <a:gridCol w="3484248">
                  <a:extLst>
                    <a:ext uri="{9D8B030D-6E8A-4147-A177-3AD203B41FA5}">
                      <a16:colId xmlns:a16="http://schemas.microsoft.com/office/drawing/2014/main" val="1938962329"/>
                    </a:ext>
                  </a:extLst>
                </a:gridCol>
                <a:gridCol w="1127255">
                  <a:extLst>
                    <a:ext uri="{9D8B030D-6E8A-4147-A177-3AD203B41FA5}">
                      <a16:colId xmlns:a16="http://schemas.microsoft.com/office/drawing/2014/main" val="1041632698"/>
                    </a:ext>
                  </a:extLst>
                </a:gridCol>
              </a:tblGrid>
              <a:tr h="518396">
                <a:tc>
                  <a:txBody>
                    <a:bodyPr/>
                    <a:lstStyle/>
                    <a:p>
                      <a:pPr algn="ctr"/>
                      <a:r>
                        <a:rPr lang="en-US" sz="1200" b="1" i="0" u="none" strike="noStrike" cap="none" spc="0" baseline="0">
                          <a:solidFill>
                            <a:schemeClr val="lt1"/>
                          </a:solidFill>
                          <a:effectLst/>
                          <a:uFillTx/>
                          <a:latin typeface="+mn-lt"/>
                          <a:ea typeface="+mn-ea"/>
                          <a:cs typeface="+mn-cs"/>
                          <a:sym typeface="Intel Clear"/>
                        </a:rPr>
                        <a:t>GPIO #​</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When Sampled​</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Termination​</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HVM Strap​</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Pin Strap Usage​</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Polarity​</a:t>
                      </a:r>
                    </a:p>
                  </a:txBody>
                  <a:tcPr marL="0" marR="0" marT="0" marB="0" anchor="ctr"/>
                </a:tc>
                <a:tc>
                  <a:txBody>
                    <a:bodyPr/>
                    <a:lstStyle/>
                    <a:p>
                      <a:pPr algn="ctr"/>
                      <a:r>
                        <a:rPr lang="en-US" sz="1200" b="1" i="0" u="none" strike="noStrike" cap="none" spc="0" baseline="0">
                          <a:solidFill>
                            <a:schemeClr val="lt1"/>
                          </a:solidFill>
                          <a:effectLst/>
                          <a:uFillTx/>
                          <a:latin typeface="+mn-lt"/>
                          <a:ea typeface="+mn-ea"/>
                          <a:cs typeface="+mn-cs"/>
                          <a:sym typeface="Intel Clear"/>
                        </a:rPr>
                        <a:t>RVP Default​ </a:t>
                      </a:r>
                    </a:p>
                  </a:txBody>
                  <a:tcPr marL="0" marR="0" marT="0" marB="0" anchor="ctr"/>
                </a:tc>
                <a:extLst>
                  <a:ext uri="{0D108BD9-81ED-4DB2-BD59-A6C34878D82A}">
                    <a16:rowId xmlns:a16="http://schemas.microsoft.com/office/drawing/2014/main" val="462619005"/>
                  </a:ext>
                </a:extLst>
              </a:tr>
              <a:tr h="729713">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GPD_12</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DSW_PWROK</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None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PCH.IOE GPIO Pad Mode Enable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PCH.IOE GPIO pad mode select enabled if sample high</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0 : Normal</a:t>
                      </a:r>
                      <a:br>
                        <a:rPr lang="en-US" sz="1100" b="0" i="0" u="none" strike="noStrike" cap="none" spc="0" baseline="0">
                          <a:solidFill>
                            <a:schemeClr val="tx1"/>
                          </a:solidFill>
                          <a:effectLst/>
                          <a:uFillTx/>
                          <a:latin typeface="+mn-lt"/>
                          <a:ea typeface="+mn-ea"/>
                          <a:cs typeface="+mn-cs"/>
                          <a:sym typeface="Intel Clear"/>
                        </a:rPr>
                      </a:b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667596310"/>
                  </a:ext>
                </a:extLst>
              </a:tr>
              <a:tr h="547285">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GPP_J_1</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XTAL FREQ SEL0</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XTAL frequency selection</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38.4MHz  (default)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25MHz</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0 : 38.4MHz</a:t>
                      </a: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4003046396"/>
                  </a:ext>
                </a:extLst>
              </a:tr>
              <a:tr h="905272">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GPP_J_3</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None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M.2 CNV modes /</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Integrated CNV Enable/Disable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M.2 CNV modes</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Integrated CNV enable </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Integrated CNV disable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0 : Disabled</a:t>
                      </a: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837138761"/>
                  </a:ext>
                </a:extLst>
              </a:tr>
              <a:tr h="364856">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GPP_I_13</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PCH_PWROK</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Boot BIOS Strap (BBS)</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BIOS fetches are routed based on this strap.</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BIOS fetches are routed to SPI (MAF) or the eSPI Flash Channel (SAF).</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BIOS fetches are routed to the eSPI Peripheral Channel.</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0 – MAF or SAF</a:t>
                      </a: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380881482"/>
                  </a:ext>
                </a:extLst>
              </a:tr>
              <a:tr h="518035">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JTAGX</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JTAGX  ODT selection</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JTAGX  ODT selection </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JTAGX ODT enable =1 </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 JTAGX ODT enable = JTAG ODT Disable STRAP</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0 : ODT Enabled</a:t>
                      </a: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2676448625"/>
                  </a:ext>
                </a:extLst>
              </a:tr>
              <a:tr h="912141">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GPP_B_12</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Enable/Disable SPI Flash Descripto Recovery</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Flash Descripto Recovery for NIST SP800-193</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Flash descriptor recovery disable (default)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Flash descriptor recovery enable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tx1"/>
                          </a:solidFill>
                          <a:effectLst/>
                          <a:uFillTx/>
                          <a:latin typeface="+mn-lt"/>
                          <a:ea typeface="+mn-ea"/>
                          <a:cs typeface="+mn-cs"/>
                          <a:sym typeface="Intel Clear"/>
                        </a:rPr>
                        <a:t>0 : Disabled</a:t>
                      </a: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823492174"/>
                  </a:ext>
                </a:extLst>
              </a:tr>
              <a:tr h="187506">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GPP_H_0</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RSMRSTB</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20K PD</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No</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SPI Flash Descriptor Recovery Source - Internal/External</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nchor="ctr"/>
                </a:tc>
                <a:tc>
                  <a:txBody>
                    <a:bodyPr/>
                    <a:lstStyle/>
                    <a:p>
                      <a:pPr algn="l">
                        <a:lnSpc>
                          <a:spcPct val="107000"/>
                        </a:lnSpc>
                        <a:spcAft>
                          <a:spcPts val="800"/>
                        </a:spcAft>
                        <a:buNone/>
                      </a:pPr>
                      <a:r>
                        <a:rPr lang="en-US" sz="1100" b="0">
                          <a:solidFill>
                            <a:schemeClr val="tx1"/>
                          </a:solidFill>
                          <a:effectLst/>
                          <a:latin typeface="+mn-lt"/>
                          <a:ea typeface="PMingLiU" panose="02020500000000000000" pitchFamily="18" charset="-120"/>
                          <a:cs typeface="Calibri" panose="020F0502020204030204" pitchFamily="34" charset="0"/>
                        </a:rPr>
                        <a:t>Flash Descripto Recovery for NIST SP800-193</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0 - Flash descriptor recovery internal source (default)</a:t>
                      </a:r>
                      <a:br>
                        <a:rPr lang="en-US" sz="1100" b="0">
                          <a:solidFill>
                            <a:schemeClr val="tx1"/>
                          </a:solidFill>
                          <a:effectLst/>
                          <a:latin typeface="+mn-lt"/>
                          <a:ea typeface="PMingLiU" panose="02020500000000000000" pitchFamily="18" charset="-120"/>
                          <a:cs typeface="Calibri" panose="020F0502020204030204" pitchFamily="34" charset="0"/>
                        </a:rPr>
                      </a:br>
                      <a:r>
                        <a:rPr lang="en-US" sz="1100" b="0">
                          <a:solidFill>
                            <a:schemeClr val="tx1"/>
                          </a:solidFill>
                          <a:effectLst/>
                          <a:latin typeface="+mn-lt"/>
                          <a:ea typeface="PMingLiU" panose="02020500000000000000" pitchFamily="18" charset="-120"/>
                          <a:cs typeface="Calibri" panose="020F0502020204030204" pitchFamily="34" charset="0"/>
                        </a:rPr>
                        <a:t>1- Flash descriptor recovery external source</a:t>
                      </a:r>
                      <a:endParaRPr lang="en-US" sz="1100" b="0">
                        <a:solidFill>
                          <a:schemeClr val="tx1"/>
                        </a:solidFill>
                        <a:effectLst/>
                        <a:latin typeface="+mn-lt"/>
                        <a:ea typeface="PMingLiU" panose="02020500000000000000" pitchFamily="18" charset="-120"/>
                        <a:cs typeface="Arial" panose="020B0604020202020204" pitchFamily="34" charset="0"/>
                      </a:endParaRPr>
                    </a:p>
                  </a:txBody>
                  <a:tcPr marL="68580" marR="68580" marT="0" marB="0"/>
                </a:tc>
                <a:tc>
                  <a:txBody>
                    <a:bodyPr/>
                    <a:lstStyle/>
                    <a:p>
                      <a:pPr marL="0" marR="0" indent="0" algn="l" defTabSz="609600" latinLnBrk="0">
                        <a:lnSpc>
                          <a:spcPct val="100000"/>
                        </a:lnSpc>
                        <a:spcBef>
                          <a:spcPts val="0"/>
                        </a:spcBef>
                        <a:spcAft>
                          <a:spcPts val="0"/>
                        </a:spcAft>
                        <a:buClrTx/>
                        <a:buSzTx/>
                        <a:buFontTx/>
                        <a:buNone/>
                        <a:tabLst/>
                      </a:pPr>
                      <a:r>
                        <a:rPr lang="en-US" sz="1100" b="0" i="0" u="none" strike="noStrike" cap="none" spc="0" baseline="0">
                          <a:solidFill>
                            <a:schemeClr val="tx1"/>
                          </a:solidFill>
                          <a:effectLst/>
                          <a:uFillTx/>
                          <a:latin typeface="+mn-lt"/>
                          <a:ea typeface="+mn-ea"/>
                          <a:cs typeface="+mn-cs"/>
                          <a:sym typeface="Intel Clear"/>
                        </a:rPr>
                        <a:t>0 : Internal</a:t>
                      </a:r>
                      <a:endParaRPr lang="en-GB" sz="1100" b="0" i="0" u="none" strike="noStrike" cap="none" spc="0" baseline="0">
                        <a:solidFill>
                          <a:schemeClr val="tx1"/>
                        </a:solidFill>
                        <a:effectLst/>
                        <a:uFillTx/>
                        <a:latin typeface="+mn-lt"/>
                        <a:ea typeface="+mn-ea"/>
                        <a:cs typeface="+mn-cs"/>
                        <a:sym typeface="Intel Clear"/>
                      </a:endParaRPr>
                    </a:p>
                  </a:txBody>
                  <a:tcPr marL="0" marR="0" marT="0" marB="0" anchor="ctr"/>
                </a:tc>
                <a:extLst>
                  <a:ext uri="{0D108BD9-81ED-4DB2-BD59-A6C34878D82A}">
                    <a16:rowId xmlns:a16="http://schemas.microsoft.com/office/drawing/2014/main" val="3710253407"/>
                  </a:ext>
                </a:extLst>
              </a:tr>
            </a:tbl>
          </a:graphicData>
        </a:graphic>
      </p:graphicFrame>
    </p:spTree>
    <p:extLst>
      <p:ext uri="{BB962C8B-B14F-4D97-AF65-F5344CB8AC3E}">
        <p14:creationId xmlns:p14="http://schemas.microsoft.com/office/powerpoint/2010/main" val="68437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5809" y="2768919"/>
            <a:ext cx="8074991" cy="1143000"/>
          </a:xfrm>
        </p:spPr>
        <p:txBody>
          <a:bodyPr/>
          <a:lstStyle/>
          <a:p>
            <a:pPr algn="r"/>
            <a:r>
              <a:rPr lang="en-US" sz="4500" b="1"/>
              <a:t>Heatsink/Retention HW Assembly Guide</a:t>
            </a:r>
          </a:p>
        </p:txBody>
      </p:sp>
      <p:grpSp>
        <p:nvGrpSpPr>
          <p:cNvPr id="3" name="Group 2">
            <a:extLst>
              <a:ext uri="{FF2B5EF4-FFF2-40B4-BE49-F238E27FC236}">
                <a16:creationId xmlns:a16="http://schemas.microsoft.com/office/drawing/2014/main" id="{89C42DF6-D77E-4175-811A-509769842E72}"/>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A385A02A-C9A6-4F85-8B33-0AEF7574A083}"/>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EBFB65FC-B327-4991-8923-A68A62D2C62B}"/>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734114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E8DC011-AE1C-409A-8515-5A0F44917E95}"/>
              </a:ext>
            </a:extLst>
          </p:cNvPr>
          <p:cNvPicPr>
            <a:picLocks noChangeAspect="1"/>
          </p:cNvPicPr>
          <p:nvPr/>
        </p:nvPicPr>
        <p:blipFill>
          <a:blip r:embed="rId3"/>
          <a:stretch>
            <a:fillRect/>
          </a:stretch>
        </p:blipFill>
        <p:spPr>
          <a:xfrm>
            <a:off x="7870467" y="3384099"/>
            <a:ext cx="4254681" cy="2525287"/>
          </a:xfrm>
          <a:prstGeom prst="rect">
            <a:avLst/>
          </a:prstGeom>
        </p:spPr>
      </p:pic>
      <p:sp>
        <p:nvSpPr>
          <p:cNvPr id="7" name="Title 2"/>
          <p:cNvSpPr txBox="1">
            <a:spLocks/>
          </p:cNvSpPr>
          <p:nvPr/>
        </p:nvSpPr>
        <p:spPr>
          <a:xfrm>
            <a:off x="513284" y="123120"/>
            <a:ext cx="10972800" cy="56069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733">
                <a:solidFill>
                  <a:schemeClr val="bg2"/>
                </a:solidFill>
                <a:latin typeface="+mj-lt"/>
              </a:rPr>
              <a:t>Hardware Assembly Instructions (NVL-S, CPU)</a:t>
            </a:r>
            <a:br>
              <a:rPr lang="en-US" sz="3733">
                <a:solidFill>
                  <a:schemeClr val="bg2"/>
                </a:solidFill>
                <a:latin typeface="+mj-lt"/>
              </a:rPr>
            </a:br>
            <a:endParaRPr lang="en-US" sz="3733">
              <a:solidFill>
                <a:schemeClr val="bg2"/>
              </a:solidFill>
              <a:latin typeface="+mj-lt"/>
            </a:endParaRPr>
          </a:p>
        </p:txBody>
      </p:sp>
      <p:sp>
        <p:nvSpPr>
          <p:cNvPr id="8" name="Content Placeholder 2"/>
          <p:cNvSpPr txBox="1">
            <a:spLocks/>
          </p:cNvSpPr>
          <p:nvPr/>
        </p:nvSpPr>
        <p:spPr>
          <a:xfrm>
            <a:off x="398086" y="881157"/>
            <a:ext cx="6182611" cy="299941"/>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000" b="1">
                <a:solidFill>
                  <a:schemeClr val="bg2"/>
                </a:solidFill>
                <a:latin typeface="+mj-lt"/>
                <a:hlinkClick r:id="rId4"/>
              </a:rPr>
              <a:t>CPU Installation Guide</a:t>
            </a:r>
            <a:r>
              <a:rPr lang="en-US" sz="2000" b="1">
                <a:solidFill>
                  <a:schemeClr val="bg2"/>
                </a:solidFill>
                <a:latin typeface="+mj-lt"/>
              </a:rPr>
              <a:t> (Video)</a:t>
            </a:r>
            <a:endParaRPr lang="en-US" sz="2000">
              <a:solidFill>
                <a:schemeClr val="bg2"/>
              </a:solidFill>
              <a:latin typeface="+mj-lt"/>
            </a:endParaRPr>
          </a:p>
        </p:txBody>
      </p:sp>
      <p:sp>
        <p:nvSpPr>
          <p:cNvPr id="18" name="TextBox 17">
            <a:extLst>
              <a:ext uri="{FF2B5EF4-FFF2-40B4-BE49-F238E27FC236}">
                <a16:creationId xmlns:a16="http://schemas.microsoft.com/office/drawing/2014/main" id="{795F7B05-14CC-4498-B2A9-A694FA383406}"/>
              </a:ext>
            </a:extLst>
          </p:cNvPr>
          <p:cNvSpPr txBox="1"/>
          <p:nvPr/>
        </p:nvSpPr>
        <p:spPr>
          <a:xfrm>
            <a:off x="8813369" y="3170895"/>
            <a:ext cx="1892731" cy="287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b="1">
                <a:solidFill>
                  <a:srgbClr val="0860A8"/>
                </a:solidFill>
                <a:latin typeface="+mj-lt"/>
              </a:rPr>
              <a:t>V2 socket / ILM key</a:t>
            </a:r>
            <a:endParaRPr lang="en-US" sz="1400" b="1">
              <a:latin typeface="+mj-lt"/>
            </a:endParaRPr>
          </a:p>
        </p:txBody>
      </p:sp>
      <p:sp>
        <p:nvSpPr>
          <p:cNvPr id="3" name="TextBox 2">
            <a:extLst>
              <a:ext uri="{FF2B5EF4-FFF2-40B4-BE49-F238E27FC236}">
                <a16:creationId xmlns:a16="http://schemas.microsoft.com/office/drawing/2014/main" id="{FC1E2009-4EAF-B0E1-B1D2-9857F246ECF4}"/>
              </a:ext>
            </a:extLst>
          </p:cNvPr>
          <p:cNvSpPr txBox="1"/>
          <p:nvPr/>
        </p:nvSpPr>
        <p:spPr>
          <a:xfrm>
            <a:off x="303568" y="1473710"/>
            <a:ext cx="6396400" cy="370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1">
                <a:solidFill>
                  <a:srgbClr val="0860A8"/>
                </a:solidFill>
                <a:latin typeface="+mj-lt"/>
                <a:hlinkClick r:id="rId5"/>
              </a:rPr>
              <a:t>NVL-S Socket LGA1954 Application User Guide</a:t>
            </a:r>
            <a:endParaRPr lang="en-US" sz="2000" b="1">
              <a:latin typeface="+mj-lt"/>
            </a:endParaRPr>
          </a:p>
        </p:txBody>
      </p:sp>
      <p:graphicFrame>
        <p:nvGraphicFramePr>
          <p:cNvPr id="6" name="Table 5">
            <a:extLst>
              <a:ext uri="{FF2B5EF4-FFF2-40B4-BE49-F238E27FC236}">
                <a16:creationId xmlns:a16="http://schemas.microsoft.com/office/drawing/2014/main" id="{FC55204F-6305-3DC6-D692-9A2958E4809E}"/>
              </a:ext>
            </a:extLst>
          </p:cNvPr>
          <p:cNvGraphicFramePr>
            <a:graphicFrameLocks noGrp="1"/>
          </p:cNvGraphicFramePr>
          <p:nvPr>
            <p:extLst>
              <p:ext uri="{D42A27DB-BD31-4B8C-83A1-F6EECF244321}">
                <p14:modId xmlns:p14="http://schemas.microsoft.com/office/powerpoint/2010/main" val="69320033"/>
              </p:ext>
            </p:extLst>
          </p:nvPr>
        </p:nvGraphicFramePr>
        <p:xfrm>
          <a:off x="426661" y="1936226"/>
          <a:ext cx="7488613" cy="4102800"/>
        </p:xfrm>
        <a:graphic>
          <a:graphicData uri="http://schemas.openxmlformats.org/drawingml/2006/table">
            <a:tbl>
              <a:tblPr firstRow="1" bandRow="1">
                <a:tableStyleId>{5C22544A-7EE6-4342-B048-85BDC9FD1C3A}</a:tableStyleId>
              </a:tblPr>
              <a:tblGrid>
                <a:gridCol w="2173009">
                  <a:extLst>
                    <a:ext uri="{9D8B030D-6E8A-4147-A177-3AD203B41FA5}">
                      <a16:colId xmlns:a16="http://schemas.microsoft.com/office/drawing/2014/main" val="3831111470"/>
                    </a:ext>
                  </a:extLst>
                </a:gridCol>
                <a:gridCol w="2553355">
                  <a:extLst>
                    <a:ext uri="{9D8B030D-6E8A-4147-A177-3AD203B41FA5}">
                      <a16:colId xmlns:a16="http://schemas.microsoft.com/office/drawing/2014/main" val="4168747368"/>
                    </a:ext>
                  </a:extLst>
                </a:gridCol>
                <a:gridCol w="2762249">
                  <a:extLst>
                    <a:ext uri="{9D8B030D-6E8A-4147-A177-3AD203B41FA5}">
                      <a16:colId xmlns:a16="http://schemas.microsoft.com/office/drawing/2014/main" val="459250462"/>
                    </a:ext>
                  </a:extLst>
                </a:gridCol>
              </a:tblGrid>
              <a:tr h="377614">
                <a:tc>
                  <a:txBody>
                    <a:bodyPr/>
                    <a:lstStyle/>
                    <a:p>
                      <a:pPr algn="ctr"/>
                      <a:r>
                        <a:rPr lang="en-US" sz="1200"/>
                        <a:t>Item</a:t>
                      </a:r>
                    </a:p>
                  </a:txBody>
                  <a:tcPr anchor="ctr"/>
                </a:tc>
                <a:tc>
                  <a:txBody>
                    <a:bodyPr/>
                    <a:lstStyle/>
                    <a:p>
                      <a:pPr algn="ctr"/>
                      <a:r>
                        <a:rPr lang="en-US" sz="1200"/>
                        <a:t>ARL-S LGA 1851 (Socket V1)</a:t>
                      </a:r>
                    </a:p>
                  </a:txBody>
                  <a:tcPr anchor="ctr"/>
                </a:tc>
                <a:tc>
                  <a:txBody>
                    <a:bodyPr/>
                    <a:lstStyle/>
                    <a:p>
                      <a:pPr algn="ctr"/>
                      <a:r>
                        <a:rPr lang="en-US" sz="1200"/>
                        <a:t>NVL-S LGA 1954 (Socket V2)</a:t>
                      </a:r>
                    </a:p>
                  </a:txBody>
                  <a:tcPr anchor="ctr"/>
                </a:tc>
                <a:extLst>
                  <a:ext uri="{0D108BD9-81ED-4DB2-BD59-A6C34878D82A}">
                    <a16:rowId xmlns:a16="http://schemas.microsoft.com/office/drawing/2014/main" val="2171382175"/>
                  </a:ext>
                </a:extLst>
              </a:tr>
              <a:tr h="267851">
                <a:tc>
                  <a:txBody>
                    <a:bodyPr/>
                    <a:lstStyle/>
                    <a:p>
                      <a:pPr algn="l"/>
                      <a:r>
                        <a:rPr lang="en-US" sz="1200" b="1"/>
                        <a:t>Socket Contacts</a:t>
                      </a:r>
                    </a:p>
                  </a:txBody>
                  <a:tcPr anchor="ctr"/>
                </a:tc>
                <a:tc>
                  <a:txBody>
                    <a:bodyPr/>
                    <a:lstStyle/>
                    <a:p>
                      <a:pPr algn="ctr"/>
                      <a:r>
                        <a:rPr lang="en-US" sz="1200" b="1"/>
                        <a:t>1851</a:t>
                      </a:r>
                    </a:p>
                  </a:txBody>
                  <a:tcPr anchor="ctr"/>
                </a:tc>
                <a:tc>
                  <a:txBody>
                    <a:bodyPr/>
                    <a:lstStyle/>
                    <a:p>
                      <a:pPr algn="ctr"/>
                      <a:r>
                        <a:rPr lang="en-US" sz="1200" b="1"/>
                        <a:t>1954</a:t>
                      </a:r>
                    </a:p>
                  </a:txBody>
                  <a:tcPr anchor="ctr"/>
                </a:tc>
                <a:extLst>
                  <a:ext uri="{0D108BD9-81ED-4DB2-BD59-A6C34878D82A}">
                    <a16:rowId xmlns:a16="http://schemas.microsoft.com/office/drawing/2014/main" val="2681950745"/>
                  </a:ext>
                </a:extLst>
              </a:tr>
              <a:tr h="1713506">
                <a:tc>
                  <a:txBody>
                    <a:bodyPr/>
                    <a:lstStyle/>
                    <a:p>
                      <a:pPr algn="l"/>
                      <a:r>
                        <a:rPr lang="en-US" sz="1200" b="1"/>
                        <a:t>Socket Keying Difference</a:t>
                      </a:r>
                    </a:p>
                  </a:txBody>
                  <a:tcPr anchor="ctr"/>
                </a:tc>
                <a:tc>
                  <a:txBody>
                    <a:bodyPr/>
                    <a:lstStyle/>
                    <a:p>
                      <a:pPr algn="ctr"/>
                      <a:endParaRPr lang="en-US" sz="1200"/>
                    </a:p>
                  </a:txBody>
                  <a:tcPr anchor="ctr"/>
                </a:tc>
                <a:tc>
                  <a:txBody>
                    <a:bodyPr/>
                    <a:lstStyle/>
                    <a:p>
                      <a:pPr algn="ctr"/>
                      <a:endParaRPr lang="en-US" sz="1200"/>
                    </a:p>
                  </a:txBody>
                  <a:tcPr anchor="ctr"/>
                </a:tc>
                <a:extLst>
                  <a:ext uri="{0D108BD9-81ED-4DB2-BD59-A6C34878D82A}">
                    <a16:rowId xmlns:a16="http://schemas.microsoft.com/office/drawing/2014/main" val="2022223164"/>
                  </a:ext>
                </a:extLst>
              </a:tr>
              <a:tr h="267851">
                <a:tc>
                  <a:txBody>
                    <a:bodyPr/>
                    <a:lstStyle/>
                    <a:p>
                      <a:pPr algn="l"/>
                      <a:r>
                        <a:rPr lang="en-US" sz="1200" b="1"/>
                        <a:t>Socket Seating Plane Height</a:t>
                      </a:r>
                    </a:p>
                  </a:txBody>
                  <a:tcPr anchor="ctr"/>
                </a:tc>
                <a:tc gridSpan="2">
                  <a:txBody>
                    <a:bodyPr/>
                    <a:lstStyle/>
                    <a:p>
                      <a:pPr algn="ctr"/>
                      <a:r>
                        <a:rPr lang="en-US" sz="1200" b="1"/>
                        <a:t>2.7 mm</a:t>
                      </a:r>
                    </a:p>
                  </a:txBody>
                  <a:tcPr anchor="ctr"/>
                </a:tc>
                <a:tc hMerge="1">
                  <a:txBody>
                    <a:bodyPr/>
                    <a:lstStyle/>
                    <a:p>
                      <a:endParaRPr lang="en-US"/>
                    </a:p>
                  </a:txBody>
                  <a:tcPr/>
                </a:tc>
                <a:extLst>
                  <a:ext uri="{0D108BD9-81ED-4DB2-BD59-A6C34878D82A}">
                    <a16:rowId xmlns:a16="http://schemas.microsoft.com/office/drawing/2014/main" val="1220032507"/>
                  </a:ext>
                </a:extLst>
              </a:tr>
              <a:tr h="267851">
                <a:tc>
                  <a:txBody>
                    <a:bodyPr/>
                    <a:lstStyle/>
                    <a:p>
                      <a:pPr algn="l"/>
                      <a:r>
                        <a:rPr lang="en-US" sz="1200" b="1"/>
                        <a:t>IHS Top to MB Height</a:t>
                      </a:r>
                    </a:p>
                  </a:txBody>
                  <a:tcPr anchor="ctr"/>
                </a:tc>
                <a:tc gridSpan="2">
                  <a:txBody>
                    <a:bodyPr/>
                    <a:lstStyle/>
                    <a:p>
                      <a:pPr algn="ctr"/>
                      <a:r>
                        <a:rPr lang="en-US" sz="1200" b="1"/>
                        <a:t>6.529 – 7.532 mm</a:t>
                      </a:r>
                    </a:p>
                  </a:txBody>
                  <a:tcPr anchor="ctr"/>
                </a:tc>
                <a:tc hMerge="1">
                  <a:txBody>
                    <a:bodyPr/>
                    <a:lstStyle/>
                    <a:p>
                      <a:endParaRPr lang="en-US"/>
                    </a:p>
                  </a:txBody>
                  <a:tcPr/>
                </a:tc>
                <a:extLst>
                  <a:ext uri="{0D108BD9-81ED-4DB2-BD59-A6C34878D82A}">
                    <a16:rowId xmlns:a16="http://schemas.microsoft.com/office/drawing/2014/main" val="4242745554"/>
                  </a:ext>
                </a:extLst>
              </a:tr>
              <a:tr h="267851">
                <a:tc>
                  <a:txBody>
                    <a:bodyPr/>
                    <a:lstStyle/>
                    <a:p>
                      <a:pPr algn="l"/>
                      <a:r>
                        <a:rPr lang="en-US" sz="1200" b="1"/>
                        <a:t>ILM Mounting Holes</a:t>
                      </a:r>
                    </a:p>
                  </a:txBody>
                  <a:tcPr anchor="ctr"/>
                </a:tc>
                <a:tc gridSpan="2">
                  <a:txBody>
                    <a:bodyPr/>
                    <a:lstStyle/>
                    <a:p>
                      <a:pPr algn="ctr"/>
                      <a:r>
                        <a:rPr lang="en-US" sz="1200" b="1"/>
                        <a:t>4 holes</a:t>
                      </a:r>
                    </a:p>
                  </a:txBody>
                  <a:tcPr anchor="ctr"/>
                </a:tc>
                <a:tc hMerge="1">
                  <a:txBody>
                    <a:bodyPr/>
                    <a:lstStyle/>
                    <a:p>
                      <a:endParaRPr lang="en-US"/>
                    </a:p>
                  </a:txBody>
                  <a:tcPr/>
                </a:tc>
                <a:extLst>
                  <a:ext uri="{0D108BD9-81ED-4DB2-BD59-A6C34878D82A}">
                    <a16:rowId xmlns:a16="http://schemas.microsoft.com/office/drawing/2014/main" val="598386166"/>
                  </a:ext>
                </a:extLst>
              </a:tr>
              <a:tr h="267851">
                <a:tc>
                  <a:txBody>
                    <a:bodyPr/>
                    <a:lstStyle/>
                    <a:p>
                      <a:pPr algn="l"/>
                      <a:r>
                        <a:rPr lang="en-US" sz="1200" b="1"/>
                        <a:t>Package Size</a:t>
                      </a:r>
                    </a:p>
                  </a:txBody>
                  <a:tcPr anchor="ctr"/>
                </a:tc>
                <a:tc gridSpan="2">
                  <a:txBody>
                    <a:bodyPr/>
                    <a:lstStyle/>
                    <a:p>
                      <a:pPr algn="ctr"/>
                      <a:r>
                        <a:rPr lang="en-US" sz="1200" b="1"/>
                        <a:t>37.5 x 45 mm</a:t>
                      </a:r>
                    </a:p>
                  </a:txBody>
                  <a:tcPr anchor="ctr"/>
                </a:tc>
                <a:tc hMerge="1">
                  <a:txBody>
                    <a:bodyPr/>
                    <a:lstStyle/>
                    <a:p>
                      <a:endParaRPr lang="en-US"/>
                    </a:p>
                  </a:txBody>
                  <a:tcPr/>
                </a:tc>
                <a:extLst>
                  <a:ext uri="{0D108BD9-81ED-4DB2-BD59-A6C34878D82A}">
                    <a16:rowId xmlns:a16="http://schemas.microsoft.com/office/drawing/2014/main" val="1013187575"/>
                  </a:ext>
                </a:extLst>
              </a:tr>
              <a:tr h="267851">
                <a:tc>
                  <a:txBody>
                    <a:bodyPr/>
                    <a:lstStyle/>
                    <a:p>
                      <a:pPr algn="l"/>
                      <a:r>
                        <a:rPr lang="en-US" sz="1200" b="1"/>
                        <a:t>Thermal Solution Mounting Hole Pattern</a:t>
                      </a:r>
                    </a:p>
                  </a:txBody>
                  <a:tcPr anchor="ctr"/>
                </a:tc>
                <a:tc gridSpan="2">
                  <a:txBody>
                    <a:bodyPr/>
                    <a:lstStyle/>
                    <a:p>
                      <a:pPr algn="ctr"/>
                      <a:r>
                        <a:rPr lang="en-US" sz="1200" b="1"/>
                        <a:t>78 x 78 mm</a:t>
                      </a:r>
                    </a:p>
                  </a:txBody>
                  <a:tcPr anchor="ctr"/>
                </a:tc>
                <a:tc hMerge="1">
                  <a:txBody>
                    <a:bodyPr/>
                    <a:lstStyle/>
                    <a:p>
                      <a:endParaRPr lang="en-US"/>
                    </a:p>
                  </a:txBody>
                  <a:tcPr/>
                </a:tc>
                <a:extLst>
                  <a:ext uri="{0D108BD9-81ED-4DB2-BD59-A6C34878D82A}">
                    <a16:rowId xmlns:a16="http://schemas.microsoft.com/office/drawing/2014/main" val="3108898513"/>
                  </a:ext>
                </a:extLst>
              </a:tr>
            </a:tbl>
          </a:graphicData>
        </a:graphic>
      </p:graphicFrame>
      <p:pic>
        <p:nvPicPr>
          <p:cNvPr id="12" name="Picture 11">
            <a:extLst>
              <a:ext uri="{FF2B5EF4-FFF2-40B4-BE49-F238E27FC236}">
                <a16:creationId xmlns:a16="http://schemas.microsoft.com/office/drawing/2014/main" id="{E5001F9E-3E4A-98E8-1E9E-F7441615091C}"/>
              </a:ext>
            </a:extLst>
          </p:cNvPr>
          <p:cNvPicPr>
            <a:picLocks noChangeAspect="1"/>
          </p:cNvPicPr>
          <p:nvPr/>
        </p:nvPicPr>
        <p:blipFill>
          <a:blip r:embed="rId6"/>
          <a:stretch>
            <a:fillRect/>
          </a:stretch>
        </p:blipFill>
        <p:spPr>
          <a:xfrm>
            <a:off x="3004565" y="2677799"/>
            <a:ext cx="1836064" cy="1505797"/>
          </a:xfrm>
          <a:prstGeom prst="rect">
            <a:avLst/>
          </a:prstGeom>
        </p:spPr>
      </p:pic>
      <p:pic>
        <p:nvPicPr>
          <p:cNvPr id="14" name="Picture 13">
            <a:extLst>
              <a:ext uri="{FF2B5EF4-FFF2-40B4-BE49-F238E27FC236}">
                <a16:creationId xmlns:a16="http://schemas.microsoft.com/office/drawing/2014/main" id="{C28472D7-04BA-3FE7-BA4B-3618B36CD533}"/>
              </a:ext>
            </a:extLst>
          </p:cNvPr>
          <p:cNvPicPr>
            <a:picLocks noChangeAspect="1"/>
          </p:cNvPicPr>
          <p:nvPr/>
        </p:nvPicPr>
        <p:blipFill>
          <a:blip r:embed="rId7"/>
          <a:stretch>
            <a:fillRect/>
          </a:stretch>
        </p:blipFill>
        <p:spPr>
          <a:xfrm>
            <a:off x="5662524" y="2677799"/>
            <a:ext cx="1793669" cy="1505797"/>
          </a:xfrm>
          <a:prstGeom prst="rect">
            <a:avLst/>
          </a:prstGeom>
          <a:ln>
            <a:solidFill>
              <a:srgbClr val="0000FF"/>
            </a:solidFill>
          </a:ln>
        </p:spPr>
      </p:pic>
      <p:sp>
        <p:nvSpPr>
          <p:cNvPr id="15" name="Oval 14">
            <a:extLst>
              <a:ext uri="{FF2B5EF4-FFF2-40B4-BE49-F238E27FC236}">
                <a16:creationId xmlns:a16="http://schemas.microsoft.com/office/drawing/2014/main" id="{CF5DB855-6EFC-C83F-2DC8-FB8B760C08E6}"/>
              </a:ext>
            </a:extLst>
          </p:cNvPr>
          <p:cNvSpPr/>
          <p:nvPr/>
        </p:nvSpPr>
        <p:spPr>
          <a:xfrm>
            <a:off x="7201075" y="3053499"/>
            <a:ext cx="341906" cy="294198"/>
          </a:xfrm>
          <a:prstGeom prst="ellipse">
            <a:avLst/>
          </a:prstGeom>
          <a:noFill/>
          <a:ln w="28575"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Oval 19">
            <a:extLst>
              <a:ext uri="{FF2B5EF4-FFF2-40B4-BE49-F238E27FC236}">
                <a16:creationId xmlns:a16="http://schemas.microsoft.com/office/drawing/2014/main" id="{68DE7324-CCCB-5607-9835-EAD54C72C088}"/>
              </a:ext>
            </a:extLst>
          </p:cNvPr>
          <p:cNvSpPr/>
          <p:nvPr/>
        </p:nvSpPr>
        <p:spPr>
          <a:xfrm>
            <a:off x="5662524" y="3053499"/>
            <a:ext cx="341906" cy="294198"/>
          </a:xfrm>
          <a:prstGeom prst="ellipse">
            <a:avLst/>
          </a:prstGeom>
          <a:noFill/>
          <a:ln w="28575"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6327AD09-5ADB-6087-5A63-2F8B73B49497}"/>
              </a:ext>
            </a:extLst>
          </p:cNvPr>
          <p:cNvSpPr/>
          <p:nvPr/>
        </p:nvSpPr>
        <p:spPr>
          <a:xfrm>
            <a:off x="5662524" y="3471448"/>
            <a:ext cx="341906" cy="294198"/>
          </a:xfrm>
          <a:prstGeom prst="ellipse">
            <a:avLst/>
          </a:prstGeom>
          <a:noFill/>
          <a:ln w="28575"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1E7AABD1-4710-FF55-F50B-6F6BB7805FD9}"/>
              </a:ext>
            </a:extLst>
          </p:cNvPr>
          <p:cNvSpPr/>
          <p:nvPr/>
        </p:nvSpPr>
        <p:spPr>
          <a:xfrm>
            <a:off x="2917777" y="3285098"/>
            <a:ext cx="341906" cy="294198"/>
          </a:xfrm>
          <a:prstGeom prst="ellipse">
            <a:avLst/>
          </a:prstGeom>
          <a:noFill/>
          <a:ln w="28575"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Oval 22">
            <a:extLst>
              <a:ext uri="{FF2B5EF4-FFF2-40B4-BE49-F238E27FC236}">
                <a16:creationId xmlns:a16="http://schemas.microsoft.com/office/drawing/2014/main" id="{4A7A918F-95D3-8C01-F1B0-65E4C716FE8A}"/>
              </a:ext>
            </a:extLst>
          </p:cNvPr>
          <p:cNvSpPr/>
          <p:nvPr/>
        </p:nvSpPr>
        <p:spPr>
          <a:xfrm>
            <a:off x="2917777" y="3789030"/>
            <a:ext cx="341906" cy="294198"/>
          </a:xfrm>
          <a:prstGeom prst="ellipse">
            <a:avLst/>
          </a:prstGeom>
          <a:noFill/>
          <a:ln w="28575"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Oval 23">
            <a:extLst>
              <a:ext uri="{FF2B5EF4-FFF2-40B4-BE49-F238E27FC236}">
                <a16:creationId xmlns:a16="http://schemas.microsoft.com/office/drawing/2014/main" id="{B56D9E5B-1FDD-E2C5-F7E9-5875337B6CA4}"/>
              </a:ext>
            </a:extLst>
          </p:cNvPr>
          <p:cNvSpPr/>
          <p:nvPr/>
        </p:nvSpPr>
        <p:spPr>
          <a:xfrm>
            <a:off x="4585511" y="3789030"/>
            <a:ext cx="341906" cy="294198"/>
          </a:xfrm>
          <a:prstGeom prst="ellipse">
            <a:avLst/>
          </a:prstGeom>
          <a:noFill/>
          <a:ln w="28575"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99508EA-4605-408F-A86D-6F3DF609065E}"/>
              </a:ext>
            </a:extLst>
          </p:cNvPr>
          <p:cNvSpPr txBox="1"/>
          <p:nvPr/>
        </p:nvSpPr>
        <p:spPr>
          <a:xfrm>
            <a:off x="513284" y="6076473"/>
            <a:ext cx="223458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bg2"/>
                </a:solidFill>
                <a:effectLst/>
                <a:uFillTx/>
                <a:ea typeface="+mn-ea"/>
                <a:cs typeface="+mn-cs"/>
                <a:sym typeface="Helvetica Neue"/>
              </a:rPr>
              <a:t>IHS: Integrated Heat Sink</a:t>
            </a:r>
          </a:p>
          <a:p>
            <a:pPr marL="0" marR="0" indent="0" algn="l" defTabSz="2438338" rtl="0" fontAlgn="auto" latinLnBrk="0" hangingPunct="0">
              <a:lnSpc>
                <a:spcPct val="100000"/>
              </a:lnSpc>
              <a:spcBef>
                <a:spcPts val="0"/>
              </a:spcBef>
              <a:spcAft>
                <a:spcPts val="0"/>
              </a:spcAft>
              <a:buClrTx/>
              <a:buSzTx/>
              <a:buFontTx/>
              <a:buNone/>
              <a:tabLst/>
            </a:pPr>
            <a:r>
              <a:rPr lang="en-US" sz="1000">
                <a:solidFill>
                  <a:schemeClr val="bg2"/>
                </a:solidFill>
              </a:rPr>
              <a:t>ILM: Independent Loading Mechanism</a:t>
            </a:r>
            <a:r>
              <a:rPr kumimoji="0" lang="en-US" sz="1000" b="0" i="0" u="none" strike="noStrike" cap="none" spc="0" normalizeH="0" baseline="0">
                <a:ln>
                  <a:noFill/>
                </a:ln>
                <a:solidFill>
                  <a:schemeClr val="bg2"/>
                </a:solidFill>
                <a:effectLst/>
                <a:uFillTx/>
                <a:ea typeface="+mn-ea"/>
                <a:cs typeface="+mn-cs"/>
                <a:sym typeface="Helvetica Neue"/>
              </a:rPr>
              <a:t> </a:t>
            </a:r>
          </a:p>
        </p:txBody>
      </p:sp>
      <p:cxnSp>
        <p:nvCxnSpPr>
          <p:cNvPr id="32" name="Straight Arrow Connector 31">
            <a:extLst>
              <a:ext uri="{FF2B5EF4-FFF2-40B4-BE49-F238E27FC236}">
                <a16:creationId xmlns:a16="http://schemas.microsoft.com/office/drawing/2014/main" id="{96D6C5B8-419A-38BB-8822-2DBDC76B543E}"/>
              </a:ext>
            </a:extLst>
          </p:cNvPr>
          <p:cNvCxnSpPr>
            <a:cxnSpLocks/>
          </p:cNvCxnSpPr>
          <p:nvPr/>
        </p:nvCxnSpPr>
        <p:spPr>
          <a:xfrm flipH="1">
            <a:off x="9129963" y="3429000"/>
            <a:ext cx="268085" cy="1330817"/>
          </a:xfrm>
          <a:prstGeom prst="straightConnector1">
            <a:avLst/>
          </a:prstGeom>
          <a:noFill/>
          <a:ln w="1905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4" name="Content Placeholder 2">
            <a:extLst>
              <a:ext uri="{FF2B5EF4-FFF2-40B4-BE49-F238E27FC236}">
                <a16:creationId xmlns:a16="http://schemas.microsoft.com/office/drawing/2014/main" id="{AC0218DB-8511-BB32-A380-89C51F03DD2D}"/>
              </a:ext>
            </a:extLst>
          </p:cNvPr>
          <p:cNvSpPr txBox="1">
            <a:spLocks/>
          </p:cNvSpPr>
          <p:nvPr/>
        </p:nvSpPr>
        <p:spPr>
          <a:xfrm>
            <a:off x="398085" y="1192818"/>
            <a:ext cx="6182611" cy="299941"/>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000" b="1">
                <a:solidFill>
                  <a:schemeClr val="bg2"/>
                </a:solidFill>
                <a:latin typeface="+mj-lt"/>
                <a:hlinkClick r:id="rId8"/>
              </a:rPr>
              <a:t>CPU/Heatsink General Installation Guide</a:t>
            </a:r>
            <a:endParaRPr lang="en-US" sz="2000">
              <a:solidFill>
                <a:schemeClr val="bg2"/>
              </a:solidFill>
              <a:latin typeface="+mj-lt"/>
            </a:endParaRPr>
          </a:p>
        </p:txBody>
      </p:sp>
      <p:sp>
        <p:nvSpPr>
          <p:cNvPr id="35" name="Content Placeholder 2">
            <a:extLst>
              <a:ext uri="{FF2B5EF4-FFF2-40B4-BE49-F238E27FC236}">
                <a16:creationId xmlns:a16="http://schemas.microsoft.com/office/drawing/2014/main" id="{0A74916E-EBAA-2BE4-2304-C92451E86087}"/>
              </a:ext>
            </a:extLst>
          </p:cNvPr>
          <p:cNvSpPr txBox="1">
            <a:spLocks/>
          </p:cNvSpPr>
          <p:nvPr/>
        </p:nvSpPr>
        <p:spPr>
          <a:xfrm>
            <a:off x="5919083" y="6122590"/>
            <a:ext cx="5788571" cy="261660"/>
          </a:xfrm>
          <a:prstGeom prst="rect">
            <a:avLst/>
          </a:prstGeom>
        </p:spPr>
        <p:txBody>
          <a:bodyPr vert="horz" lIns="0" tIns="0" rIns="0" bIns="0" rtlCol="0" anchor="ctr">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600" b="1">
                <a:solidFill>
                  <a:schemeClr val="bg2"/>
                </a:solidFill>
                <a:highlight>
                  <a:srgbClr val="FFFF00"/>
                </a:highlight>
                <a:latin typeface="+mj-lt"/>
              </a:rPr>
              <a:t>* MTEG NVL-S Thermal Solutions for can be found in this </a:t>
            </a:r>
            <a:r>
              <a:rPr lang="en-US" sz="1600" b="1">
                <a:solidFill>
                  <a:srgbClr val="0070C0"/>
                </a:solidFill>
                <a:highlight>
                  <a:srgbClr val="FFFF00"/>
                </a:highlight>
                <a:latin typeface="+mj-lt"/>
                <a:hlinkClick r:id="rId9"/>
              </a:rPr>
              <a:t>link</a:t>
            </a:r>
            <a:r>
              <a:rPr lang="en-US" sz="1600" b="1">
                <a:solidFill>
                  <a:srgbClr val="0070C0"/>
                </a:solidFill>
                <a:highlight>
                  <a:srgbClr val="FFFF00"/>
                </a:highlight>
                <a:latin typeface="+mj-lt"/>
              </a:rPr>
              <a:t> </a:t>
            </a:r>
            <a:r>
              <a:rPr lang="en-US" sz="1600" b="1">
                <a:solidFill>
                  <a:schemeClr val="bg2"/>
                </a:solidFill>
                <a:highlight>
                  <a:srgbClr val="FFFF00"/>
                </a:highlight>
                <a:latin typeface="+mj-lt"/>
              </a:rPr>
              <a:t>  </a:t>
            </a:r>
            <a:endParaRPr lang="en-US" sz="1600">
              <a:solidFill>
                <a:schemeClr val="bg2"/>
              </a:solidFill>
              <a:highlight>
                <a:srgbClr val="FFFF00"/>
              </a:highlight>
              <a:latin typeface="+mj-lt"/>
            </a:endParaRPr>
          </a:p>
        </p:txBody>
      </p:sp>
    </p:spTree>
    <p:extLst>
      <p:ext uri="{BB962C8B-B14F-4D97-AF65-F5344CB8AC3E}">
        <p14:creationId xmlns:p14="http://schemas.microsoft.com/office/powerpoint/2010/main" val="32523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E6C3F-2731-DFDB-2520-8E46753F408E}"/>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A0A7778E-E4C0-9574-408D-3A12C88D9EA2}"/>
              </a:ext>
            </a:extLst>
          </p:cNvPr>
          <p:cNvSpPr txBox="1">
            <a:spLocks/>
          </p:cNvSpPr>
          <p:nvPr/>
        </p:nvSpPr>
        <p:spPr>
          <a:xfrm>
            <a:off x="513284" y="123120"/>
            <a:ext cx="10972800" cy="56069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733">
                <a:solidFill>
                  <a:schemeClr val="bg2"/>
                </a:solidFill>
                <a:latin typeface="+mj-lt"/>
              </a:rPr>
              <a:t>Hardware Assembly Instructions (NVP-S, PCH)</a:t>
            </a:r>
            <a:br>
              <a:rPr lang="en-US" sz="3733">
                <a:solidFill>
                  <a:schemeClr val="bg2"/>
                </a:solidFill>
                <a:latin typeface="+mj-lt"/>
              </a:rPr>
            </a:br>
            <a:endParaRPr lang="en-US" sz="3733">
              <a:solidFill>
                <a:schemeClr val="bg2"/>
              </a:solidFill>
              <a:latin typeface="+mj-lt"/>
            </a:endParaRPr>
          </a:p>
        </p:txBody>
      </p:sp>
      <p:sp>
        <p:nvSpPr>
          <p:cNvPr id="16" name="Content Placeholder 2">
            <a:extLst>
              <a:ext uri="{FF2B5EF4-FFF2-40B4-BE49-F238E27FC236}">
                <a16:creationId xmlns:a16="http://schemas.microsoft.com/office/drawing/2014/main" id="{55F222AF-8055-5200-5116-5E6ABE80B79D}"/>
              </a:ext>
            </a:extLst>
          </p:cNvPr>
          <p:cNvSpPr txBox="1">
            <a:spLocks/>
          </p:cNvSpPr>
          <p:nvPr/>
        </p:nvSpPr>
        <p:spPr>
          <a:xfrm>
            <a:off x="513285" y="1279507"/>
            <a:ext cx="10047537" cy="395206"/>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000" b="1">
                <a:solidFill>
                  <a:schemeClr val="bg2"/>
                </a:solidFill>
                <a:latin typeface="+mj-lt"/>
                <a:hlinkClick r:id="rId3"/>
              </a:rPr>
              <a:t>NVP-S PCH Retention HW Installation Guide</a:t>
            </a:r>
            <a:endParaRPr lang="en-US" sz="2000">
              <a:solidFill>
                <a:schemeClr val="bg2"/>
              </a:solidFill>
              <a:latin typeface="+mj-lt"/>
            </a:endParaRPr>
          </a:p>
        </p:txBody>
      </p:sp>
      <p:sp>
        <p:nvSpPr>
          <p:cNvPr id="17" name="TextBox 16">
            <a:extLst>
              <a:ext uri="{FF2B5EF4-FFF2-40B4-BE49-F238E27FC236}">
                <a16:creationId xmlns:a16="http://schemas.microsoft.com/office/drawing/2014/main" id="{564A3659-2E85-363D-FAC7-D0F6EE37FAE2}"/>
              </a:ext>
            </a:extLst>
          </p:cNvPr>
          <p:cNvSpPr txBox="1"/>
          <p:nvPr/>
        </p:nvSpPr>
        <p:spPr>
          <a:xfrm>
            <a:off x="513285" y="1674713"/>
            <a:ext cx="6892290" cy="287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a:solidFill>
                  <a:srgbClr val="0860A8"/>
                </a:solidFill>
              </a:rPr>
              <a:t>ME Contact :  </a:t>
            </a:r>
            <a:r>
              <a:rPr lang="en-US" sz="1100" b="0" i="0" u="none" strike="noStrike">
                <a:solidFill>
                  <a:srgbClr val="42526E"/>
                </a:solidFill>
                <a:effectLst/>
              </a:rPr>
              <a:t>(</a:t>
            </a:r>
            <a:r>
              <a:rPr lang="fr-FR" sz="1100" b="0" i="0" u="none" strike="noStrike">
                <a:solidFill>
                  <a:srgbClr val="42526E"/>
                </a:solidFill>
                <a:effectLst/>
              </a:rPr>
              <a:t>Chong, Jet Khit </a:t>
            </a:r>
            <a:r>
              <a:rPr lang="fr-FR" sz="1100" b="0" i="0" u="none" strike="noStrike">
                <a:solidFill>
                  <a:srgbClr val="42526E"/>
                </a:solidFill>
                <a:effectLst/>
                <a:hlinkClick r:id="rId4"/>
              </a:rPr>
              <a:t>jet.khit.chong@intel.com</a:t>
            </a:r>
            <a:r>
              <a:rPr lang="fr-FR" sz="1100" b="0" i="0" u="none" strike="noStrike">
                <a:solidFill>
                  <a:srgbClr val="42526E"/>
                </a:solidFill>
                <a:effectLst/>
              </a:rPr>
              <a:t>) ; (Karabaki, Gal </a:t>
            </a:r>
            <a:r>
              <a:rPr lang="fr-FR" sz="1100" b="0" i="0" u="none" strike="noStrike">
                <a:solidFill>
                  <a:srgbClr val="42526E"/>
                </a:solidFill>
                <a:effectLst/>
                <a:hlinkClick r:id="rId5"/>
              </a:rPr>
              <a:t>gal.karabaki@intel.com</a:t>
            </a:r>
            <a:r>
              <a:rPr lang="fr-FR" sz="1100" b="0" i="0" u="none" strike="noStrike">
                <a:solidFill>
                  <a:srgbClr val="42526E"/>
                </a:solidFill>
                <a:effectLst/>
              </a:rPr>
              <a:t>) </a:t>
            </a:r>
            <a:endParaRPr lang="en-US" sz="1400"/>
          </a:p>
        </p:txBody>
      </p:sp>
      <p:pic>
        <p:nvPicPr>
          <p:cNvPr id="2" name="Picture 1">
            <a:extLst>
              <a:ext uri="{FF2B5EF4-FFF2-40B4-BE49-F238E27FC236}">
                <a16:creationId xmlns:a16="http://schemas.microsoft.com/office/drawing/2014/main" id="{17D96284-3734-DE35-299D-C42323D30C37}"/>
              </a:ext>
            </a:extLst>
          </p:cNvPr>
          <p:cNvPicPr>
            <a:picLocks noChangeAspect="1"/>
          </p:cNvPicPr>
          <p:nvPr/>
        </p:nvPicPr>
        <p:blipFill>
          <a:blip r:embed="rId6"/>
          <a:stretch>
            <a:fillRect/>
          </a:stretch>
        </p:blipFill>
        <p:spPr>
          <a:xfrm>
            <a:off x="1638204" y="2069919"/>
            <a:ext cx="8467822" cy="4256903"/>
          </a:xfrm>
          <a:prstGeom prst="rect">
            <a:avLst/>
          </a:prstGeom>
        </p:spPr>
      </p:pic>
      <p:sp>
        <p:nvSpPr>
          <p:cNvPr id="4" name="Content Placeholder 2">
            <a:extLst>
              <a:ext uri="{FF2B5EF4-FFF2-40B4-BE49-F238E27FC236}">
                <a16:creationId xmlns:a16="http://schemas.microsoft.com/office/drawing/2014/main" id="{DEFEEC7A-6532-EFA3-D791-9D0C49127E91}"/>
              </a:ext>
            </a:extLst>
          </p:cNvPr>
          <p:cNvSpPr txBox="1">
            <a:spLocks/>
          </p:cNvSpPr>
          <p:nvPr/>
        </p:nvSpPr>
        <p:spPr>
          <a:xfrm>
            <a:off x="513284" y="915135"/>
            <a:ext cx="10047537" cy="287002"/>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000" b="1">
                <a:solidFill>
                  <a:schemeClr val="bg2"/>
                </a:solidFill>
                <a:latin typeface="+mj-lt"/>
                <a:hlinkClick r:id="rId7"/>
              </a:rPr>
              <a:t>NVP-S Validation Heatsink</a:t>
            </a:r>
            <a:endParaRPr lang="en-US" sz="2000">
              <a:solidFill>
                <a:schemeClr val="bg2"/>
              </a:solidFill>
              <a:latin typeface="+mj-lt"/>
            </a:endParaRPr>
          </a:p>
        </p:txBody>
      </p:sp>
    </p:spTree>
    <p:extLst>
      <p:ext uri="{BB962C8B-B14F-4D97-AF65-F5344CB8AC3E}">
        <p14:creationId xmlns:p14="http://schemas.microsoft.com/office/powerpoint/2010/main" val="402247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CC4CE-C7C5-E004-FBC0-D34C891AC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910C3D-FED3-A41B-E5F0-EAC1D867BDD9}"/>
              </a:ext>
            </a:extLst>
          </p:cNvPr>
          <p:cNvSpPr>
            <a:spLocks noGrp="1"/>
          </p:cNvSpPr>
          <p:nvPr>
            <p:ph type="title"/>
          </p:nvPr>
        </p:nvSpPr>
        <p:spPr>
          <a:xfrm>
            <a:off x="3405809" y="2768919"/>
            <a:ext cx="8074991" cy="1143000"/>
          </a:xfrm>
        </p:spPr>
        <p:txBody>
          <a:bodyPr/>
          <a:lstStyle/>
          <a:p>
            <a:pPr algn="r"/>
            <a:r>
              <a:rPr lang="en-US" sz="4500" b="1" dirty="0"/>
              <a:t>VR Heatsink Assembly Guide</a:t>
            </a:r>
          </a:p>
        </p:txBody>
      </p:sp>
      <p:grpSp>
        <p:nvGrpSpPr>
          <p:cNvPr id="3" name="Group 2">
            <a:extLst>
              <a:ext uri="{FF2B5EF4-FFF2-40B4-BE49-F238E27FC236}">
                <a16:creationId xmlns:a16="http://schemas.microsoft.com/office/drawing/2014/main" id="{55E8425D-4E7A-BB1B-C709-CBE5384CB0F0}"/>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BC887BDB-D854-C4B4-A761-60F819C8C22A}"/>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161ADC9F-C484-15A8-6E5B-9641A639C90C}"/>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23399636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353F5-2B33-1404-0962-C8F37AB24327}"/>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B80E39FD-F7C1-938C-98F7-7DD2E3D4EBD6}"/>
              </a:ext>
            </a:extLst>
          </p:cNvPr>
          <p:cNvSpPr txBox="1">
            <a:spLocks/>
          </p:cNvSpPr>
          <p:nvPr/>
        </p:nvSpPr>
        <p:spPr>
          <a:xfrm>
            <a:off x="513284" y="123120"/>
            <a:ext cx="10972800" cy="56069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733" dirty="0">
                <a:solidFill>
                  <a:schemeClr val="bg2"/>
                </a:solidFill>
                <a:latin typeface="+mj-lt"/>
              </a:rPr>
              <a:t>VR Heatsink assembly</a:t>
            </a:r>
            <a:br>
              <a:rPr lang="en-US" sz="3733" dirty="0">
                <a:solidFill>
                  <a:schemeClr val="bg2"/>
                </a:solidFill>
                <a:latin typeface="+mj-lt"/>
              </a:rPr>
            </a:br>
            <a:endParaRPr lang="en-US" sz="3733" dirty="0">
              <a:solidFill>
                <a:schemeClr val="bg2"/>
              </a:solidFill>
              <a:latin typeface="+mj-lt"/>
            </a:endParaRPr>
          </a:p>
        </p:txBody>
      </p:sp>
      <p:pic>
        <p:nvPicPr>
          <p:cNvPr id="3" name="Picture 2">
            <a:extLst>
              <a:ext uri="{FF2B5EF4-FFF2-40B4-BE49-F238E27FC236}">
                <a16:creationId xmlns:a16="http://schemas.microsoft.com/office/drawing/2014/main" id="{708A2822-F2AE-0C68-61C6-B0E93C2B7750}"/>
              </a:ext>
            </a:extLst>
          </p:cNvPr>
          <p:cNvPicPr>
            <a:picLocks noChangeAspect="1"/>
          </p:cNvPicPr>
          <p:nvPr/>
        </p:nvPicPr>
        <p:blipFill>
          <a:blip r:embed="rId3"/>
          <a:stretch>
            <a:fillRect/>
          </a:stretch>
        </p:blipFill>
        <p:spPr>
          <a:xfrm>
            <a:off x="387978" y="1493362"/>
            <a:ext cx="6182710" cy="4704237"/>
          </a:xfrm>
          <a:prstGeom prst="rect">
            <a:avLst/>
          </a:prstGeom>
        </p:spPr>
      </p:pic>
      <p:pic>
        <p:nvPicPr>
          <p:cNvPr id="1026" name="Picture 2">
            <a:extLst>
              <a:ext uri="{FF2B5EF4-FFF2-40B4-BE49-F238E27FC236}">
                <a16:creationId xmlns:a16="http://schemas.microsoft.com/office/drawing/2014/main" id="{0D6B91AB-CCDB-FEE9-E0F2-C086833BE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807" y="3284635"/>
            <a:ext cx="4160105" cy="285224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F4D0F2E-67A3-D683-2F54-84EA4A00567F}"/>
              </a:ext>
            </a:extLst>
          </p:cNvPr>
          <p:cNvSpPr txBox="1">
            <a:spLocks/>
          </p:cNvSpPr>
          <p:nvPr/>
        </p:nvSpPr>
        <p:spPr>
          <a:xfrm>
            <a:off x="266569" y="1017555"/>
            <a:ext cx="11061831" cy="794311"/>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dirty="0">
                <a:cs typeface="Intel Clear" panose="020B0604020203020204" pitchFamily="34" charset="0"/>
              </a:rPr>
              <a:t>The VR heatsink is required for PL1 = PL2 validation on S011 with CPUs &gt;=125W TDP.</a:t>
            </a:r>
          </a:p>
        </p:txBody>
      </p:sp>
    </p:spTree>
    <p:extLst>
      <p:ext uri="{BB962C8B-B14F-4D97-AF65-F5344CB8AC3E}">
        <p14:creationId xmlns:p14="http://schemas.microsoft.com/office/powerpoint/2010/main" val="98390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600" y="2857500"/>
            <a:ext cx="4927600" cy="1143000"/>
          </a:xfrm>
        </p:spPr>
        <p:txBody>
          <a:bodyPr/>
          <a:lstStyle/>
          <a:p>
            <a:pPr algn="r"/>
            <a:r>
              <a:rPr lang="en-US" sz="4500" b="1"/>
              <a:t>Quick Start</a:t>
            </a:r>
          </a:p>
        </p:txBody>
      </p:sp>
      <p:grpSp>
        <p:nvGrpSpPr>
          <p:cNvPr id="3" name="Group 2">
            <a:extLst>
              <a:ext uri="{FF2B5EF4-FFF2-40B4-BE49-F238E27FC236}">
                <a16:creationId xmlns:a16="http://schemas.microsoft.com/office/drawing/2014/main" id="{A2E33072-730E-4757-A94D-7AF7A66CD877}"/>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F912724C-751B-4871-96F7-B72E4C135C58}"/>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9C8735D9-D8E9-4ABD-922B-D2DBD02812E7}"/>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1352169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948F14-94D3-486E-B5C6-5DDD4D47044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RVP Quick Start</a:t>
            </a:r>
          </a:p>
        </p:txBody>
      </p:sp>
      <p:sp>
        <p:nvSpPr>
          <p:cNvPr id="6" name="Content Placeholder 2">
            <a:extLst>
              <a:ext uri="{FF2B5EF4-FFF2-40B4-BE49-F238E27FC236}">
                <a16:creationId xmlns:a16="http://schemas.microsoft.com/office/drawing/2014/main" id="{54DCAF9F-7E15-4D38-8C00-8D17A31DB909}"/>
              </a:ext>
            </a:extLst>
          </p:cNvPr>
          <p:cNvSpPr txBox="1">
            <a:spLocks/>
          </p:cNvSpPr>
          <p:nvPr/>
        </p:nvSpPr>
        <p:spPr>
          <a:xfrm>
            <a:off x="266570" y="1017555"/>
            <a:ext cx="11450868"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b="1" dirty="0">
                <a:cs typeface="Intel Clear" panose="020B0604020203020204" pitchFamily="34" charset="0"/>
              </a:rPr>
              <a:t>Required Peripherals: </a:t>
            </a:r>
          </a:p>
          <a:p>
            <a:pPr marL="228589" indent="-228589" defTabSz="609570" hangingPunct="1">
              <a:buFont typeface="Arial" panose="020B0604020202020204" pitchFamily="34" charset="0"/>
              <a:buChar char="•"/>
            </a:pPr>
            <a:r>
              <a:rPr lang="en-US" sz="2000" dirty="0">
                <a:cs typeface="Intel Clear" panose="020B0604020203020204" pitchFamily="34" charset="0"/>
              </a:rPr>
              <a:t>DDR5 UDIMM/SODIMM 6400/5600 modules </a:t>
            </a:r>
          </a:p>
          <a:p>
            <a:pPr marL="228589" indent="-228589" defTabSz="609570" hangingPunct="1">
              <a:buFont typeface="Arial" panose="020B0604020202020204" pitchFamily="34" charset="0"/>
              <a:buChar char="•"/>
            </a:pPr>
            <a:r>
              <a:rPr lang="en-US" sz="2000" dirty="0">
                <a:cs typeface="Intel Clear" panose="020B0604020203020204" pitchFamily="34" charset="0"/>
              </a:rPr>
              <a:t>A</a:t>
            </a:r>
            <a:r>
              <a:rPr lang="en-US" altLang="zh-TW" sz="2000" dirty="0">
                <a:cs typeface="Intel Clear" panose="020B0604020203020204" pitchFamily="34" charset="0"/>
              </a:rPr>
              <a:t>TX</a:t>
            </a:r>
            <a:r>
              <a:rPr lang="zh-TW" altLang="en-US" sz="2000" dirty="0">
                <a:cs typeface="Intel Clear" panose="020B0604020203020204" pitchFamily="34" charset="0"/>
              </a:rPr>
              <a:t> </a:t>
            </a:r>
            <a:r>
              <a:rPr lang="en-US" altLang="zh-TW" sz="2000" dirty="0">
                <a:cs typeface="Intel Clear" panose="020B0604020203020204" pitchFamily="34" charset="0"/>
              </a:rPr>
              <a:t>multi-rail or single-rail PSU (</a:t>
            </a:r>
            <a:r>
              <a:rPr lang="en-US" altLang="zh-TW" sz="2000" dirty="0">
                <a:cs typeface="Intel Clear" panose="020B0604020203020204" pitchFamily="34" charset="0"/>
                <a:hlinkClick r:id="rId3" action="ppaction://hlinksldjump"/>
              </a:rPr>
              <a:t>follow PSU selection guideline</a:t>
            </a:r>
            <a:r>
              <a:rPr lang="en-US" altLang="zh-TW" sz="2000" dirty="0">
                <a:cs typeface="Intel Clear" panose="020B0604020203020204" pitchFamily="34" charset="0"/>
              </a:rPr>
              <a:t>)</a:t>
            </a:r>
            <a:endParaRPr lang="en-US" sz="2000" dirty="0">
              <a:cs typeface="Intel Clear" panose="020B0604020203020204" pitchFamily="34" charset="0"/>
            </a:endParaRPr>
          </a:p>
          <a:p>
            <a:pPr marL="228589" indent="-228589" defTabSz="609570" hangingPunct="1">
              <a:buFont typeface="Arial" panose="020B0604020202020204" pitchFamily="34" charset="0"/>
              <a:buChar char="•"/>
            </a:pPr>
            <a:r>
              <a:rPr lang="en-US" sz="2000" dirty="0">
                <a:cs typeface="Intel Clear" panose="020B0604020203020204" pitchFamily="34" charset="0"/>
              </a:rPr>
              <a:t>USB2.0 Keyboard, Mouse </a:t>
            </a:r>
          </a:p>
          <a:p>
            <a:pPr marL="228589" indent="-228589" defTabSz="609570" hangingPunct="1">
              <a:buFont typeface="Arial" panose="020B0604020202020204" pitchFamily="34" charset="0"/>
              <a:buChar char="•"/>
            </a:pPr>
            <a:r>
              <a:rPr lang="en-US" sz="2000" dirty="0">
                <a:cs typeface="Intel Clear" panose="020B0604020203020204" pitchFamily="34" charset="0"/>
              </a:rPr>
              <a:t>PCIe Gen4/5 M.2 SSD </a:t>
            </a:r>
          </a:p>
          <a:p>
            <a:pPr marL="228589" indent="-228589" defTabSz="609570" hangingPunct="1">
              <a:buFont typeface="Arial" panose="020B0604020202020204" pitchFamily="34" charset="0"/>
              <a:buChar char="•"/>
            </a:pPr>
            <a:r>
              <a:rPr lang="en-US" sz="2000" dirty="0">
                <a:cs typeface="Intel Clear" panose="020B0604020203020204" pitchFamily="34" charset="0"/>
              </a:rPr>
              <a:t>External Monitors (DP or HDMI)</a:t>
            </a:r>
            <a:endParaRPr lang="en-US" sz="1400" b="1" i="1" dirty="0">
              <a:solidFill>
                <a:srgbClr val="FF0000"/>
              </a:solidFill>
              <a:cs typeface="Intel Clear" panose="020B0604020203020204" pitchFamily="34" charset="0"/>
            </a:endParaRPr>
          </a:p>
          <a:p>
            <a:pPr marL="228589" indent="-228589" defTabSz="609570" hangingPunct="1">
              <a:buFont typeface="Arial" panose="020B0604020202020204" pitchFamily="34" charset="0"/>
              <a:buChar char="•"/>
            </a:pPr>
            <a:r>
              <a:rPr lang="en-US" sz="2000" dirty="0">
                <a:cs typeface="Intel Clear" panose="020B0604020203020204" pitchFamily="34" charset="0"/>
              </a:rPr>
              <a:t>SF600 programmer for IFWI programming</a:t>
            </a:r>
          </a:p>
          <a:p>
            <a:pPr marL="228589" indent="-228589" defTabSz="609570" hangingPunct="1">
              <a:buFont typeface="Arial" panose="020B0604020202020204" pitchFamily="34" charset="0"/>
              <a:buChar char="•"/>
            </a:pPr>
            <a:r>
              <a:rPr lang="en-US" sz="2000" dirty="0">
                <a:cs typeface="Intel Clear" panose="020B0604020203020204" pitchFamily="34" charset="0"/>
              </a:rPr>
              <a:t>Micro USB cable for debug log capture </a:t>
            </a:r>
          </a:p>
        </p:txBody>
      </p:sp>
    </p:spTree>
    <p:extLst>
      <p:ext uri="{BB962C8B-B14F-4D97-AF65-F5344CB8AC3E}">
        <p14:creationId xmlns:p14="http://schemas.microsoft.com/office/powerpoint/2010/main" val="44044847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circuit board with many small chips&#10;&#10;AI-generated content may be incorrect.">
            <a:extLst>
              <a:ext uri="{FF2B5EF4-FFF2-40B4-BE49-F238E27FC236}">
                <a16:creationId xmlns:a16="http://schemas.microsoft.com/office/drawing/2014/main" id="{F3F8D6DF-DF4B-94CF-924D-DBB40CB2F5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3762" y="455382"/>
            <a:ext cx="6047689" cy="6066413"/>
          </a:xfrm>
          <a:prstGeom prst="rect">
            <a:avLst/>
          </a:prstGeom>
        </p:spPr>
      </p:pic>
      <p:sp>
        <p:nvSpPr>
          <p:cNvPr id="157" name="Title 2">
            <a:extLst>
              <a:ext uri="{FF2B5EF4-FFF2-40B4-BE49-F238E27FC236}">
                <a16:creationId xmlns:a16="http://schemas.microsoft.com/office/drawing/2014/main" id="{BF31BE34-4361-4E51-A9D2-3921902575AE}"/>
              </a:ext>
            </a:extLst>
          </p:cNvPr>
          <p:cNvSpPr txBox="1">
            <a:spLocks/>
          </p:cNvSpPr>
          <p:nvPr/>
        </p:nvSpPr>
        <p:spPr>
          <a:xfrm>
            <a:off x="122884" y="9694"/>
            <a:ext cx="10598148"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000"/>
              <a:t>NVL-S RVP Key IO Area</a:t>
            </a:r>
          </a:p>
        </p:txBody>
      </p:sp>
      <p:sp>
        <p:nvSpPr>
          <p:cNvPr id="16" name="Rounded Rectangle 258">
            <a:extLst>
              <a:ext uri="{FF2B5EF4-FFF2-40B4-BE49-F238E27FC236}">
                <a16:creationId xmlns:a16="http://schemas.microsoft.com/office/drawing/2014/main" id="{BDADB7D3-C493-D8ED-C270-FDC3539BE5D9}"/>
              </a:ext>
            </a:extLst>
          </p:cNvPr>
          <p:cNvSpPr/>
          <p:nvPr/>
        </p:nvSpPr>
        <p:spPr>
          <a:xfrm>
            <a:off x="6470718" y="624775"/>
            <a:ext cx="1088037" cy="904921"/>
          </a:xfrm>
          <a:prstGeom prst="roundRect">
            <a:avLst>
              <a:gd name="adj" fmla="val 0"/>
            </a:avLst>
          </a:prstGeom>
          <a:solidFill>
            <a:schemeClr val="accent6">
              <a:lumMod val="50000"/>
              <a:alpha val="57000"/>
            </a:schemeClr>
          </a:solidFill>
          <a:ln w="158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 name="Rectangle 16">
            <a:extLst>
              <a:ext uri="{FF2B5EF4-FFF2-40B4-BE49-F238E27FC236}">
                <a16:creationId xmlns:a16="http://schemas.microsoft.com/office/drawing/2014/main" id="{0509D886-D13D-5A05-7A9D-B729762053F0}"/>
              </a:ext>
            </a:extLst>
          </p:cNvPr>
          <p:cNvSpPr/>
          <p:nvPr/>
        </p:nvSpPr>
        <p:spPr>
          <a:xfrm>
            <a:off x="6768239" y="341302"/>
            <a:ext cx="790516" cy="345159"/>
          </a:xfrm>
          <a:prstGeom prst="rect">
            <a:avLst/>
          </a:prstGeom>
          <a:noFill/>
        </p:spPr>
        <p:txBody>
          <a:bodyPr wrap="square" lIns="121920" tIns="60960" rIns="121920" bIns="60960">
            <a:spAutoFit/>
          </a:bodyPr>
          <a:lstStyle/>
          <a:p>
            <a:pPr>
              <a:spcBef>
                <a:spcPts val="0"/>
              </a:spcBef>
            </a:pPr>
            <a:r>
              <a:rPr lang="en-US" sz="800" b="1">
                <a:ln w="0"/>
                <a:solidFill>
                  <a:srgbClr val="C00000"/>
                </a:solidFill>
              </a:rPr>
              <a:t>TCSS Ports or M.2 AIC</a:t>
            </a:r>
          </a:p>
        </p:txBody>
      </p:sp>
      <p:sp>
        <p:nvSpPr>
          <p:cNvPr id="30" name="Rounded Rectangle 258">
            <a:extLst>
              <a:ext uri="{FF2B5EF4-FFF2-40B4-BE49-F238E27FC236}">
                <a16:creationId xmlns:a16="http://schemas.microsoft.com/office/drawing/2014/main" id="{5F6BE680-F112-2EFA-1895-1DBF7DFAE77C}"/>
              </a:ext>
            </a:extLst>
          </p:cNvPr>
          <p:cNvSpPr/>
          <p:nvPr/>
        </p:nvSpPr>
        <p:spPr>
          <a:xfrm>
            <a:off x="7661665" y="624775"/>
            <a:ext cx="1088037" cy="421961"/>
          </a:xfrm>
          <a:prstGeom prst="roundRect">
            <a:avLst>
              <a:gd name="adj" fmla="val 0"/>
            </a:avLst>
          </a:prstGeom>
          <a:solidFill>
            <a:schemeClr val="accent3">
              <a:lumMod val="75000"/>
              <a:alpha val="15000"/>
            </a:schemeClr>
          </a:solidFill>
          <a:ln w="15875"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EED7F3F6-9539-B116-1760-8F1D34CFAB0E}"/>
              </a:ext>
            </a:extLst>
          </p:cNvPr>
          <p:cNvSpPr/>
          <p:nvPr/>
        </p:nvSpPr>
        <p:spPr>
          <a:xfrm>
            <a:off x="7668034" y="411035"/>
            <a:ext cx="1230429" cy="234360"/>
          </a:xfrm>
          <a:prstGeom prst="rect">
            <a:avLst/>
          </a:prstGeom>
          <a:noFill/>
        </p:spPr>
        <p:txBody>
          <a:bodyPr wrap="square" lIns="121920" tIns="60960" rIns="121920" bIns="60960">
            <a:spAutoFit/>
          </a:bodyPr>
          <a:lstStyle/>
          <a:p>
            <a:pPr>
              <a:spcBef>
                <a:spcPts val="0"/>
              </a:spcBef>
            </a:pPr>
            <a:r>
              <a:rPr lang="en-US" sz="800" b="1">
                <a:ln w="0"/>
                <a:solidFill>
                  <a:srgbClr val="FFC000"/>
                </a:solidFill>
              </a:rPr>
              <a:t>Display IO Area</a:t>
            </a:r>
          </a:p>
        </p:txBody>
      </p:sp>
      <p:sp>
        <p:nvSpPr>
          <p:cNvPr id="55" name="Rounded Rectangle 258">
            <a:extLst>
              <a:ext uri="{FF2B5EF4-FFF2-40B4-BE49-F238E27FC236}">
                <a16:creationId xmlns:a16="http://schemas.microsoft.com/office/drawing/2014/main" id="{D0063679-C643-14FA-FFEC-1D4CDE74B559}"/>
              </a:ext>
            </a:extLst>
          </p:cNvPr>
          <p:cNvSpPr/>
          <p:nvPr/>
        </p:nvSpPr>
        <p:spPr>
          <a:xfrm>
            <a:off x="5512036" y="411035"/>
            <a:ext cx="1211213" cy="742648"/>
          </a:xfrm>
          <a:prstGeom prst="roundRect">
            <a:avLst>
              <a:gd name="adj" fmla="val 0"/>
            </a:avLst>
          </a:prstGeom>
          <a:solidFill>
            <a:schemeClr val="accent5">
              <a:alpha val="15000"/>
            </a:schemeClr>
          </a:solidFill>
          <a:ln w="15875" cmpd="sng">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6" name="Rectangle 55">
            <a:extLst>
              <a:ext uri="{FF2B5EF4-FFF2-40B4-BE49-F238E27FC236}">
                <a16:creationId xmlns:a16="http://schemas.microsoft.com/office/drawing/2014/main" id="{32B4C9D8-F2F6-3681-6847-36F38F82D3D6}"/>
              </a:ext>
            </a:extLst>
          </p:cNvPr>
          <p:cNvSpPr/>
          <p:nvPr/>
        </p:nvSpPr>
        <p:spPr>
          <a:xfrm>
            <a:off x="4912137" y="207859"/>
            <a:ext cx="1833098" cy="234360"/>
          </a:xfrm>
          <a:prstGeom prst="rect">
            <a:avLst/>
          </a:prstGeom>
          <a:noFill/>
        </p:spPr>
        <p:txBody>
          <a:bodyPr wrap="square" lIns="121920" tIns="60960" rIns="121920" bIns="60960">
            <a:spAutoFit/>
          </a:bodyPr>
          <a:lstStyle/>
          <a:p>
            <a:pPr>
              <a:spcBef>
                <a:spcPts val="0"/>
              </a:spcBef>
            </a:pPr>
            <a:r>
              <a:rPr lang="en-US" sz="800" b="1">
                <a:ln w="0"/>
                <a:solidFill>
                  <a:schemeClr val="accent5"/>
                </a:solidFill>
              </a:rPr>
              <a:t>Audio Jack / BP USB Ports / RJ45</a:t>
            </a:r>
          </a:p>
        </p:txBody>
      </p:sp>
      <p:sp>
        <p:nvSpPr>
          <p:cNvPr id="57" name="Rounded Rectangle 258">
            <a:extLst>
              <a:ext uri="{FF2B5EF4-FFF2-40B4-BE49-F238E27FC236}">
                <a16:creationId xmlns:a16="http://schemas.microsoft.com/office/drawing/2014/main" id="{1805DDDB-6849-1684-7820-EE7DAA216B7B}"/>
              </a:ext>
            </a:extLst>
          </p:cNvPr>
          <p:cNvSpPr/>
          <p:nvPr/>
        </p:nvSpPr>
        <p:spPr>
          <a:xfrm>
            <a:off x="2960046" y="1460743"/>
            <a:ext cx="3140580" cy="1231182"/>
          </a:xfrm>
          <a:prstGeom prst="roundRect">
            <a:avLst>
              <a:gd name="adj" fmla="val 0"/>
            </a:avLst>
          </a:prstGeom>
          <a:solidFill>
            <a:srgbClr val="002060">
              <a:alpha val="45000"/>
            </a:srgbClr>
          </a:solidFill>
          <a:ln w="1587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8" name="Rectangle 57">
            <a:extLst>
              <a:ext uri="{FF2B5EF4-FFF2-40B4-BE49-F238E27FC236}">
                <a16:creationId xmlns:a16="http://schemas.microsoft.com/office/drawing/2014/main" id="{650286ED-BF40-4F08-BC29-C94C17BC628D}"/>
              </a:ext>
            </a:extLst>
          </p:cNvPr>
          <p:cNvSpPr/>
          <p:nvPr/>
        </p:nvSpPr>
        <p:spPr>
          <a:xfrm>
            <a:off x="3180900" y="1758621"/>
            <a:ext cx="1833098" cy="539187"/>
          </a:xfrm>
          <a:prstGeom prst="rect">
            <a:avLst/>
          </a:prstGeom>
          <a:noFill/>
        </p:spPr>
        <p:txBody>
          <a:bodyPr wrap="square" lIns="121920" tIns="60960" rIns="121920" bIns="60960">
            <a:spAutoFit/>
          </a:bodyPr>
          <a:lstStyle/>
          <a:p>
            <a:pPr>
              <a:spcBef>
                <a:spcPts val="0"/>
              </a:spcBef>
            </a:pPr>
            <a:r>
              <a:rPr lang="en-US" sz="1000" b="1">
                <a:ln w="0"/>
                <a:solidFill>
                  <a:schemeClr val="accent2">
                    <a:lumMod val="40000"/>
                    <a:lumOff val="60000"/>
                  </a:schemeClr>
                </a:solidFill>
              </a:rPr>
              <a:t>PCIe CEM Slot</a:t>
            </a:r>
          </a:p>
          <a:p>
            <a:pPr>
              <a:spcBef>
                <a:spcPts val="0"/>
              </a:spcBef>
            </a:pPr>
            <a:r>
              <a:rPr lang="en-US" sz="1000" b="1">
                <a:ln w="0"/>
                <a:solidFill>
                  <a:schemeClr val="accent2">
                    <a:lumMod val="40000"/>
                    <a:lumOff val="60000"/>
                  </a:schemeClr>
                </a:solidFill>
              </a:rPr>
              <a:t>M.2 SSD</a:t>
            </a:r>
          </a:p>
          <a:p>
            <a:pPr>
              <a:spcBef>
                <a:spcPts val="0"/>
              </a:spcBef>
            </a:pPr>
            <a:r>
              <a:rPr lang="en-US" sz="1000" b="1">
                <a:ln w="0"/>
                <a:solidFill>
                  <a:schemeClr val="accent2">
                    <a:lumMod val="40000"/>
                    <a:lumOff val="60000"/>
                  </a:schemeClr>
                </a:solidFill>
              </a:rPr>
              <a:t>M.2 WLAN</a:t>
            </a:r>
            <a:endParaRPr lang="en-US" sz="800" b="1">
              <a:ln w="0"/>
              <a:solidFill>
                <a:schemeClr val="accent2">
                  <a:lumMod val="40000"/>
                  <a:lumOff val="60000"/>
                </a:schemeClr>
              </a:solidFill>
            </a:endParaRPr>
          </a:p>
        </p:txBody>
      </p:sp>
      <p:sp>
        <p:nvSpPr>
          <p:cNvPr id="59" name="Rounded Rectangle 258">
            <a:extLst>
              <a:ext uri="{FF2B5EF4-FFF2-40B4-BE49-F238E27FC236}">
                <a16:creationId xmlns:a16="http://schemas.microsoft.com/office/drawing/2014/main" id="{8D485A02-1C48-2257-E67E-3CB676EFABC7}"/>
              </a:ext>
            </a:extLst>
          </p:cNvPr>
          <p:cNvSpPr/>
          <p:nvPr/>
        </p:nvSpPr>
        <p:spPr>
          <a:xfrm>
            <a:off x="3135910" y="5460607"/>
            <a:ext cx="1177455" cy="951628"/>
          </a:xfrm>
          <a:prstGeom prst="roundRect">
            <a:avLst>
              <a:gd name="adj" fmla="val 0"/>
            </a:avLst>
          </a:prstGeom>
          <a:solidFill>
            <a:schemeClr val="accent4">
              <a:lumMod val="60000"/>
              <a:lumOff val="40000"/>
              <a:alpha val="72000"/>
            </a:schemeClr>
          </a:solidFill>
          <a:ln w="15875" cmpd="sng">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2" name="Rectangle 61">
            <a:extLst>
              <a:ext uri="{FF2B5EF4-FFF2-40B4-BE49-F238E27FC236}">
                <a16:creationId xmlns:a16="http://schemas.microsoft.com/office/drawing/2014/main" id="{00E1E22A-02C9-589E-3934-2801A3C7D53D}"/>
              </a:ext>
            </a:extLst>
          </p:cNvPr>
          <p:cNvSpPr/>
          <p:nvPr/>
        </p:nvSpPr>
        <p:spPr>
          <a:xfrm>
            <a:off x="3180900" y="5777883"/>
            <a:ext cx="1833098" cy="262188"/>
          </a:xfrm>
          <a:prstGeom prst="rect">
            <a:avLst/>
          </a:prstGeom>
          <a:noFill/>
        </p:spPr>
        <p:txBody>
          <a:bodyPr wrap="square" lIns="121920" tIns="60960" rIns="121920" bIns="60960">
            <a:spAutoFit/>
          </a:bodyPr>
          <a:lstStyle/>
          <a:p>
            <a:pPr>
              <a:spcBef>
                <a:spcPts val="0"/>
              </a:spcBef>
            </a:pPr>
            <a:r>
              <a:rPr lang="en-US" sz="1000" b="1">
                <a:ln w="0"/>
                <a:solidFill>
                  <a:schemeClr val="bg1"/>
                </a:solidFill>
                <a:highlight>
                  <a:srgbClr val="E97132"/>
                </a:highlight>
              </a:rPr>
              <a:t>SATA Connectors</a:t>
            </a:r>
            <a:endParaRPr lang="en-US" sz="800" b="1">
              <a:ln w="0"/>
              <a:solidFill>
                <a:schemeClr val="bg1"/>
              </a:solidFill>
              <a:highlight>
                <a:srgbClr val="E97132"/>
              </a:highlight>
            </a:endParaRPr>
          </a:p>
        </p:txBody>
      </p:sp>
      <p:sp>
        <p:nvSpPr>
          <p:cNvPr id="63" name="Rounded Rectangle 258">
            <a:extLst>
              <a:ext uri="{FF2B5EF4-FFF2-40B4-BE49-F238E27FC236}">
                <a16:creationId xmlns:a16="http://schemas.microsoft.com/office/drawing/2014/main" id="{B00A8802-40D2-E7B2-B3B0-CA6A0FD11AB3}"/>
              </a:ext>
            </a:extLst>
          </p:cNvPr>
          <p:cNvSpPr/>
          <p:nvPr/>
        </p:nvSpPr>
        <p:spPr>
          <a:xfrm>
            <a:off x="3044079" y="3839556"/>
            <a:ext cx="596429" cy="304212"/>
          </a:xfrm>
          <a:prstGeom prst="roundRect">
            <a:avLst>
              <a:gd name="adj" fmla="val 0"/>
            </a:avLst>
          </a:prstGeom>
          <a:solidFill>
            <a:srgbClr val="002060">
              <a:alpha val="45000"/>
            </a:srgbClr>
          </a:solidFill>
          <a:ln w="1587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8" name="Rounded Rectangle 258">
            <a:extLst>
              <a:ext uri="{FF2B5EF4-FFF2-40B4-BE49-F238E27FC236}">
                <a16:creationId xmlns:a16="http://schemas.microsoft.com/office/drawing/2014/main" id="{1C3A4E2E-0F53-4066-C21E-279B6573D27C}"/>
              </a:ext>
            </a:extLst>
          </p:cNvPr>
          <p:cNvSpPr/>
          <p:nvPr/>
        </p:nvSpPr>
        <p:spPr>
          <a:xfrm>
            <a:off x="8524948" y="1481905"/>
            <a:ext cx="373515" cy="421961"/>
          </a:xfrm>
          <a:prstGeom prst="roundRect">
            <a:avLst>
              <a:gd name="adj" fmla="val 0"/>
            </a:avLst>
          </a:prstGeom>
          <a:solidFill>
            <a:srgbClr val="FF00FF">
              <a:alpha val="10000"/>
            </a:srgbClr>
          </a:solidFill>
          <a:ln w="15875"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9" name="Rectangle 128">
            <a:extLst>
              <a:ext uri="{FF2B5EF4-FFF2-40B4-BE49-F238E27FC236}">
                <a16:creationId xmlns:a16="http://schemas.microsoft.com/office/drawing/2014/main" id="{ADDE0375-04C8-F0B7-6F6B-773537F3ED95}"/>
              </a:ext>
            </a:extLst>
          </p:cNvPr>
          <p:cNvSpPr/>
          <p:nvPr/>
        </p:nvSpPr>
        <p:spPr>
          <a:xfrm>
            <a:off x="5584760" y="4247260"/>
            <a:ext cx="1247603" cy="388833"/>
          </a:xfrm>
          <a:prstGeom prst="rect">
            <a:avLst/>
          </a:prstGeom>
          <a:solidFill>
            <a:srgbClr val="997408">
              <a:alpha val="46000"/>
            </a:srgbClr>
          </a:solidFill>
          <a:ln w="12700" cap="flat">
            <a:solidFill>
              <a:srgbClr val="997408"/>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1" name="Rectangle 130">
            <a:extLst>
              <a:ext uri="{FF2B5EF4-FFF2-40B4-BE49-F238E27FC236}">
                <a16:creationId xmlns:a16="http://schemas.microsoft.com/office/drawing/2014/main" id="{44ECFB57-8BEB-36B0-5ECA-450AE5767793}"/>
              </a:ext>
            </a:extLst>
          </p:cNvPr>
          <p:cNvSpPr/>
          <p:nvPr/>
        </p:nvSpPr>
        <p:spPr>
          <a:xfrm>
            <a:off x="6685929" y="4328119"/>
            <a:ext cx="1833098" cy="262188"/>
          </a:xfrm>
          <a:prstGeom prst="rect">
            <a:avLst/>
          </a:prstGeom>
          <a:noFill/>
        </p:spPr>
        <p:txBody>
          <a:bodyPr wrap="square" lIns="121920" tIns="60960" rIns="121920" bIns="60960">
            <a:spAutoFit/>
          </a:bodyPr>
          <a:lstStyle/>
          <a:p>
            <a:pPr>
              <a:spcBef>
                <a:spcPts val="0"/>
              </a:spcBef>
            </a:pPr>
            <a:r>
              <a:rPr lang="en-US" sz="1000" b="1">
                <a:ln w="0"/>
                <a:solidFill>
                  <a:schemeClr val="bg1"/>
                </a:solidFill>
                <a:highlight>
                  <a:srgbClr val="808000"/>
                </a:highlight>
              </a:rPr>
              <a:t>FP USB Connectors</a:t>
            </a:r>
            <a:endParaRPr lang="en-US" sz="800" b="1">
              <a:ln w="0"/>
              <a:solidFill>
                <a:schemeClr val="bg1"/>
              </a:solidFill>
              <a:highlight>
                <a:srgbClr val="808000"/>
              </a:highlight>
            </a:endParaRPr>
          </a:p>
        </p:txBody>
      </p:sp>
      <p:sp>
        <p:nvSpPr>
          <p:cNvPr id="139" name="Rectangle 138">
            <a:extLst>
              <a:ext uri="{FF2B5EF4-FFF2-40B4-BE49-F238E27FC236}">
                <a16:creationId xmlns:a16="http://schemas.microsoft.com/office/drawing/2014/main" id="{96F4F8A0-CCC0-8B7D-C86C-130DE8EB1FA7}"/>
              </a:ext>
            </a:extLst>
          </p:cNvPr>
          <p:cNvSpPr/>
          <p:nvPr/>
        </p:nvSpPr>
        <p:spPr>
          <a:xfrm>
            <a:off x="6728290" y="2843429"/>
            <a:ext cx="556945" cy="262188"/>
          </a:xfrm>
          <a:prstGeom prst="rect">
            <a:avLst/>
          </a:prstGeom>
          <a:noFill/>
        </p:spPr>
        <p:txBody>
          <a:bodyPr wrap="square" lIns="121920" tIns="60960" rIns="121920" bIns="60960">
            <a:spAutoFit/>
          </a:bodyPr>
          <a:lstStyle/>
          <a:p>
            <a:pPr>
              <a:spcBef>
                <a:spcPts val="0"/>
              </a:spcBef>
            </a:pPr>
            <a:r>
              <a:rPr lang="en-US" sz="1000" b="1">
                <a:ln w="0"/>
                <a:solidFill>
                  <a:schemeClr val="bg1"/>
                </a:solidFill>
                <a:highlight>
                  <a:srgbClr val="000000"/>
                </a:highlight>
              </a:rPr>
              <a:t>CPU</a:t>
            </a:r>
            <a:endParaRPr lang="en-US" sz="800" b="1">
              <a:ln w="0"/>
              <a:solidFill>
                <a:schemeClr val="bg1"/>
              </a:solidFill>
              <a:highlight>
                <a:srgbClr val="000000"/>
              </a:highlight>
            </a:endParaRPr>
          </a:p>
        </p:txBody>
      </p:sp>
      <p:sp>
        <p:nvSpPr>
          <p:cNvPr id="140" name="Rounded Rectangle 258">
            <a:extLst>
              <a:ext uri="{FF2B5EF4-FFF2-40B4-BE49-F238E27FC236}">
                <a16:creationId xmlns:a16="http://schemas.microsoft.com/office/drawing/2014/main" id="{45BC0B2F-F517-D8D6-9C6A-A0CC7E33BF7F}"/>
              </a:ext>
            </a:extLst>
          </p:cNvPr>
          <p:cNvSpPr/>
          <p:nvPr/>
        </p:nvSpPr>
        <p:spPr>
          <a:xfrm>
            <a:off x="3816610" y="4396811"/>
            <a:ext cx="631476" cy="1000446"/>
          </a:xfrm>
          <a:prstGeom prst="roundRect">
            <a:avLst>
              <a:gd name="adj" fmla="val 0"/>
            </a:avLst>
          </a:prstGeom>
          <a:solidFill>
            <a:schemeClr val="accent6">
              <a:lumMod val="75000"/>
              <a:alpha val="49000"/>
            </a:schemeClr>
          </a:solidFill>
          <a:ln w="15875" cmpd="sng">
            <a:solidFill>
              <a:srgbClr val="99FF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1" name="Rectangle 140">
            <a:extLst>
              <a:ext uri="{FF2B5EF4-FFF2-40B4-BE49-F238E27FC236}">
                <a16:creationId xmlns:a16="http://schemas.microsoft.com/office/drawing/2014/main" id="{2797D505-3134-9224-91A9-BC9F110F6734}"/>
              </a:ext>
            </a:extLst>
          </p:cNvPr>
          <p:cNvSpPr/>
          <p:nvPr/>
        </p:nvSpPr>
        <p:spPr>
          <a:xfrm>
            <a:off x="3808987" y="4134623"/>
            <a:ext cx="917361" cy="262188"/>
          </a:xfrm>
          <a:prstGeom prst="rect">
            <a:avLst/>
          </a:prstGeom>
          <a:solidFill>
            <a:schemeClr val="accent6">
              <a:lumMod val="75000"/>
            </a:schemeClr>
          </a:solidFill>
        </p:spPr>
        <p:txBody>
          <a:bodyPr wrap="square" lIns="121920" tIns="60960" rIns="121920" bIns="60960">
            <a:spAutoFit/>
          </a:bodyPr>
          <a:lstStyle/>
          <a:p>
            <a:pPr>
              <a:spcBef>
                <a:spcPts val="0"/>
              </a:spcBef>
            </a:pPr>
            <a:r>
              <a:rPr lang="en-US" sz="1000" b="1">
                <a:ln w="0"/>
                <a:solidFill>
                  <a:schemeClr val="bg1"/>
                </a:solidFill>
              </a:rPr>
              <a:t>SPI devices</a:t>
            </a:r>
            <a:endParaRPr lang="en-US" sz="800" b="1">
              <a:ln w="0"/>
              <a:solidFill>
                <a:schemeClr val="bg1"/>
              </a:solidFill>
            </a:endParaRPr>
          </a:p>
        </p:txBody>
      </p:sp>
      <p:sp>
        <p:nvSpPr>
          <p:cNvPr id="146" name="Rounded Rectangle 258">
            <a:extLst>
              <a:ext uri="{FF2B5EF4-FFF2-40B4-BE49-F238E27FC236}">
                <a16:creationId xmlns:a16="http://schemas.microsoft.com/office/drawing/2014/main" id="{1E270889-BA4F-AC8A-8F63-056A62223CB0}"/>
              </a:ext>
            </a:extLst>
          </p:cNvPr>
          <p:cNvSpPr/>
          <p:nvPr/>
        </p:nvSpPr>
        <p:spPr>
          <a:xfrm>
            <a:off x="6097203" y="4897034"/>
            <a:ext cx="1132539" cy="320173"/>
          </a:xfrm>
          <a:prstGeom prst="roundRect">
            <a:avLst>
              <a:gd name="adj" fmla="val 0"/>
            </a:avLst>
          </a:prstGeom>
          <a:solidFill>
            <a:srgbClr val="FF00FF">
              <a:alpha val="10000"/>
            </a:srgbClr>
          </a:solidFill>
          <a:ln w="15875"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8" name="Rectangle 147">
            <a:extLst>
              <a:ext uri="{FF2B5EF4-FFF2-40B4-BE49-F238E27FC236}">
                <a16:creationId xmlns:a16="http://schemas.microsoft.com/office/drawing/2014/main" id="{36333BCC-C84E-7781-B135-CF6A3C62619F}"/>
              </a:ext>
            </a:extLst>
          </p:cNvPr>
          <p:cNvSpPr/>
          <p:nvPr/>
        </p:nvSpPr>
        <p:spPr>
          <a:xfrm>
            <a:off x="8940221" y="1510313"/>
            <a:ext cx="924435" cy="400687"/>
          </a:xfrm>
          <a:prstGeom prst="rect">
            <a:avLst/>
          </a:prstGeom>
          <a:solidFill>
            <a:srgbClr val="FF00FF"/>
          </a:solidFill>
        </p:spPr>
        <p:txBody>
          <a:bodyPr wrap="square" lIns="121920" tIns="60960" rIns="121920" bIns="60960">
            <a:spAutoFit/>
          </a:bodyPr>
          <a:lstStyle/>
          <a:p>
            <a:pPr>
              <a:spcBef>
                <a:spcPts val="0"/>
              </a:spcBef>
            </a:pPr>
            <a:r>
              <a:rPr lang="en-US" sz="1000" b="1">
                <a:ln w="0"/>
                <a:solidFill>
                  <a:schemeClr val="bg1"/>
                </a:solidFill>
              </a:rPr>
              <a:t>PSU Connector</a:t>
            </a:r>
            <a:endParaRPr lang="en-US" sz="800" b="1">
              <a:ln w="0"/>
              <a:solidFill>
                <a:schemeClr val="bg1"/>
              </a:solidFill>
            </a:endParaRPr>
          </a:p>
        </p:txBody>
      </p:sp>
      <p:sp>
        <p:nvSpPr>
          <p:cNvPr id="150" name="Rectangle 149">
            <a:extLst>
              <a:ext uri="{FF2B5EF4-FFF2-40B4-BE49-F238E27FC236}">
                <a16:creationId xmlns:a16="http://schemas.microsoft.com/office/drawing/2014/main" id="{4EAB37C4-2F82-2B27-3546-083C9D5B2A8C}"/>
              </a:ext>
            </a:extLst>
          </p:cNvPr>
          <p:cNvSpPr/>
          <p:nvPr/>
        </p:nvSpPr>
        <p:spPr>
          <a:xfrm>
            <a:off x="7285235" y="4887076"/>
            <a:ext cx="917361" cy="400687"/>
          </a:xfrm>
          <a:prstGeom prst="rect">
            <a:avLst/>
          </a:prstGeom>
          <a:solidFill>
            <a:srgbClr val="FF00FF"/>
          </a:solidFill>
        </p:spPr>
        <p:txBody>
          <a:bodyPr wrap="square" lIns="121920" tIns="60960" rIns="121920" bIns="60960">
            <a:spAutoFit/>
          </a:bodyPr>
          <a:lstStyle/>
          <a:p>
            <a:pPr>
              <a:spcBef>
                <a:spcPts val="0"/>
              </a:spcBef>
            </a:pPr>
            <a:r>
              <a:rPr lang="en-US" sz="1000" b="1">
                <a:ln w="0"/>
                <a:solidFill>
                  <a:schemeClr val="bg1"/>
                </a:solidFill>
              </a:rPr>
              <a:t>PSU Connector</a:t>
            </a:r>
            <a:endParaRPr lang="en-US" sz="800" b="1">
              <a:ln w="0"/>
              <a:solidFill>
                <a:schemeClr val="bg1"/>
              </a:solidFill>
            </a:endParaRPr>
          </a:p>
        </p:txBody>
      </p:sp>
      <p:sp>
        <p:nvSpPr>
          <p:cNvPr id="151" name="Rounded Rectangle 258">
            <a:extLst>
              <a:ext uri="{FF2B5EF4-FFF2-40B4-BE49-F238E27FC236}">
                <a16:creationId xmlns:a16="http://schemas.microsoft.com/office/drawing/2014/main" id="{8BB63A80-8D2F-EBD6-B763-C1E22260131A}"/>
              </a:ext>
            </a:extLst>
          </p:cNvPr>
          <p:cNvSpPr/>
          <p:nvPr/>
        </p:nvSpPr>
        <p:spPr>
          <a:xfrm>
            <a:off x="8553276" y="1972328"/>
            <a:ext cx="253165" cy="574319"/>
          </a:xfrm>
          <a:prstGeom prst="roundRect">
            <a:avLst>
              <a:gd name="adj" fmla="val 0"/>
            </a:avLst>
          </a:prstGeom>
          <a:solidFill>
            <a:schemeClr val="accent3">
              <a:lumMod val="75000"/>
              <a:alpha val="15000"/>
            </a:schemeClr>
          </a:solidFill>
          <a:ln w="15875"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2" name="Rectangle 151">
            <a:extLst>
              <a:ext uri="{FF2B5EF4-FFF2-40B4-BE49-F238E27FC236}">
                <a16:creationId xmlns:a16="http://schemas.microsoft.com/office/drawing/2014/main" id="{24F915D8-38E8-5ECD-9BA1-3911C4DDB590}"/>
              </a:ext>
            </a:extLst>
          </p:cNvPr>
          <p:cNvSpPr/>
          <p:nvPr/>
        </p:nvSpPr>
        <p:spPr>
          <a:xfrm>
            <a:off x="4213407" y="3390711"/>
            <a:ext cx="556945" cy="262188"/>
          </a:xfrm>
          <a:prstGeom prst="rect">
            <a:avLst/>
          </a:prstGeom>
          <a:noFill/>
        </p:spPr>
        <p:txBody>
          <a:bodyPr wrap="square" lIns="121920" tIns="60960" rIns="121920" bIns="60960">
            <a:spAutoFit/>
          </a:bodyPr>
          <a:lstStyle/>
          <a:p>
            <a:pPr>
              <a:spcBef>
                <a:spcPts val="0"/>
              </a:spcBef>
            </a:pPr>
            <a:r>
              <a:rPr lang="en-US" sz="1000" b="1">
                <a:ln w="0"/>
                <a:solidFill>
                  <a:schemeClr val="bg1"/>
                </a:solidFill>
                <a:highlight>
                  <a:srgbClr val="000000"/>
                </a:highlight>
              </a:rPr>
              <a:t>PCH</a:t>
            </a:r>
            <a:endParaRPr lang="en-US" sz="800" b="1">
              <a:ln w="0"/>
              <a:solidFill>
                <a:schemeClr val="bg1"/>
              </a:solidFill>
              <a:highlight>
                <a:srgbClr val="000000"/>
              </a:highlight>
            </a:endParaRPr>
          </a:p>
        </p:txBody>
      </p:sp>
      <p:sp>
        <p:nvSpPr>
          <p:cNvPr id="153" name="Rectangle 152">
            <a:extLst>
              <a:ext uri="{FF2B5EF4-FFF2-40B4-BE49-F238E27FC236}">
                <a16:creationId xmlns:a16="http://schemas.microsoft.com/office/drawing/2014/main" id="{C1332F08-A38C-F6FB-DF1A-C21F66A02061}"/>
              </a:ext>
            </a:extLst>
          </p:cNvPr>
          <p:cNvSpPr/>
          <p:nvPr/>
        </p:nvSpPr>
        <p:spPr>
          <a:xfrm>
            <a:off x="6553890" y="3900256"/>
            <a:ext cx="1004865" cy="262188"/>
          </a:xfrm>
          <a:prstGeom prst="rect">
            <a:avLst/>
          </a:prstGeom>
          <a:noFill/>
        </p:spPr>
        <p:txBody>
          <a:bodyPr wrap="square" lIns="121920" tIns="60960" rIns="121920" bIns="60960">
            <a:spAutoFit/>
          </a:bodyPr>
          <a:lstStyle/>
          <a:p>
            <a:pPr>
              <a:spcBef>
                <a:spcPts val="0"/>
              </a:spcBef>
            </a:pPr>
            <a:r>
              <a:rPr lang="en-US" sz="1000" b="1">
                <a:ln w="0"/>
                <a:solidFill>
                  <a:schemeClr val="bg1"/>
                </a:solidFill>
                <a:highlight>
                  <a:srgbClr val="000000"/>
                </a:highlight>
              </a:rPr>
              <a:t>DDR5 slots</a:t>
            </a:r>
            <a:endParaRPr lang="en-US" sz="800" b="1">
              <a:ln w="0"/>
              <a:solidFill>
                <a:schemeClr val="bg1"/>
              </a:solidFill>
              <a:highlight>
                <a:srgbClr val="000000"/>
              </a:highlight>
            </a:endParaRPr>
          </a:p>
        </p:txBody>
      </p:sp>
      <p:sp>
        <p:nvSpPr>
          <p:cNvPr id="158" name="Rounded Rectangle 258">
            <a:extLst>
              <a:ext uri="{FF2B5EF4-FFF2-40B4-BE49-F238E27FC236}">
                <a16:creationId xmlns:a16="http://schemas.microsoft.com/office/drawing/2014/main" id="{FAEFE4E1-6B01-9E90-5BEB-7090BD68B6EC}"/>
              </a:ext>
            </a:extLst>
          </p:cNvPr>
          <p:cNvSpPr/>
          <p:nvPr/>
        </p:nvSpPr>
        <p:spPr>
          <a:xfrm>
            <a:off x="6931527" y="5523934"/>
            <a:ext cx="1387804" cy="380106"/>
          </a:xfrm>
          <a:prstGeom prst="roundRect">
            <a:avLst>
              <a:gd name="adj" fmla="val 0"/>
            </a:avLst>
          </a:prstGeom>
          <a:solidFill>
            <a:srgbClr val="FFFF00">
              <a:alpha val="40000"/>
            </a:srgbClr>
          </a:solid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4" name="Rectangle 163">
            <a:extLst>
              <a:ext uri="{FF2B5EF4-FFF2-40B4-BE49-F238E27FC236}">
                <a16:creationId xmlns:a16="http://schemas.microsoft.com/office/drawing/2014/main" id="{87768AA4-FFA6-D53C-BACC-B98EFD900835}"/>
              </a:ext>
            </a:extLst>
          </p:cNvPr>
          <p:cNvSpPr/>
          <p:nvPr/>
        </p:nvSpPr>
        <p:spPr>
          <a:xfrm>
            <a:off x="7056322" y="5936421"/>
            <a:ext cx="1079944" cy="262188"/>
          </a:xfrm>
          <a:prstGeom prst="rect">
            <a:avLst/>
          </a:prstGeom>
          <a:solidFill>
            <a:srgbClr val="FFFF00"/>
          </a:solidFill>
        </p:spPr>
        <p:txBody>
          <a:bodyPr wrap="square" lIns="121920" tIns="60960" rIns="121920" bIns="60960">
            <a:spAutoFit/>
          </a:bodyPr>
          <a:lstStyle/>
          <a:p>
            <a:pPr>
              <a:spcBef>
                <a:spcPts val="0"/>
              </a:spcBef>
            </a:pPr>
            <a:r>
              <a:rPr lang="en-US" sz="1000" b="1">
                <a:ln w="0"/>
                <a:solidFill>
                  <a:schemeClr val="tx1"/>
                </a:solidFill>
              </a:rPr>
              <a:t>InTEC/Sinai</a:t>
            </a:r>
            <a:endParaRPr lang="en-US" sz="800" b="1">
              <a:ln w="0"/>
              <a:solidFill>
                <a:schemeClr val="tx1"/>
              </a:solidFill>
            </a:endParaRPr>
          </a:p>
        </p:txBody>
      </p:sp>
      <p:sp>
        <p:nvSpPr>
          <p:cNvPr id="166" name="Rectangle 165">
            <a:extLst>
              <a:ext uri="{FF2B5EF4-FFF2-40B4-BE49-F238E27FC236}">
                <a16:creationId xmlns:a16="http://schemas.microsoft.com/office/drawing/2014/main" id="{6747C9DA-B342-3B0F-5590-8F9DE380B960}"/>
              </a:ext>
            </a:extLst>
          </p:cNvPr>
          <p:cNvSpPr/>
          <p:nvPr/>
        </p:nvSpPr>
        <p:spPr>
          <a:xfrm>
            <a:off x="1947948" y="3628251"/>
            <a:ext cx="917361" cy="262188"/>
          </a:xfrm>
          <a:prstGeom prst="rect">
            <a:avLst/>
          </a:prstGeom>
          <a:noFill/>
        </p:spPr>
        <p:txBody>
          <a:bodyPr wrap="square" lIns="121920" tIns="60960" rIns="121920" bIns="60960">
            <a:spAutoFit/>
          </a:bodyPr>
          <a:lstStyle/>
          <a:p>
            <a:pPr>
              <a:spcBef>
                <a:spcPts val="0"/>
              </a:spcBef>
            </a:pPr>
            <a:r>
              <a:rPr lang="en-US" sz="1000" b="1">
                <a:ln w="0"/>
                <a:solidFill>
                  <a:schemeClr val="tx1"/>
                </a:solidFill>
              </a:rPr>
              <a:t>eSPI HDR</a:t>
            </a:r>
            <a:endParaRPr lang="en-US" sz="800" b="1">
              <a:ln w="0"/>
              <a:solidFill>
                <a:schemeClr val="tx1"/>
              </a:solidFill>
            </a:endParaRPr>
          </a:p>
        </p:txBody>
      </p:sp>
      <p:sp>
        <p:nvSpPr>
          <p:cNvPr id="167" name="Rectangle 166">
            <a:extLst>
              <a:ext uri="{FF2B5EF4-FFF2-40B4-BE49-F238E27FC236}">
                <a16:creationId xmlns:a16="http://schemas.microsoft.com/office/drawing/2014/main" id="{FD7BAD34-94EF-F90E-31B6-A56033016E4E}"/>
              </a:ext>
            </a:extLst>
          </p:cNvPr>
          <p:cNvSpPr/>
          <p:nvPr/>
        </p:nvSpPr>
        <p:spPr>
          <a:xfrm>
            <a:off x="1687794" y="2843429"/>
            <a:ext cx="1177515" cy="262188"/>
          </a:xfrm>
          <a:prstGeom prst="rect">
            <a:avLst/>
          </a:prstGeom>
          <a:noFill/>
        </p:spPr>
        <p:txBody>
          <a:bodyPr wrap="square" lIns="121920" tIns="60960" rIns="121920" bIns="60960">
            <a:spAutoFit/>
          </a:bodyPr>
          <a:lstStyle/>
          <a:p>
            <a:pPr>
              <a:spcBef>
                <a:spcPts val="0"/>
              </a:spcBef>
            </a:pPr>
            <a:r>
              <a:rPr lang="en-US" sz="1000" b="1">
                <a:ln w="0"/>
                <a:solidFill>
                  <a:schemeClr val="tx1"/>
                </a:solidFill>
              </a:rPr>
              <a:t>LPSS AIC HDR</a:t>
            </a:r>
            <a:endParaRPr lang="en-US" sz="800" b="1">
              <a:ln w="0"/>
              <a:solidFill>
                <a:schemeClr val="tx1"/>
              </a:solidFill>
            </a:endParaRPr>
          </a:p>
        </p:txBody>
      </p:sp>
      <p:sp>
        <p:nvSpPr>
          <p:cNvPr id="168" name="Rectangle 167">
            <a:extLst>
              <a:ext uri="{FF2B5EF4-FFF2-40B4-BE49-F238E27FC236}">
                <a16:creationId xmlns:a16="http://schemas.microsoft.com/office/drawing/2014/main" id="{106A19BC-8B57-32BF-484B-34E3C73C8889}"/>
              </a:ext>
            </a:extLst>
          </p:cNvPr>
          <p:cNvSpPr/>
          <p:nvPr/>
        </p:nvSpPr>
        <p:spPr>
          <a:xfrm>
            <a:off x="1887522" y="4428028"/>
            <a:ext cx="1177515" cy="262188"/>
          </a:xfrm>
          <a:prstGeom prst="rect">
            <a:avLst/>
          </a:prstGeom>
          <a:noFill/>
        </p:spPr>
        <p:txBody>
          <a:bodyPr wrap="square" lIns="121920" tIns="60960" rIns="121920" bIns="60960">
            <a:spAutoFit/>
          </a:bodyPr>
          <a:lstStyle/>
          <a:p>
            <a:pPr>
              <a:spcBef>
                <a:spcPts val="0"/>
              </a:spcBef>
            </a:pPr>
            <a:r>
              <a:rPr lang="en-US" sz="1000" b="1">
                <a:ln w="0"/>
                <a:solidFill>
                  <a:schemeClr val="tx1"/>
                </a:solidFill>
              </a:rPr>
              <a:t>MECC HDR</a:t>
            </a:r>
            <a:endParaRPr lang="en-US" sz="800" b="1">
              <a:ln w="0"/>
              <a:solidFill>
                <a:schemeClr val="tx1"/>
              </a:solidFill>
            </a:endParaRPr>
          </a:p>
        </p:txBody>
      </p:sp>
      <p:sp>
        <p:nvSpPr>
          <p:cNvPr id="169" name="Rectangle 168">
            <a:extLst>
              <a:ext uri="{FF2B5EF4-FFF2-40B4-BE49-F238E27FC236}">
                <a16:creationId xmlns:a16="http://schemas.microsoft.com/office/drawing/2014/main" id="{E5023038-804A-8247-C938-7A0DF50803C3}"/>
              </a:ext>
            </a:extLst>
          </p:cNvPr>
          <p:cNvSpPr/>
          <p:nvPr/>
        </p:nvSpPr>
        <p:spPr>
          <a:xfrm>
            <a:off x="1768005" y="5582030"/>
            <a:ext cx="1177515" cy="400687"/>
          </a:xfrm>
          <a:prstGeom prst="rect">
            <a:avLst/>
          </a:prstGeom>
          <a:noFill/>
        </p:spPr>
        <p:txBody>
          <a:bodyPr wrap="square" lIns="121920" tIns="60960" rIns="121920" bIns="60960">
            <a:spAutoFit/>
          </a:bodyPr>
          <a:lstStyle/>
          <a:p>
            <a:pPr>
              <a:spcBef>
                <a:spcPts val="0"/>
              </a:spcBef>
            </a:pPr>
            <a:r>
              <a:rPr lang="en-US" sz="1000" b="1">
                <a:ln w="0"/>
                <a:solidFill>
                  <a:schemeClr val="tx1"/>
                </a:solidFill>
              </a:rPr>
              <a:t>PM Sideband HDR</a:t>
            </a:r>
            <a:endParaRPr lang="en-US" sz="800" b="1">
              <a:ln w="0"/>
              <a:solidFill>
                <a:schemeClr val="tx1"/>
              </a:solidFill>
            </a:endParaRPr>
          </a:p>
        </p:txBody>
      </p:sp>
      <p:sp>
        <p:nvSpPr>
          <p:cNvPr id="172" name="Rectangle 171">
            <a:extLst>
              <a:ext uri="{FF2B5EF4-FFF2-40B4-BE49-F238E27FC236}">
                <a16:creationId xmlns:a16="http://schemas.microsoft.com/office/drawing/2014/main" id="{4D1BA075-F12A-871D-4DC7-5D7A270463BE}"/>
              </a:ext>
            </a:extLst>
          </p:cNvPr>
          <p:cNvSpPr/>
          <p:nvPr/>
        </p:nvSpPr>
        <p:spPr>
          <a:xfrm>
            <a:off x="4868704" y="6318166"/>
            <a:ext cx="2492216" cy="262188"/>
          </a:xfrm>
          <a:prstGeom prst="rect">
            <a:avLst/>
          </a:prstGeom>
          <a:noFill/>
        </p:spPr>
        <p:txBody>
          <a:bodyPr wrap="square" lIns="121920" tIns="60960" rIns="121920" bIns="60960">
            <a:spAutoFit/>
          </a:bodyPr>
          <a:lstStyle/>
          <a:p>
            <a:pPr>
              <a:spcBef>
                <a:spcPts val="0"/>
              </a:spcBef>
            </a:pPr>
            <a:r>
              <a:rPr lang="en-US" sz="1000" b="1">
                <a:ln w="0"/>
                <a:solidFill>
                  <a:schemeClr val="tx1"/>
                </a:solidFill>
              </a:rPr>
              <a:t>Micro AB USB Connector</a:t>
            </a:r>
            <a:endParaRPr lang="en-US" sz="800" b="1">
              <a:ln w="0"/>
              <a:solidFill>
                <a:schemeClr val="tx1"/>
              </a:solidFill>
            </a:endParaRPr>
          </a:p>
        </p:txBody>
      </p:sp>
      <p:sp>
        <p:nvSpPr>
          <p:cNvPr id="180" name="Rectangle 179">
            <a:extLst>
              <a:ext uri="{FF2B5EF4-FFF2-40B4-BE49-F238E27FC236}">
                <a16:creationId xmlns:a16="http://schemas.microsoft.com/office/drawing/2014/main" id="{C38300BF-61CB-638C-1E15-6F2CDF501FDA}"/>
              </a:ext>
            </a:extLst>
          </p:cNvPr>
          <p:cNvSpPr/>
          <p:nvPr/>
        </p:nvSpPr>
        <p:spPr>
          <a:xfrm>
            <a:off x="8679858" y="4928903"/>
            <a:ext cx="1177515" cy="400687"/>
          </a:xfrm>
          <a:prstGeom prst="rect">
            <a:avLst/>
          </a:prstGeom>
          <a:noFill/>
        </p:spPr>
        <p:txBody>
          <a:bodyPr wrap="square" lIns="121920" tIns="60960" rIns="121920" bIns="60960">
            <a:spAutoFit/>
          </a:bodyPr>
          <a:lstStyle/>
          <a:p>
            <a:pPr>
              <a:spcBef>
                <a:spcPts val="0"/>
              </a:spcBef>
            </a:pPr>
            <a:r>
              <a:rPr lang="en-US" sz="1000" b="1">
                <a:ln w="0"/>
                <a:solidFill>
                  <a:schemeClr val="tx1"/>
                </a:solidFill>
              </a:rPr>
              <a:t>FAN Connectors</a:t>
            </a:r>
            <a:endParaRPr lang="en-US" sz="800" b="1">
              <a:ln w="0"/>
              <a:solidFill>
                <a:schemeClr val="tx1"/>
              </a:solidFill>
            </a:endParaRPr>
          </a:p>
        </p:txBody>
      </p:sp>
      <p:sp>
        <p:nvSpPr>
          <p:cNvPr id="182" name="Rectangle 181">
            <a:extLst>
              <a:ext uri="{FF2B5EF4-FFF2-40B4-BE49-F238E27FC236}">
                <a16:creationId xmlns:a16="http://schemas.microsoft.com/office/drawing/2014/main" id="{126C5C97-4E6C-4C12-6C0A-8338DA2FB0E2}"/>
              </a:ext>
            </a:extLst>
          </p:cNvPr>
          <p:cNvSpPr/>
          <p:nvPr/>
        </p:nvSpPr>
        <p:spPr>
          <a:xfrm>
            <a:off x="8357351" y="4629024"/>
            <a:ext cx="253165" cy="1000446"/>
          </a:xfrm>
          <a:prstGeom prst="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solidFill>
                  <a:schemeClr val="bg1"/>
                </a:solidFill>
              </a:ln>
              <a:no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9609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37688-44F4-400E-A8E7-608D09B05E6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Board Bring up Steps</a:t>
            </a:r>
          </a:p>
        </p:txBody>
      </p:sp>
      <p:sp>
        <p:nvSpPr>
          <p:cNvPr id="6" name="Content Placeholder 2">
            <a:extLst>
              <a:ext uri="{FF2B5EF4-FFF2-40B4-BE49-F238E27FC236}">
                <a16:creationId xmlns:a16="http://schemas.microsoft.com/office/drawing/2014/main" id="{46340927-7155-4157-BD95-75939CB9AD87}"/>
              </a:ext>
            </a:extLst>
          </p:cNvPr>
          <p:cNvSpPr txBox="1">
            <a:spLocks/>
          </p:cNvSpPr>
          <p:nvPr/>
        </p:nvSpPr>
        <p:spPr>
          <a:xfrm>
            <a:off x="571370" y="1063854"/>
            <a:ext cx="11010900" cy="5090203"/>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a:cs typeface="Intel Clear" panose="020B0604020203020204" pitchFamily="34" charset="0"/>
              </a:rPr>
              <a:t>Make sure all peripheral’s mention in previous foil is available before starting board bring up. </a:t>
            </a:r>
            <a:r>
              <a:rPr lang="en-US" sz="2000" b="1">
                <a:cs typeface="Intel Clear" panose="020B0604020203020204" pitchFamily="34" charset="0"/>
              </a:rPr>
              <a:t>NVL-S01 UDIMM 1DPC RVP’s</a:t>
            </a:r>
            <a:r>
              <a:rPr lang="en-US" sz="2000">
                <a:cs typeface="Intel Clear" panose="020B0604020203020204" pitchFamily="34" charset="0"/>
              </a:rPr>
              <a:t> reference designators are used in the following steps.</a:t>
            </a:r>
          </a:p>
          <a:p>
            <a:pPr marL="0" indent="0" defTabSz="609570" hangingPunct="1">
              <a:buNone/>
            </a:pPr>
            <a:r>
              <a:rPr lang="en-US" sz="2000" b="1">
                <a:cs typeface="Intel Clear" panose="020B0604020203020204" pitchFamily="34" charset="0"/>
              </a:rPr>
              <a:t>Step 1 : </a:t>
            </a:r>
          </a:p>
          <a:p>
            <a:pPr marL="228589" indent="-228589" defTabSz="609570" hangingPunct="1">
              <a:buFont typeface="Arial" panose="020B0604020202020204" pitchFamily="34" charset="0"/>
              <a:buChar char="•"/>
            </a:pPr>
            <a:r>
              <a:rPr lang="en-US" sz="2000">
                <a:cs typeface="Intel Clear" panose="020B0604020203020204" pitchFamily="34" charset="0"/>
              </a:rPr>
              <a:t>Assemble DDR5 memory modules (</a:t>
            </a:r>
            <a:r>
              <a:rPr lang="en-US" sz="2000" err="1">
                <a:cs typeface="Intel Clear" panose="020B0604020203020204" pitchFamily="34" charset="0"/>
              </a:rPr>
              <a:t>RefDes</a:t>
            </a:r>
            <a:r>
              <a:rPr lang="en-US" sz="2000">
                <a:cs typeface="Intel Clear" panose="020B0604020203020204" pitchFamily="34" charset="0"/>
              </a:rPr>
              <a:t>: J3F1 , J3F2)</a:t>
            </a:r>
          </a:p>
          <a:p>
            <a:pPr marL="0" indent="0" defTabSz="609570" hangingPunct="1">
              <a:buNone/>
            </a:pPr>
            <a:r>
              <a:rPr lang="en-US" sz="2000" b="1">
                <a:cs typeface="Intel Clear" panose="020B0604020203020204" pitchFamily="34" charset="0"/>
              </a:rPr>
              <a:t>Step 2 : </a:t>
            </a:r>
          </a:p>
          <a:p>
            <a:pPr marL="228589" indent="-228589" defTabSz="609570" hangingPunct="1">
              <a:buFont typeface="Arial" panose="020B0604020202020204" pitchFamily="34" charset="0"/>
              <a:buChar char="•"/>
            </a:pPr>
            <a:r>
              <a:rPr lang="en-US" sz="2000">
                <a:cs typeface="Intel Clear" panose="020B0604020203020204" pitchFamily="34" charset="0"/>
              </a:rPr>
              <a:t>Verify presence of RTC coin cell in Battery Holder (RefDes:BH5J1).</a:t>
            </a:r>
          </a:p>
        </p:txBody>
      </p:sp>
    </p:spTree>
    <p:extLst>
      <p:ext uri="{BB962C8B-B14F-4D97-AF65-F5344CB8AC3E}">
        <p14:creationId xmlns:p14="http://schemas.microsoft.com/office/powerpoint/2010/main" val="88072062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37688-44F4-400E-A8E7-608D09B05E6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Board Bring up Steps</a:t>
            </a:r>
          </a:p>
        </p:txBody>
      </p:sp>
      <p:sp>
        <p:nvSpPr>
          <p:cNvPr id="6" name="Content Placeholder 2">
            <a:extLst>
              <a:ext uri="{FF2B5EF4-FFF2-40B4-BE49-F238E27FC236}">
                <a16:creationId xmlns:a16="http://schemas.microsoft.com/office/drawing/2014/main" id="{46340927-7155-4157-BD95-75939CB9AD87}"/>
              </a:ext>
            </a:extLst>
          </p:cNvPr>
          <p:cNvSpPr txBox="1">
            <a:spLocks/>
          </p:cNvSpPr>
          <p:nvPr/>
        </p:nvSpPr>
        <p:spPr>
          <a:xfrm>
            <a:off x="571370" y="1063854"/>
            <a:ext cx="11010900" cy="5090203"/>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b="1">
                <a:cs typeface="Intel Clear" panose="020B0604020203020204" pitchFamily="34" charset="0"/>
              </a:rPr>
              <a:t>Step 3: </a:t>
            </a:r>
          </a:p>
          <a:p>
            <a:pPr marL="228589" indent="-228589" defTabSz="609570" hangingPunct="1">
              <a:buFont typeface="Arial" panose="020B0604020202020204" pitchFamily="34" charset="0"/>
              <a:buChar char="•"/>
            </a:pPr>
            <a:r>
              <a:rPr lang="en-US" sz="2000">
                <a:cs typeface="Intel Clear" panose="020B0604020203020204" pitchFamily="34" charset="0"/>
              </a:rPr>
              <a:t>Insert SSD –in any of following M.2 slot (</a:t>
            </a:r>
            <a:r>
              <a:rPr lang="en-US" sz="2000" err="1">
                <a:cs typeface="Intel Clear" panose="020B0604020203020204" pitchFamily="34" charset="0"/>
              </a:rPr>
              <a:t>RefDes</a:t>
            </a:r>
            <a:r>
              <a:rPr lang="en-US" sz="2000">
                <a:cs typeface="Intel Clear" panose="020B0604020203020204" pitchFamily="34" charset="0"/>
              </a:rPr>
              <a:t>: J5C1, J6C1, J7C1, J9F1 or J7V1) </a:t>
            </a:r>
          </a:p>
          <a:p>
            <a:pPr marL="0" indent="0" defTabSz="609570" hangingPunct="1">
              <a:buNone/>
            </a:pPr>
            <a:r>
              <a:rPr lang="en-US" sz="2000">
                <a:cs typeface="Intel Clear" panose="020B0604020203020204" pitchFamily="34" charset="0"/>
              </a:rPr>
              <a:t>   J9F1 support both PCIe and SATA SSD.  Others are PCIe only.  </a:t>
            </a:r>
          </a:p>
          <a:p>
            <a:pPr marL="0" indent="0" defTabSz="609570" hangingPunct="1">
              <a:buNone/>
            </a:pPr>
            <a:r>
              <a:rPr lang="en-US" sz="2000" b="1">
                <a:cs typeface="Intel Clear" panose="020B0604020203020204" pitchFamily="34" charset="0"/>
              </a:rPr>
              <a:t>Step 4: </a:t>
            </a:r>
          </a:p>
          <a:p>
            <a:pPr marL="228589" indent="-228589" defTabSz="609570" hangingPunct="1">
              <a:buFont typeface="Arial" panose="020B0604020202020204" pitchFamily="34" charset="0"/>
              <a:buChar char="•"/>
            </a:pPr>
            <a:r>
              <a:rPr lang="en-US" sz="2000">
                <a:cs typeface="Intel Clear" panose="020B0604020203020204" pitchFamily="34" charset="0"/>
              </a:rPr>
              <a:t>Connect to an external display device. It can be either DP Conn (</a:t>
            </a:r>
            <a:r>
              <a:rPr lang="en-US" sz="2000" err="1">
                <a:cs typeface="Intel Clear" panose="020B0604020203020204" pitchFamily="34" charset="0"/>
              </a:rPr>
              <a:t>RefDes</a:t>
            </a:r>
            <a:r>
              <a:rPr lang="en-US" sz="2000">
                <a:cs typeface="Intel Clear" panose="020B0604020203020204" pitchFamily="34" charset="0"/>
              </a:rPr>
              <a:t>: J2A1) or HDMI Conn (</a:t>
            </a:r>
            <a:r>
              <a:rPr lang="en-US" sz="2000" err="1">
                <a:cs typeface="Intel Clear" panose="020B0604020203020204" pitchFamily="34" charset="0"/>
              </a:rPr>
              <a:t>RefDes</a:t>
            </a:r>
            <a:r>
              <a:rPr lang="en-US" sz="2000">
                <a:cs typeface="Intel Clear" panose="020B0604020203020204" pitchFamily="34" charset="0"/>
              </a:rPr>
              <a:t> : J1A1). If the initial silicon does not support graphics, then use PCIe slot connector (</a:t>
            </a:r>
            <a:r>
              <a:rPr lang="en-US" sz="2000" err="1">
                <a:cs typeface="Intel Clear" panose="020B0604020203020204" pitchFamily="34" charset="0"/>
              </a:rPr>
              <a:t>RefDes</a:t>
            </a:r>
            <a:r>
              <a:rPr lang="en-US" sz="2000">
                <a:cs typeface="Intel Clear" panose="020B0604020203020204" pitchFamily="34" charset="0"/>
              </a:rPr>
              <a:t>: J5C2) with an external graphics card.</a:t>
            </a:r>
          </a:p>
          <a:p>
            <a:pPr marL="0" indent="0" defTabSz="609570" hangingPunct="1">
              <a:buNone/>
            </a:pPr>
            <a:r>
              <a:rPr lang="en-US" sz="2000" b="1">
                <a:cs typeface="Intel Clear" panose="020B0604020203020204" pitchFamily="34" charset="0"/>
              </a:rPr>
              <a:t>Step 5: </a:t>
            </a:r>
          </a:p>
          <a:p>
            <a:pPr marL="228589" indent="-228589" defTabSz="609570" hangingPunct="1">
              <a:buFont typeface="Arial" panose="020B0604020202020204" pitchFamily="34" charset="0"/>
              <a:buChar char="•"/>
            </a:pPr>
            <a:r>
              <a:rPr lang="en-US" sz="2000">
                <a:cs typeface="Intel Clear" panose="020B0604020203020204" pitchFamily="34" charset="0"/>
              </a:rPr>
              <a:t>Connect an USB keyboard to one of the USB ports.</a:t>
            </a:r>
          </a:p>
        </p:txBody>
      </p:sp>
    </p:spTree>
    <p:extLst>
      <p:ext uri="{BB962C8B-B14F-4D97-AF65-F5344CB8AC3E}">
        <p14:creationId xmlns:p14="http://schemas.microsoft.com/office/powerpoint/2010/main" val="249959933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437688-44F4-400E-A8E7-608D09B05E6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Board Bring up Steps</a:t>
            </a:r>
          </a:p>
        </p:txBody>
      </p:sp>
      <p:sp>
        <p:nvSpPr>
          <p:cNvPr id="6" name="Content Placeholder 2">
            <a:extLst>
              <a:ext uri="{FF2B5EF4-FFF2-40B4-BE49-F238E27FC236}">
                <a16:creationId xmlns:a16="http://schemas.microsoft.com/office/drawing/2014/main" id="{46340927-7155-4157-BD95-75939CB9AD87}"/>
              </a:ext>
            </a:extLst>
          </p:cNvPr>
          <p:cNvSpPr txBox="1">
            <a:spLocks/>
          </p:cNvSpPr>
          <p:nvPr/>
        </p:nvSpPr>
        <p:spPr>
          <a:xfrm>
            <a:off x="571370" y="1063854"/>
            <a:ext cx="11010900" cy="5090203"/>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buNone/>
            </a:pPr>
            <a:r>
              <a:rPr lang="en-US" sz="2000" b="1">
                <a:cs typeface="Intel Clear" panose="020B0604020203020204" pitchFamily="34" charset="0"/>
              </a:rPr>
              <a:t>Step 6:</a:t>
            </a:r>
          </a:p>
          <a:p>
            <a:pPr marL="228589" indent="-228589" defTabSz="609570" hangingPunct="1">
              <a:buFont typeface="Arial" panose="020B0604020202020204" pitchFamily="34" charset="0"/>
              <a:buChar char="•"/>
            </a:pPr>
            <a:r>
              <a:rPr lang="en-US" sz="2000">
                <a:cs typeface="Intel Clear" panose="020B0604020203020204" pitchFamily="34" charset="0"/>
              </a:rPr>
              <a:t>Connect the ATX PSU (</a:t>
            </a:r>
            <a:r>
              <a:rPr lang="en-US" sz="2000" err="1">
                <a:cs typeface="Intel Clear" panose="020B0604020203020204" pitchFamily="34" charset="0"/>
              </a:rPr>
              <a:t>RefDes</a:t>
            </a:r>
            <a:r>
              <a:rPr lang="en-US" sz="2000">
                <a:cs typeface="Intel Clear" panose="020B0604020203020204" pitchFamily="34" charset="0"/>
              </a:rPr>
              <a:t>: J4G4 and J1B1) to provide power to board.</a:t>
            </a:r>
          </a:p>
          <a:p>
            <a:pPr marL="0" indent="0" defTabSz="609570" hangingPunct="1">
              <a:buNone/>
            </a:pPr>
            <a:r>
              <a:rPr lang="en-US" sz="2000" b="1">
                <a:cs typeface="Intel Clear" panose="020B0604020203020204" pitchFamily="34" charset="0"/>
              </a:rPr>
              <a:t>Step 7:</a:t>
            </a:r>
          </a:p>
          <a:p>
            <a:pPr marL="228589" indent="-228589" defTabSz="609570" hangingPunct="1">
              <a:buFont typeface="Arial" panose="020B0604020202020204" pitchFamily="34" charset="0"/>
              <a:buChar char="•"/>
            </a:pPr>
            <a:r>
              <a:rPr lang="en-US" sz="2000">
                <a:cs typeface="Intel Clear" panose="020B0604020203020204" pitchFamily="34" charset="0"/>
              </a:rPr>
              <a:t>When the system boots up properly, press F2 to enter the BIOS Setup Menu.</a:t>
            </a:r>
          </a:p>
          <a:p>
            <a:pPr marL="228589" indent="-228589" defTabSz="609570" hangingPunct="1">
              <a:buFont typeface="Arial" panose="020B0604020202020204" pitchFamily="34" charset="0"/>
              <a:buChar char="•"/>
            </a:pPr>
            <a:r>
              <a:rPr lang="en-US" sz="2000">
                <a:cs typeface="Intel Clear" panose="020B0604020203020204" pitchFamily="34" charset="0"/>
              </a:rPr>
              <a:t>Check time, date, and the configuration settings. The default settings should be sufficient for most users.  Save and exit the BIOS Setup Menu. The system boots up and is ready for use.</a:t>
            </a:r>
          </a:p>
          <a:p>
            <a:pPr marL="0" indent="0" defTabSz="609570" hangingPunct="1">
              <a:buNone/>
            </a:pPr>
            <a:r>
              <a:rPr lang="en-US" sz="2000">
                <a:cs typeface="Intel Clear" panose="020B0604020203020204" pitchFamily="34" charset="0"/>
              </a:rPr>
              <a:t>    If system is NOT booted, please download latest IFWI, then goes to step8 </a:t>
            </a:r>
          </a:p>
          <a:p>
            <a:pPr marL="0" indent="0" defTabSz="609570" hangingPunct="1">
              <a:buNone/>
            </a:pPr>
            <a:r>
              <a:rPr lang="en-US" sz="2000" b="1">
                <a:cs typeface="Intel Clear" panose="020B0604020203020204" pitchFamily="34" charset="0"/>
              </a:rPr>
              <a:t>Step 8: </a:t>
            </a:r>
          </a:p>
          <a:p>
            <a:pPr marL="228589" indent="-228589" defTabSz="609570" hangingPunct="1">
              <a:buFont typeface="Arial" panose="020B0604020202020204" pitchFamily="34" charset="0"/>
              <a:buChar char="•"/>
            </a:pPr>
            <a:r>
              <a:rPr lang="en-US" sz="2000">
                <a:cs typeface="Intel Clear" panose="020B0604020203020204" pitchFamily="34" charset="0"/>
              </a:rPr>
              <a:t>Insert DediProg (</a:t>
            </a:r>
            <a:r>
              <a:rPr lang="en-US" sz="2000" err="1">
                <a:cs typeface="Intel Clear" panose="020B0604020203020204" pitchFamily="34" charset="0"/>
              </a:rPr>
              <a:t>RefDes</a:t>
            </a:r>
            <a:r>
              <a:rPr lang="en-US" sz="2000">
                <a:cs typeface="Intel Clear" panose="020B0604020203020204" pitchFamily="34" charset="0"/>
              </a:rPr>
              <a:t>: J8G4) and follow the steps in next 2 pages to flash IFWI image</a:t>
            </a:r>
          </a:p>
          <a:p>
            <a:pPr marL="0" indent="0" defTabSz="609570" hangingPunct="1">
              <a:buNone/>
            </a:pPr>
            <a:endParaRPr lang="en-US" sz="2000">
              <a:cs typeface="Intel Clear" panose="020B0604020203020204" pitchFamily="34" charset="0"/>
            </a:endParaRPr>
          </a:p>
          <a:p>
            <a:pPr marL="228589" indent="-228589" defTabSz="609570" hangingPunct="1">
              <a:buFont typeface="Arial" panose="020B0604020202020204" pitchFamily="34" charset="0"/>
              <a:buChar char="•"/>
            </a:pPr>
            <a:endParaRPr lang="en-US" sz="2000">
              <a:cs typeface="Intel Clear" panose="020B0604020203020204" pitchFamily="34" charset="0"/>
            </a:endParaRPr>
          </a:p>
        </p:txBody>
      </p:sp>
    </p:spTree>
    <p:extLst>
      <p:ext uri="{BB962C8B-B14F-4D97-AF65-F5344CB8AC3E}">
        <p14:creationId xmlns:p14="http://schemas.microsoft.com/office/powerpoint/2010/main" val="1919078880"/>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0431CD-4D84-4D30-A530-71285A532EEF}"/>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IFWI Programming by SF600</a:t>
            </a:r>
          </a:p>
        </p:txBody>
      </p:sp>
      <p:sp>
        <p:nvSpPr>
          <p:cNvPr id="6" name="Content Placeholder 2">
            <a:extLst>
              <a:ext uri="{FF2B5EF4-FFF2-40B4-BE49-F238E27FC236}">
                <a16:creationId xmlns:a16="http://schemas.microsoft.com/office/drawing/2014/main" id="{8E863BCB-E7B1-4EC1-A984-8EE7192EEBC7}"/>
              </a:ext>
            </a:extLst>
          </p:cNvPr>
          <p:cNvSpPr txBox="1">
            <a:spLocks/>
          </p:cNvSpPr>
          <p:nvPr/>
        </p:nvSpPr>
        <p:spPr>
          <a:xfrm>
            <a:off x="391632" y="1053694"/>
            <a:ext cx="11010900" cy="419769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457200" indent="-457200" defTabSz="609570" hangingPunct="1">
              <a:buFont typeface="+mj-lt"/>
              <a:buAutoNum type="arabicPeriod"/>
            </a:pPr>
            <a:r>
              <a:rPr lang="en-US" sz="2000">
                <a:cs typeface="Intel Clear" panose="020B0604020203020204" pitchFamily="34" charset="0"/>
              </a:rPr>
              <a:t>Please download latest </a:t>
            </a:r>
            <a:r>
              <a:rPr lang="en-US" sz="2000">
                <a:cs typeface="Intel Clear" panose="020B0604020203020204" pitchFamily="34" charset="0"/>
                <a:hlinkClick r:id="rId3"/>
              </a:rPr>
              <a:t>DediProg SW</a:t>
            </a:r>
            <a:endParaRPr lang="en-US" sz="2000">
              <a:cs typeface="Intel Clear" panose="020B0604020203020204" pitchFamily="34" charset="0"/>
            </a:endParaRPr>
          </a:p>
          <a:p>
            <a:pPr marL="457200" indent="-457200" defTabSz="609570" hangingPunct="1">
              <a:buFont typeface="+mj-lt"/>
              <a:buAutoNum type="arabicPeriod"/>
            </a:pPr>
            <a:r>
              <a:rPr lang="en-US" sz="2000">
                <a:cs typeface="Intel Clear" panose="020B0604020203020204" pitchFamily="34" charset="0"/>
              </a:rPr>
              <a:t>Can be programmed in Single I/O mode as well as quad mode for more speed.</a:t>
            </a:r>
          </a:p>
          <a:p>
            <a:pPr marL="457200" indent="-457200" defTabSz="609570" hangingPunct="1">
              <a:buFont typeface="+mj-lt"/>
              <a:buAutoNum type="arabicPeriod"/>
            </a:pPr>
            <a:r>
              <a:rPr lang="en-US" sz="2000">
                <a:cs typeface="Intel Clear" panose="020B0604020203020204" pitchFamily="34" charset="0"/>
              </a:rPr>
              <a:t>Connect </a:t>
            </a:r>
            <a:r>
              <a:rPr lang="en-US" sz="2000" err="1">
                <a:cs typeface="Intel Clear" panose="020B0604020203020204" pitchFamily="34" charset="0"/>
              </a:rPr>
              <a:t>Dediprog</a:t>
            </a:r>
            <a:r>
              <a:rPr lang="en-US" sz="2000">
                <a:cs typeface="Intel Clear" panose="020B0604020203020204" pitchFamily="34" charset="0"/>
              </a:rPr>
              <a:t> SF600 to header at </a:t>
            </a:r>
            <a:r>
              <a:rPr lang="en-US" sz="2000" err="1">
                <a:cs typeface="Intel Clear" panose="020B0604020203020204" pitchFamily="34" charset="0"/>
              </a:rPr>
              <a:t>RefDes</a:t>
            </a:r>
            <a:r>
              <a:rPr lang="en-US" sz="2000">
                <a:cs typeface="Intel Clear" panose="020B0604020203020204" pitchFamily="34" charset="0"/>
              </a:rPr>
              <a:t>: J8G4 on NVL-S RVP</a:t>
            </a:r>
          </a:p>
          <a:p>
            <a:pPr marL="457200" indent="-457200" defTabSz="609570" hangingPunct="1">
              <a:buFont typeface="+mj-lt"/>
              <a:buAutoNum type="arabicPeriod"/>
            </a:pPr>
            <a:r>
              <a:rPr lang="en-US" sz="2000">
                <a:cs typeface="Intel Clear" panose="020B0604020203020204" pitchFamily="34" charset="0"/>
              </a:rPr>
              <a:t>Launch the </a:t>
            </a:r>
            <a:r>
              <a:rPr lang="en-US" sz="2000" err="1">
                <a:cs typeface="Intel Clear" panose="020B0604020203020204" pitchFamily="34" charset="0"/>
              </a:rPr>
              <a:t>Dediprog</a:t>
            </a:r>
            <a:r>
              <a:rPr lang="en-US" sz="2000">
                <a:cs typeface="Intel Clear" panose="020B0604020203020204" pitchFamily="34" charset="0"/>
              </a:rPr>
              <a:t> tool and confirm the settings from config → miscellaneous settings → Quad IO option → Enable Quad IO. Default is single I/O</a:t>
            </a:r>
          </a:p>
          <a:p>
            <a:pPr marL="457200" indent="-457200" defTabSz="609570" hangingPunct="1">
              <a:buFont typeface="+mj-lt"/>
              <a:buAutoNum type="arabicPeriod"/>
            </a:pPr>
            <a:r>
              <a:rPr lang="en-US" sz="2000">
                <a:cs typeface="Intel Clear" panose="020B0604020203020204" pitchFamily="34" charset="0"/>
              </a:rPr>
              <a:t>Ensure that “currently working on” is in “ Application Memory Chip 1”. </a:t>
            </a:r>
          </a:p>
          <a:p>
            <a:pPr marL="457200" indent="-457200" defTabSz="609570" hangingPunct="1">
              <a:buFont typeface="+mj-lt"/>
              <a:buAutoNum type="arabicPeriod"/>
            </a:pPr>
            <a:r>
              <a:rPr lang="en-US" sz="2000">
                <a:cs typeface="Intel Clear" panose="020B0604020203020204" pitchFamily="34" charset="0"/>
              </a:rPr>
              <a:t>For NVL-S RVP, no separate images for BIOS &amp; EC. It will be a single merged IFWI image.</a:t>
            </a:r>
          </a:p>
          <a:p>
            <a:pPr marL="457200" indent="-457200" defTabSz="609570" hangingPunct="1">
              <a:buFont typeface="+mj-lt"/>
              <a:buAutoNum type="arabicPeriod"/>
            </a:pPr>
            <a:r>
              <a:rPr lang="en-US" sz="2000">
                <a:cs typeface="Intel Clear" panose="020B0604020203020204" pitchFamily="34" charset="0"/>
              </a:rPr>
              <a:t>Go to “file” and select the .bin file to program chip1</a:t>
            </a:r>
          </a:p>
          <a:p>
            <a:pPr marL="457200" indent="-457200" defTabSz="609570" hangingPunct="1">
              <a:buFont typeface="+mj-lt"/>
              <a:buAutoNum type="arabicPeriod"/>
            </a:pPr>
            <a:r>
              <a:rPr lang="en-US" sz="2000">
                <a:cs typeface="Intel Clear" panose="020B0604020203020204" pitchFamily="34" charset="0"/>
              </a:rPr>
              <a:t>Execute the batch operation to erase and program the chip.</a:t>
            </a:r>
          </a:p>
          <a:p>
            <a:pPr marL="0" indent="0" defTabSz="609570" hangingPunct="1">
              <a:buNone/>
            </a:pPr>
            <a:endParaRPr lang="en-US" sz="2000">
              <a:cs typeface="Intel Clear" panose="020B0604020203020204" pitchFamily="34" charset="0"/>
            </a:endParaRPr>
          </a:p>
        </p:txBody>
      </p:sp>
    </p:spTree>
    <p:extLst>
      <p:ext uri="{BB962C8B-B14F-4D97-AF65-F5344CB8AC3E}">
        <p14:creationId xmlns:p14="http://schemas.microsoft.com/office/powerpoint/2010/main" val="6436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462172" y="3585279"/>
            <a:ext cx="10296525" cy="1091827"/>
          </a:xfrm>
        </p:spPr>
        <p:txBody>
          <a:bodyPr/>
          <a:lstStyle/>
          <a:p>
            <a:r>
              <a:rPr lang="en-US" sz="6600"/>
              <a:t>RVP DAC</a:t>
            </a:r>
          </a:p>
        </p:txBody>
      </p:sp>
      <p:sp>
        <p:nvSpPr>
          <p:cNvPr id="4" name="Text Placeholder 3">
            <a:extLst>
              <a:ext uri="{FF2B5EF4-FFF2-40B4-BE49-F238E27FC236}">
                <a16:creationId xmlns:a16="http://schemas.microsoft.com/office/drawing/2014/main" id="{C5139A39-08BC-4F2F-94A3-F43AAEEFAEB4}"/>
              </a:ext>
            </a:extLst>
          </p:cNvPr>
          <p:cNvSpPr>
            <a:spLocks noGrp="1"/>
          </p:cNvSpPr>
          <p:nvPr>
            <p:ph type="body" sz="quarter" idx="25"/>
          </p:nvPr>
        </p:nvSpPr>
        <p:spPr>
          <a:xfrm>
            <a:off x="1563772" y="2730500"/>
            <a:ext cx="10296524" cy="756615"/>
          </a:xfrm>
        </p:spPr>
        <p:txBody>
          <a:bodyPr>
            <a:normAutofit/>
          </a:bodyPr>
          <a:lstStyle/>
          <a:p>
            <a:endParaRPr lang="en-US"/>
          </a:p>
          <a:p>
            <a:r>
              <a:rPr lang="en-US"/>
              <a:t>WW14’22</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462172" y="4677106"/>
            <a:ext cx="3287628" cy="326776"/>
          </a:xfrm>
        </p:spPr>
        <p:txBody>
          <a:bodyPr>
            <a:normAutofit/>
          </a:bodyPr>
          <a:lstStyle/>
          <a:p>
            <a:r>
              <a:rPr lang="en-US" b="1">
                <a:solidFill>
                  <a:schemeClr val="accent1"/>
                </a:solidFill>
              </a:rPr>
              <a:t>CCG-CPE-CPS-BA RVP Team </a:t>
            </a:r>
          </a:p>
        </p:txBody>
      </p:sp>
      <p:sp>
        <p:nvSpPr>
          <p:cNvPr id="6" name="TextBox 5">
            <a:extLst>
              <a:ext uri="{FF2B5EF4-FFF2-40B4-BE49-F238E27FC236}">
                <a16:creationId xmlns:a16="http://schemas.microsoft.com/office/drawing/2014/main" id="{821D1A43-08F9-403C-8830-1E39DCDD8671}"/>
              </a:ext>
            </a:extLst>
          </p:cNvPr>
          <p:cNvSpPr txBox="1"/>
          <p:nvPr/>
        </p:nvSpPr>
        <p:spPr>
          <a:xfrm>
            <a:off x="4914901" y="5118762"/>
            <a:ext cx="6945396" cy="1423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Video for </a:t>
            </a:r>
            <a:r>
              <a:rPr lang="en-IN" b="1" i="0" err="1">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DAC+Nest+KVM</a:t>
            </a:r>
            <a:r>
              <a:rPr lang="en-IN" b="1" i="0">
                <a:solidFill>
                  <a:schemeClr val="bg2"/>
                </a:solidFill>
                <a:effectLst/>
                <a:latin typeface="Intel Clear Light" panose="020B0404020203020204" pitchFamily="34" charset="0"/>
                <a:ea typeface="Intel Clear Light" panose="020B0404020203020204" pitchFamily="34" charset="0"/>
                <a:cs typeface="Intel Clear Light" panose="020B0404020203020204" pitchFamily="34" charset="0"/>
              </a:rPr>
              <a:t>:  </a:t>
            </a:r>
            <a:r>
              <a:rPr lang="en-IN">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https://intel.sharepoint.com/:f:/r/sites/ccgcpecpssmartkvm/Shared%20Documents/General/Videos?csf=1&amp;web=1&amp;e=ardovI</a:t>
            </a:r>
          </a:p>
        </p:txBody>
      </p:sp>
      <p:grpSp>
        <p:nvGrpSpPr>
          <p:cNvPr id="7" name="Group 6">
            <a:extLst>
              <a:ext uri="{FF2B5EF4-FFF2-40B4-BE49-F238E27FC236}">
                <a16:creationId xmlns:a16="http://schemas.microsoft.com/office/drawing/2014/main" id="{3C807898-5834-4581-AF2C-E369DB97F7B7}"/>
              </a:ext>
            </a:extLst>
          </p:cNvPr>
          <p:cNvGrpSpPr/>
          <p:nvPr/>
        </p:nvGrpSpPr>
        <p:grpSpPr>
          <a:xfrm>
            <a:off x="11185126" y="207700"/>
            <a:ext cx="397274" cy="388200"/>
            <a:chOff x="11187613" y="397410"/>
            <a:chExt cx="397274" cy="388200"/>
          </a:xfrm>
        </p:grpSpPr>
        <p:sp>
          <p:nvSpPr>
            <p:cNvPr id="8" name="Arrow: Up 7">
              <a:hlinkClick r:id="rId2" action="ppaction://hlinksldjump"/>
              <a:extLst>
                <a:ext uri="{FF2B5EF4-FFF2-40B4-BE49-F238E27FC236}">
                  <a16:creationId xmlns:a16="http://schemas.microsoft.com/office/drawing/2014/main" id="{D5C6A874-0495-47A2-8771-ED6B9ED1169D}"/>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10" name="TextBox 9">
              <a:extLst>
                <a:ext uri="{FF2B5EF4-FFF2-40B4-BE49-F238E27FC236}">
                  <a16:creationId xmlns:a16="http://schemas.microsoft.com/office/drawing/2014/main" id="{88EA0EEA-7BC9-4836-9F7A-63C5A5631C31}"/>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2510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2FBA-7EDD-4043-BE3B-D129FBD69866}"/>
              </a:ext>
            </a:extLst>
          </p:cNvPr>
          <p:cNvSpPr>
            <a:spLocks noGrp="1"/>
          </p:cNvSpPr>
          <p:nvPr>
            <p:ph type="title"/>
          </p:nvPr>
        </p:nvSpPr>
        <p:spPr>
          <a:xfrm>
            <a:off x="425791" y="83488"/>
            <a:ext cx="2687110" cy="873744"/>
          </a:xfrm>
        </p:spPr>
        <p:txBody>
          <a:bodyPr>
            <a:normAutofit/>
          </a:bodyPr>
          <a:lstStyle/>
          <a:p>
            <a:r>
              <a:rPr lang="en-US" b="1">
                <a:solidFill>
                  <a:schemeClr val="accent1"/>
                </a:solidFill>
              </a:rPr>
              <a:t>PURPOSE</a:t>
            </a:r>
          </a:p>
        </p:txBody>
      </p:sp>
      <p:sp>
        <p:nvSpPr>
          <p:cNvPr id="13" name="Text Placeholder 12">
            <a:extLst>
              <a:ext uri="{FF2B5EF4-FFF2-40B4-BE49-F238E27FC236}">
                <a16:creationId xmlns:a16="http://schemas.microsoft.com/office/drawing/2014/main" id="{F04A60C0-9352-4D92-8F7E-4B9DC3A270B3}"/>
              </a:ext>
            </a:extLst>
          </p:cNvPr>
          <p:cNvSpPr>
            <a:spLocks noGrp="1"/>
          </p:cNvSpPr>
          <p:nvPr>
            <p:ph type="body" sz="quarter" idx="10"/>
          </p:nvPr>
        </p:nvSpPr>
        <p:spPr>
          <a:xfrm>
            <a:off x="590550" y="1626780"/>
            <a:ext cx="8128000" cy="4630129"/>
          </a:xfrm>
        </p:spPr>
        <p:txBody>
          <a:bodyPr>
            <a:normAutofit/>
          </a:bodyPr>
          <a:lstStyle/>
          <a:p>
            <a:pPr marL="171450" lvl="2" indent="-171450" defTabSz="914400" rtl="0" fontAlgn="base">
              <a:lnSpc>
                <a:spcPct val="95000"/>
              </a:lnSpc>
              <a:spcBef>
                <a:spcPct val="30000"/>
              </a:spcBef>
              <a:spcAft>
                <a:spcPct val="0"/>
              </a:spcAft>
              <a:buClr>
                <a:sysClr val="window" lastClr="FFFFFF"/>
              </a:buClr>
              <a:defRPr/>
            </a:pPr>
            <a:endParaRPr lang="en-US" sz="1400">
              <a:solidFill>
                <a:srgbClr val="F3D54E">
                  <a:lumMod val="75000"/>
                </a:srgbClr>
              </a:solidFill>
              <a:latin typeface="Intel Clear"/>
            </a:endParaRPr>
          </a:p>
          <a:p>
            <a:pPr marL="0" lvl="2" indent="0" defTabSz="914400" rtl="0" fontAlgn="base">
              <a:lnSpc>
                <a:spcPct val="95000"/>
              </a:lnSpc>
              <a:spcBef>
                <a:spcPct val="30000"/>
              </a:spcBef>
              <a:spcAft>
                <a:spcPct val="0"/>
              </a:spcAft>
              <a:buClr>
                <a:sysClr val="window" lastClr="FFFFFF"/>
              </a:buClr>
              <a:buNone/>
              <a:defRPr/>
            </a:pPr>
            <a:endParaRPr lang="en-US" sz="1100">
              <a:solidFill>
                <a:srgbClr val="00AEEF">
                  <a:lumMod val="40000"/>
                  <a:lumOff val="60000"/>
                </a:srgbClr>
              </a:solidFill>
              <a:latin typeface="Intel Clear"/>
            </a:endParaRPr>
          </a:p>
          <a:p>
            <a:pPr marL="0" lvl="2" indent="0" defTabSz="914400" rtl="0" fontAlgn="base">
              <a:lnSpc>
                <a:spcPct val="95000"/>
              </a:lnSpc>
              <a:spcBef>
                <a:spcPct val="30000"/>
              </a:spcBef>
              <a:spcAft>
                <a:spcPct val="0"/>
              </a:spcAft>
              <a:buClr>
                <a:sysClr val="window" lastClr="FFFFFF"/>
              </a:buClr>
              <a:buNone/>
              <a:defRPr/>
            </a:pPr>
            <a:endParaRPr lang="en-US" sz="1100">
              <a:solidFill>
                <a:srgbClr val="00AEEF">
                  <a:lumMod val="40000"/>
                  <a:lumOff val="60000"/>
                </a:srgbClr>
              </a:solidFill>
              <a:latin typeface="Intel Clear"/>
            </a:endParaRPr>
          </a:p>
          <a:p>
            <a:endParaRPr lang="en-GB"/>
          </a:p>
        </p:txBody>
      </p:sp>
      <p:sp>
        <p:nvSpPr>
          <p:cNvPr id="8" name="Rectangle 7">
            <a:extLst>
              <a:ext uri="{FF2B5EF4-FFF2-40B4-BE49-F238E27FC236}">
                <a16:creationId xmlns:a16="http://schemas.microsoft.com/office/drawing/2014/main" id="{FA96B04A-B0DC-4F19-8B0F-29BC8F2F7928}"/>
              </a:ext>
            </a:extLst>
          </p:cNvPr>
          <p:cNvSpPr/>
          <p:nvPr/>
        </p:nvSpPr>
        <p:spPr>
          <a:xfrm>
            <a:off x="116953" y="4794950"/>
            <a:ext cx="11591137" cy="1126462"/>
          </a:xfrm>
          <a:prstGeom prst="rect">
            <a:avLst/>
          </a:prstGeom>
          <a:ln>
            <a:solidFill>
              <a:schemeClr val="accent1"/>
            </a:solidFill>
          </a:ln>
        </p:spPr>
        <p:txBody>
          <a:bodyPr wrap="square">
            <a:spAutoFit/>
          </a:bodyPr>
          <a:lstStyle/>
          <a:p>
            <a:pPr marL="0" marR="0" lvl="2" indent="0" algn="l" defTabSz="914400" rtl="0" eaLnBrk="1" fontAlgn="base" latinLnBrk="0" hangingPunct="0">
              <a:lnSpc>
                <a:spcPct val="95000"/>
              </a:lnSpc>
              <a:spcBef>
                <a:spcPct val="30000"/>
              </a:spcBef>
              <a:spcAft>
                <a:spcPct val="0"/>
              </a:spcAft>
              <a:buClr>
                <a:sysClr val="window" lastClr="FFFFFF"/>
              </a:buClr>
              <a:buSzTx/>
              <a:buFontTx/>
              <a:buNone/>
              <a:tabLst/>
              <a:defRPr/>
            </a:pPr>
            <a:r>
              <a:rPr kumimoji="0" lang="en-US" sz="1600" b="1" i="0" u="none" strike="noStrike" kern="0" cap="none" spc="0" normalizeH="0" baseline="0" noProof="0">
                <a:ln>
                  <a:noFill/>
                </a:ln>
                <a:solidFill>
                  <a:srgbClr val="00B050"/>
                </a:solidFill>
                <a:effectLst/>
                <a:uLnTx/>
                <a:uFillTx/>
                <a:latin typeface="Intel Clear"/>
                <a:sym typeface="Helvetica Neue"/>
              </a:rPr>
              <a:t>GOAL</a:t>
            </a:r>
          </a:p>
          <a:p>
            <a:pPr marL="0" marR="0" lvl="2" indent="0" algn="l" defTabSz="914400" rtl="0" eaLnBrk="1" fontAlgn="base" latinLnBrk="0" hangingPunct="0">
              <a:lnSpc>
                <a:spcPct val="95000"/>
              </a:lnSpc>
              <a:spcBef>
                <a:spcPct val="30000"/>
              </a:spcBef>
              <a:spcAft>
                <a:spcPct val="0"/>
              </a:spcAft>
              <a:buClr>
                <a:sysClr val="window" lastClr="FFFFFF"/>
              </a:buClr>
              <a:buSzTx/>
              <a:buFontTx/>
              <a:buNone/>
              <a:tabLst/>
              <a:defRPr/>
            </a:pPr>
            <a:r>
              <a:rPr kumimoji="0" lang="en-US" sz="1600" b="0" i="0" u="none" strike="noStrike" kern="0" cap="none" spc="0" normalizeH="0" baseline="0" noProof="0">
                <a:ln>
                  <a:noFill/>
                </a:ln>
                <a:solidFill>
                  <a:srgbClr val="000000"/>
                </a:solidFill>
                <a:effectLst/>
                <a:uLnTx/>
                <a:uFillTx/>
                <a:latin typeface="Intel Clear"/>
                <a:sym typeface="Helvetica Neue"/>
              </a:rPr>
              <a:t>-    Goal is to enable “ </a:t>
            </a:r>
            <a:r>
              <a:rPr kumimoji="0" lang="en-US" sz="1600" b="1" i="1" u="none" strike="noStrike" kern="0" cap="none" spc="0" normalizeH="0" baseline="0" noProof="0">
                <a:ln>
                  <a:noFill/>
                </a:ln>
                <a:solidFill>
                  <a:srgbClr val="0068B5"/>
                </a:solidFill>
                <a:effectLst/>
                <a:uLnTx/>
                <a:uFillTx/>
                <a:latin typeface="Intel Clear"/>
                <a:sym typeface="Helvetica Neue"/>
              </a:rPr>
              <a:t>Remote debug and accessibility</a:t>
            </a:r>
            <a:r>
              <a:rPr kumimoji="0" lang="en-US" sz="1600" b="0" i="0" u="none" strike="noStrike" kern="0" cap="none" spc="0" normalizeH="0" baseline="0" noProof="0">
                <a:ln>
                  <a:noFill/>
                </a:ln>
                <a:solidFill>
                  <a:srgbClr val="000000"/>
                </a:solidFill>
                <a:effectLst/>
                <a:uLnTx/>
                <a:uFillTx/>
                <a:latin typeface="Intel Clear"/>
                <a:sym typeface="Helvetica Neue"/>
              </a:rPr>
              <a:t>” of deployed  RVP to validation customers.</a:t>
            </a:r>
          </a:p>
          <a:p>
            <a:pPr marL="285750" marR="0" lvl="0" indent="-285750" algn="l" defTabSz="609585" rtl="0" eaLnBrk="1" fontAlgn="auto" latinLnBrk="0" hangingPunct="1">
              <a:lnSpc>
                <a:spcPct val="100000"/>
              </a:lnSpc>
              <a:spcBef>
                <a:spcPts val="0"/>
              </a:spcBef>
              <a:spcAft>
                <a:spcPts val="0"/>
              </a:spcAft>
              <a:buClrTx/>
              <a:buSzTx/>
              <a:buFontTx/>
              <a:buChar char="-"/>
              <a:tabLst/>
              <a:defRPr/>
            </a:pPr>
            <a:endParaRPr kumimoji="0" lang="en-IN" sz="1600" b="1" i="1" u="none" strike="noStrike" kern="1200" cap="none" spc="0" normalizeH="0" baseline="0" noProof="0">
              <a:ln>
                <a:noFill/>
              </a:ln>
              <a:solidFill>
                <a:srgbClr val="0068B5"/>
              </a:solidFill>
              <a:effectLst/>
              <a:uLnTx/>
              <a:uFillTx/>
              <a:latin typeface="Intel Clear"/>
              <a:sym typeface="Helvetica Neue"/>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srgbClr val="000000"/>
                </a:solidFill>
                <a:effectLst/>
                <a:uLnTx/>
                <a:uFillTx/>
                <a:latin typeface="Intel Clear"/>
                <a:sym typeface="Helvetica Neue"/>
              </a:rPr>
              <a:t>. </a:t>
            </a:r>
          </a:p>
        </p:txBody>
      </p:sp>
      <p:grpSp>
        <p:nvGrpSpPr>
          <p:cNvPr id="5" name="Group 4">
            <a:extLst>
              <a:ext uri="{FF2B5EF4-FFF2-40B4-BE49-F238E27FC236}">
                <a16:creationId xmlns:a16="http://schemas.microsoft.com/office/drawing/2014/main" id="{3CFCCB4F-40A6-4E3B-AC79-244C7759A5B3}"/>
              </a:ext>
            </a:extLst>
          </p:cNvPr>
          <p:cNvGrpSpPr/>
          <p:nvPr/>
        </p:nvGrpSpPr>
        <p:grpSpPr>
          <a:xfrm>
            <a:off x="907680" y="862013"/>
            <a:ext cx="10009681" cy="4028156"/>
            <a:chOff x="907680" y="862013"/>
            <a:chExt cx="10009681" cy="4028156"/>
          </a:xfrm>
        </p:grpSpPr>
        <p:grpSp>
          <p:nvGrpSpPr>
            <p:cNvPr id="3" name="Group 2">
              <a:extLst>
                <a:ext uri="{FF2B5EF4-FFF2-40B4-BE49-F238E27FC236}">
                  <a16:creationId xmlns:a16="http://schemas.microsoft.com/office/drawing/2014/main" id="{09F56850-74DC-4F2B-821C-76271789E8C6}"/>
                </a:ext>
              </a:extLst>
            </p:cNvPr>
            <p:cNvGrpSpPr/>
            <p:nvPr/>
          </p:nvGrpSpPr>
          <p:grpSpPr>
            <a:xfrm>
              <a:off x="907680" y="862013"/>
              <a:ext cx="10009681" cy="4028156"/>
              <a:chOff x="480091" y="2554940"/>
              <a:chExt cx="8128000" cy="4028156"/>
            </a:xfrm>
          </p:grpSpPr>
          <p:graphicFrame>
            <p:nvGraphicFramePr>
              <p:cNvPr id="4" name="Diagram 3">
                <a:extLst>
                  <a:ext uri="{FF2B5EF4-FFF2-40B4-BE49-F238E27FC236}">
                    <a16:creationId xmlns:a16="http://schemas.microsoft.com/office/drawing/2014/main" id="{F15289B8-4DB8-4C45-AE35-49A2F9FC38A2}"/>
                  </a:ext>
                </a:extLst>
              </p:cNvPr>
              <p:cNvGraphicFramePr/>
              <p:nvPr/>
            </p:nvGraphicFramePr>
            <p:xfrm>
              <a:off x="480091" y="2554940"/>
              <a:ext cx="8128000" cy="3711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039A6A8-6A8B-4E85-87C2-574239D01175}"/>
                  </a:ext>
                </a:extLst>
              </p:cNvPr>
              <p:cNvSpPr txBox="1"/>
              <p:nvPr/>
            </p:nvSpPr>
            <p:spPr>
              <a:xfrm>
                <a:off x="752533" y="5044208"/>
                <a:ext cx="2116514" cy="1292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Voltage probing, </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LEDs, LCD display, </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Power </a:t>
                </a:r>
                <a:r>
                  <a:rPr kumimoji="0" lang="en-IN" sz="1200" b="0" i="0" u="none" strike="noStrike" kern="1200" cap="none" spc="0" normalizeH="0" baseline="0" noProof="0" err="1">
                    <a:ln>
                      <a:noFill/>
                    </a:ln>
                    <a:solidFill>
                      <a:srgbClr val="FFFFFF"/>
                    </a:solidFill>
                    <a:effectLst/>
                    <a:uLnTx/>
                    <a:uFillTx/>
                    <a:latin typeface="Intel Clear"/>
                    <a:sym typeface="Helvetica Neue"/>
                  </a:rPr>
                  <a:t>seq</a:t>
                </a:r>
                <a:r>
                  <a:rPr kumimoji="0" lang="en-IN" sz="1200" b="0" i="0" u="none" strike="noStrike" kern="1200" cap="none" spc="0" normalizeH="0" baseline="0" noProof="0">
                    <a:ln>
                      <a:noFill/>
                    </a:ln>
                    <a:solidFill>
                      <a:srgbClr val="FFFFFF"/>
                    </a:solidFill>
                    <a:effectLst/>
                    <a:uLnTx/>
                    <a:uFillTx/>
                    <a:latin typeface="Intel Clear"/>
                    <a:sym typeface="Helvetica Neue"/>
                  </a:rPr>
                  <a:t> flow,</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Power cycling,</a:t>
                </a:r>
              </a:p>
              <a:p>
                <a:pPr marL="285750" marR="0" lvl="0"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Flashing FW</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9" name="TextBox 8">
                <a:extLst>
                  <a:ext uri="{FF2B5EF4-FFF2-40B4-BE49-F238E27FC236}">
                    <a16:creationId xmlns:a16="http://schemas.microsoft.com/office/drawing/2014/main" id="{72A60036-7991-4D6C-9ADA-AABEC0ABC136}"/>
                  </a:ext>
                </a:extLst>
              </p:cNvPr>
              <p:cNvSpPr txBox="1"/>
              <p:nvPr/>
            </p:nvSpPr>
            <p:spPr>
              <a:xfrm>
                <a:off x="2659204" y="4989935"/>
                <a:ext cx="1674661"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Captures, Triggers, GUIs, LCD display of board hygiene data.</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View system state of remote RVP.</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View system logs</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10" name="TextBox 9">
                <a:extLst>
                  <a:ext uri="{FF2B5EF4-FFF2-40B4-BE49-F238E27FC236}">
                    <a16:creationId xmlns:a16="http://schemas.microsoft.com/office/drawing/2014/main" id="{DAC9A383-9782-4665-86B8-408FB490127C}"/>
                  </a:ext>
                </a:extLst>
              </p:cNvPr>
              <p:cNvSpPr txBox="1"/>
              <p:nvPr/>
            </p:nvSpPr>
            <p:spPr>
              <a:xfrm>
                <a:off x="4689760" y="4921103"/>
                <a:ext cx="1674662" cy="1661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Change Power seq. flow or timing.</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Set/Reset GPIOs.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Set/Reset switches or Jumpers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Functionality emulation </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grpSp>
        <p:sp>
          <p:nvSpPr>
            <p:cNvPr id="22" name="TextBox 21">
              <a:extLst>
                <a:ext uri="{FF2B5EF4-FFF2-40B4-BE49-F238E27FC236}">
                  <a16:creationId xmlns:a16="http://schemas.microsoft.com/office/drawing/2014/main" id="{1C74685C-601C-40D0-9529-D8F3E66B207A}"/>
                </a:ext>
              </a:extLst>
            </p:cNvPr>
            <p:cNvSpPr txBox="1"/>
            <p:nvPr/>
          </p:nvSpPr>
          <p:spPr>
            <a:xfrm>
              <a:off x="8573818" y="3297008"/>
              <a:ext cx="2062356"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DAC works with Nest setup to provide connectivity.</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Helps in easy sharing of  debug logs.</a:t>
              </a:r>
            </a:p>
            <a:p>
              <a:pPr marL="285750" marR="0" lvl="2" indent="-28575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Intel Clear"/>
                  <a:sym typeface="Helvetica Neue"/>
                </a:rPr>
                <a:t>Complete RVP solution.</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grpSp>
      <p:pic>
        <p:nvPicPr>
          <p:cNvPr id="12" name="Picture 11">
            <a:extLst>
              <a:ext uri="{FF2B5EF4-FFF2-40B4-BE49-F238E27FC236}">
                <a16:creationId xmlns:a16="http://schemas.microsoft.com/office/drawing/2014/main" id="{A75D17E0-6461-4BE5-BB02-1403CFFB089D}"/>
              </a:ext>
            </a:extLst>
          </p:cNvPr>
          <p:cNvPicPr>
            <a:picLocks noChangeAspect="1"/>
          </p:cNvPicPr>
          <p:nvPr/>
        </p:nvPicPr>
        <p:blipFill>
          <a:blip r:embed="rId8"/>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109103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3D5C-6B2C-4923-BFBE-D5B0CD6BB382}"/>
              </a:ext>
            </a:extLst>
          </p:cNvPr>
          <p:cNvSpPr>
            <a:spLocks noGrp="1"/>
          </p:cNvSpPr>
          <p:nvPr>
            <p:ph type="title"/>
          </p:nvPr>
        </p:nvSpPr>
        <p:spPr>
          <a:xfrm>
            <a:off x="1230478" y="95250"/>
            <a:ext cx="10351707" cy="952499"/>
          </a:xfrm>
        </p:spPr>
        <p:txBody>
          <a:bodyPr/>
          <a:lstStyle/>
          <a:p>
            <a:r>
              <a:rPr lang="en-US" b="1">
                <a:solidFill>
                  <a:schemeClr val="accent1"/>
                </a:solidFill>
              </a:rPr>
              <a:t>Block Diagram</a:t>
            </a:r>
          </a:p>
        </p:txBody>
      </p:sp>
      <p:pic>
        <p:nvPicPr>
          <p:cNvPr id="7" name="Picture 6">
            <a:extLst>
              <a:ext uri="{FF2B5EF4-FFF2-40B4-BE49-F238E27FC236}">
                <a16:creationId xmlns:a16="http://schemas.microsoft.com/office/drawing/2014/main" id="{9466B310-F43F-42B5-96F6-6FF7957E66AE}"/>
              </a:ext>
            </a:extLst>
          </p:cNvPr>
          <p:cNvPicPr>
            <a:picLocks noChangeAspect="1"/>
          </p:cNvPicPr>
          <p:nvPr/>
        </p:nvPicPr>
        <p:blipFill>
          <a:blip r:embed="rId2"/>
          <a:stretch>
            <a:fillRect/>
          </a:stretch>
        </p:blipFill>
        <p:spPr>
          <a:xfrm>
            <a:off x="1230479" y="702644"/>
            <a:ext cx="9617381" cy="5734401"/>
          </a:xfrm>
          <a:prstGeom prst="rect">
            <a:avLst/>
          </a:prstGeom>
        </p:spPr>
      </p:pic>
      <p:pic>
        <p:nvPicPr>
          <p:cNvPr id="4" name="Picture 3">
            <a:extLst>
              <a:ext uri="{FF2B5EF4-FFF2-40B4-BE49-F238E27FC236}">
                <a16:creationId xmlns:a16="http://schemas.microsoft.com/office/drawing/2014/main" id="{9A9A1AB8-034C-431E-B899-FAFFA35811A3}"/>
              </a:ext>
            </a:extLst>
          </p:cNvPr>
          <p:cNvPicPr>
            <a:picLocks noChangeAspect="1"/>
          </p:cNvPicPr>
          <p:nvPr/>
        </p:nvPicPr>
        <p:blipFill>
          <a:blip r:embed="rId3"/>
          <a:stretch>
            <a:fillRect/>
          </a:stretch>
        </p:blipFill>
        <p:spPr>
          <a:xfrm>
            <a:off x="1847851" y="6438507"/>
            <a:ext cx="983278" cy="419493"/>
          </a:xfrm>
          <a:prstGeom prst="rect">
            <a:avLst/>
          </a:prstGeom>
        </p:spPr>
      </p:pic>
    </p:spTree>
    <p:extLst>
      <p:ext uri="{BB962C8B-B14F-4D97-AF65-F5344CB8AC3E}">
        <p14:creationId xmlns:p14="http://schemas.microsoft.com/office/powerpoint/2010/main" val="241428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01DC392-5BAF-4D02-A34B-64A2AA13F621}"/>
              </a:ext>
            </a:extLst>
          </p:cNvPr>
          <p:cNvSpPr txBox="1"/>
          <p:nvPr/>
        </p:nvSpPr>
        <p:spPr>
          <a:xfrm>
            <a:off x="193053" y="1292432"/>
            <a:ext cx="4149457" cy="5054079"/>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4" name="TextBox 3">
            <a:extLst>
              <a:ext uri="{FF2B5EF4-FFF2-40B4-BE49-F238E27FC236}">
                <a16:creationId xmlns:a16="http://schemas.microsoft.com/office/drawing/2014/main" id="{3754AB0B-7597-4D1A-B292-9F32E58E4E13}"/>
              </a:ext>
            </a:extLst>
          </p:cNvPr>
          <p:cNvSpPr txBox="1"/>
          <p:nvPr/>
        </p:nvSpPr>
        <p:spPr>
          <a:xfrm>
            <a:off x="4572883" y="806533"/>
            <a:ext cx="4149457" cy="5539978"/>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pic>
        <p:nvPicPr>
          <p:cNvPr id="10" name="Picture 9">
            <a:extLst>
              <a:ext uri="{FF2B5EF4-FFF2-40B4-BE49-F238E27FC236}">
                <a16:creationId xmlns:a16="http://schemas.microsoft.com/office/drawing/2014/main" id="{2915D2CE-C097-45E3-8FFA-4E83B49311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5435" y="1698983"/>
            <a:ext cx="3969262" cy="4616529"/>
          </a:xfrm>
          <a:prstGeom prst="rect">
            <a:avLst/>
          </a:prstGeom>
          <a:noFill/>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184174" y="121548"/>
            <a:ext cx="4911670" cy="389941"/>
          </a:xfrm>
        </p:spPr>
        <p:txBody>
          <a:bodyPr/>
          <a:lstStyle/>
          <a:p>
            <a:r>
              <a:rPr lang="en-US" sz="3200" b="1">
                <a:solidFill>
                  <a:schemeClr val="accent1"/>
                </a:solidFill>
              </a:rPr>
              <a:t>CABLE INTERFACE TO RVP</a:t>
            </a:r>
          </a:p>
        </p:txBody>
      </p:sp>
      <p:sp>
        <p:nvSpPr>
          <p:cNvPr id="5" name="TextBox 4">
            <a:extLst>
              <a:ext uri="{FF2B5EF4-FFF2-40B4-BE49-F238E27FC236}">
                <a16:creationId xmlns:a16="http://schemas.microsoft.com/office/drawing/2014/main" id="{004229CD-3135-44AE-8AFC-841939B90FFD}"/>
              </a:ext>
            </a:extLst>
          </p:cNvPr>
          <p:cNvSpPr txBox="1"/>
          <p:nvPr/>
        </p:nvSpPr>
        <p:spPr>
          <a:xfrm>
            <a:off x="9141988" y="131787"/>
            <a:ext cx="319087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ea typeface="+mn-ea"/>
                <a:cs typeface="+mn-cs"/>
                <a:sym typeface="Helvetica Neue"/>
              </a:rPr>
              <a:t>RVP INTERFACE</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6" name="TextBox 5">
            <a:extLst>
              <a:ext uri="{FF2B5EF4-FFF2-40B4-BE49-F238E27FC236}">
                <a16:creationId xmlns:a16="http://schemas.microsoft.com/office/drawing/2014/main" id="{18EC05F1-24A2-4E91-9FAC-57AEB6FFB177}"/>
              </a:ext>
            </a:extLst>
          </p:cNvPr>
          <p:cNvSpPr txBox="1"/>
          <p:nvPr/>
        </p:nvSpPr>
        <p:spPr>
          <a:xfrm>
            <a:off x="5541533" y="976787"/>
            <a:ext cx="23717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sym typeface="Helvetica Neue"/>
              </a:rPr>
              <a:t>DAC INTERFACE</a:t>
            </a:r>
          </a:p>
        </p:txBody>
      </p:sp>
      <p:pic>
        <p:nvPicPr>
          <p:cNvPr id="9" name="Picture 8">
            <a:extLst>
              <a:ext uri="{FF2B5EF4-FFF2-40B4-BE49-F238E27FC236}">
                <a16:creationId xmlns:a16="http://schemas.microsoft.com/office/drawing/2014/main" id="{DD07DFB0-AFE8-43DD-9013-FE1127A38416}"/>
              </a:ext>
            </a:extLst>
          </p:cNvPr>
          <p:cNvPicPr>
            <a:picLocks noChangeAspect="1"/>
          </p:cNvPicPr>
          <p:nvPr/>
        </p:nvPicPr>
        <p:blipFill>
          <a:blip r:embed="rId3"/>
          <a:stretch>
            <a:fillRect/>
          </a:stretch>
        </p:blipFill>
        <p:spPr>
          <a:xfrm>
            <a:off x="1776143" y="6438507"/>
            <a:ext cx="983278" cy="419493"/>
          </a:xfrm>
          <a:prstGeom prst="rect">
            <a:avLst/>
          </a:prstGeom>
        </p:spPr>
      </p:pic>
      <p:pic>
        <p:nvPicPr>
          <p:cNvPr id="11" name="Picture 10">
            <a:extLst>
              <a:ext uri="{FF2B5EF4-FFF2-40B4-BE49-F238E27FC236}">
                <a16:creationId xmlns:a16="http://schemas.microsoft.com/office/drawing/2014/main" id="{20A58565-CF14-4258-B84C-B760CD5596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3618118" y="3134045"/>
            <a:ext cx="4565015" cy="1653540"/>
          </a:xfrm>
          <a:prstGeom prst="rect">
            <a:avLst/>
          </a:prstGeom>
          <a:noFill/>
        </p:spPr>
      </p:pic>
      <p:pic>
        <p:nvPicPr>
          <p:cNvPr id="12" name="Picture 11">
            <a:extLst>
              <a:ext uri="{FF2B5EF4-FFF2-40B4-BE49-F238E27FC236}">
                <a16:creationId xmlns:a16="http://schemas.microsoft.com/office/drawing/2014/main" id="{AC99BEE5-D720-4382-8E4F-AC2B78C77B73}"/>
              </a:ext>
            </a:extLst>
          </p:cNvPr>
          <p:cNvPicPr/>
          <p:nvPr/>
        </p:nvPicPr>
        <p:blipFill>
          <a:blip r:embed="rId5"/>
          <a:stretch>
            <a:fillRect/>
          </a:stretch>
        </p:blipFill>
        <p:spPr>
          <a:xfrm rot="10800000">
            <a:off x="6810851" y="2514049"/>
            <a:ext cx="1612900" cy="3015615"/>
          </a:xfrm>
          <a:prstGeom prst="rect">
            <a:avLst/>
          </a:prstGeom>
        </p:spPr>
      </p:pic>
      <p:pic>
        <p:nvPicPr>
          <p:cNvPr id="13" name="Picture 12">
            <a:extLst>
              <a:ext uri="{FF2B5EF4-FFF2-40B4-BE49-F238E27FC236}">
                <a16:creationId xmlns:a16="http://schemas.microsoft.com/office/drawing/2014/main" id="{62758210-FCC6-4097-A2BD-AECE216E892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162044" y="578762"/>
            <a:ext cx="2559548" cy="1935287"/>
          </a:xfrm>
          <a:prstGeom prst="rect">
            <a:avLst/>
          </a:prstGeom>
          <a:noFill/>
        </p:spPr>
      </p:pic>
      <p:pic>
        <p:nvPicPr>
          <p:cNvPr id="14" name="Picture 13">
            <a:extLst>
              <a:ext uri="{FF2B5EF4-FFF2-40B4-BE49-F238E27FC236}">
                <a16:creationId xmlns:a16="http://schemas.microsoft.com/office/drawing/2014/main" id="{23414807-B5E7-4527-B0AF-557F7E15952D}"/>
              </a:ext>
            </a:extLst>
          </p:cNvPr>
          <p:cNvPicPr/>
          <p:nvPr/>
        </p:nvPicPr>
        <p:blipFill>
          <a:blip r:embed="rId7"/>
          <a:stretch>
            <a:fillRect/>
          </a:stretch>
        </p:blipFill>
        <p:spPr>
          <a:xfrm>
            <a:off x="9372548" y="2539987"/>
            <a:ext cx="2248082" cy="2090278"/>
          </a:xfrm>
          <a:prstGeom prst="rect">
            <a:avLst/>
          </a:prstGeom>
        </p:spPr>
      </p:pic>
      <p:pic>
        <p:nvPicPr>
          <p:cNvPr id="15" name="Picture 14">
            <a:extLst>
              <a:ext uri="{FF2B5EF4-FFF2-40B4-BE49-F238E27FC236}">
                <a16:creationId xmlns:a16="http://schemas.microsoft.com/office/drawing/2014/main" id="{3B512C77-A7D4-4420-B2CA-724A465CDE47}"/>
              </a:ext>
            </a:extLst>
          </p:cNvPr>
          <p:cNvPicPr/>
          <p:nvPr/>
        </p:nvPicPr>
        <p:blipFill>
          <a:blip r:embed="rId8"/>
          <a:stretch>
            <a:fillRect/>
          </a:stretch>
        </p:blipFill>
        <p:spPr>
          <a:xfrm>
            <a:off x="10034717" y="4661971"/>
            <a:ext cx="1585913" cy="1653541"/>
          </a:xfrm>
          <a:prstGeom prst="rect">
            <a:avLst/>
          </a:prstGeom>
        </p:spPr>
      </p:pic>
      <p:sp>
        <p:nvSpPr>
          <p:cNvPr id="16" name="TextBox 15">
            <a:extLst>
              <a:ext uri="{FF2B5EF4-FFF2-40B4-BE49-F238E27FC236}">
                <a16:creationId xmlns:a16="http://schemas.microsoft.com/office/drawing/2014/main" id="{87F336E0-19DC-4AEA-8220-849426E042C7}"/>
              </a:ext>
            </a:extLst>
          </p:cNvPr>
          <p:cNvSpPr txBox="1"/>
          <p:nvPr/>
        </p:nvSpPr>
        <p:spPr>
          <a:xfrm>
            <a:off x="8931671" y="578762"/>
            <a:ext cx="2796667" cy="5766969"/>
          </a:xfrm>
          <a:prstGeom prst="rect">
            <a:avLst/>
          </a:prstGeom>
          <a:noFill/>
          <a:ln w="28575" cap="flat">
            <a:solidFill>
              <a:srgbClr val="0068B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Tree>
    <p:extLst>
      <p:ext uri="{BB962C8B-B14F-4D97-AF65-F5344CB8AC3E}">
        <p14:creationId xmlns:p14="http://schemas.microsoft.com/office/powerpoint/2010/main" val="202545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D541C0-65BC-4E6E-A637-CCF4264AF011}"/>
              </a:ext>
            </a:extLst>
          </p:cNvPr>
          <p:cNvPicPr>
            <a:picLocks noChangeAspect="1"/>
          </p:cNvPicPr>
          <p:nvPr/>
        </p:nvPicPr>
        <p:blipFill>
          <a:blip r:embed="rId2"/>
          <a:stretch>
            <a:fillRect/>
          </a:stretch>
        </p:blipFill>
        <p:spPr>
          <a:xfrm>
            <a:off x="1492250" y="1043277"/>
            <a:ext cx="7920307" cy="4514513"/>
          </a:xfrm>
          <a:prstGeom prst="rect">
            <a:avLst/>
          </a:prstGeom>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571370" y="192987"/>
            <a:ext cx="11010816" cy="952499"/>
          </a:xfrm>
        </p:spPr>
        <p:txBody>
          <a:bodyPr/>
          <a:lstStyle/>
          <a:p>
            <a:r>
              <a:rPr lang="en-US" b="1">
                <a:solidFill>
                  <a:schemeClr val="accent1"/>
                </a:solidFill>
              </a:rPr>
              <a:t>CABLE INTERFACE TO RVP</a:t>
            </a:r>
          </a:p>
        </p:txBody>
      </p:sp>
      <p:sp>
        <p:nvSpPr>
          <p:cNvPr id="5" name="TextBox 4">
            <a:extLst>
              <a:ext uri="{FF2B5EF4-FFF2-40B4-BE49-F238E27FC236}">
                <a16:creationId xmlns:a16="http://schemas.microsoft.com/office/drawing/2014/main" id="{004229CD-3135-44AE-8AFC-841939B90FFD}"/>
              </a:ext>
            </a:extLst>
          </p:cNvPr>
          <p:cNvSpPr txBox="1"/>
          <p:nvPr/>
        </p:nvSpPr>
        <p:spPr>
          <a:xfrm>
            <a:off x="3890685" y="2030649"/>
            <a:ext cx="131843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ea typeface="+mn-ea"/>
                <a:cs typeface="+mn-cs"/>
                <a:sym typeface="Helvetica Neue"/>
              </a:rPr>
              <a:t>RVP</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6" name="TextBox 5">
            <a:extLst>
              <a:ext uri="{FF2B5EF4-FFF2-40B4-BE49-F238E27FC236}">
                <a16:creationId xmlns:a16="http://schemas.microsoft.com/office/drawing/2014/main" id="{18EC05F1-24A2-4E91-9FAC-57AEB6FFB177}"/>
              </a:ext>
            </a:extLst>
          </p:cNvPr>
          <p:cNvSpPr txBox="1"/>
          <p:nvPr/>
        </p:nvSpPr>
        <p:spPr>
          <a:xfrm>
            <a:off x="8229873" y="1517134"/>
            <a:ext cx="131843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highlight>
                  <a:srgbClr val="00FF00"/>
                </a:highlight>
                <a:uLnTx/>
                <a:uFillTx/>
                <a:latin typeface="Intel Clear"/>
                <a:sym typeface="Helvetica Neue"/>
              </a:rPr>
              <a:t>DAC</a:t>
            </a:r>
          </a:p>
        </p:txBody>
      </p:sp>
      <p:sp>
        <p:nvSpPr>
          <p:cNvPr id="7" name="TextBox 6">
            <a:extLst>
              <a:ext uri="{FF2B5EF4-FFF2-40B4-BE49-F238E27FC236}">
                <a16:creationId xmlns:a16="http://schemas.microsoft.com/office/drawing/2014/main" id="{01A652A7-BBEE-42FD-85C6-3784CE9BC5CB}"/>
              </a:ext>
            </a:extLst>
          </p:cNvPr>
          <p:cNvSpPr txBox="1"/>
          <p:nvPr/>
        </p:nvSpPr>
        <p:spPr>
          <a:xfrm>
            <a:off x="1052894" y="5802055"/>
            <a:ext cx="1004776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Above picture depicts connection interface of DAC              RVP</a:t>
            </a:r>
          </a:p>
        </p:txBody>
      </p:sp>
      <p:sp>
        <p:nvSpPr>
          <p:cNvPr id="8" name="Arrow: Left-Right 7">
            <a:extLst>
              <a:ext uri="{FF2B5EF4-FFF2-40B4-BE49-F238E27FC236}">
                <a16:creationId xmlns:a16="http://schemas.microsoft.com/office/drawing/2014/main" id="{26995253-6B3D-4A7B-B71D-198CDE297B83}"/>
              </a:ext>
            </a:extLst>
          </p:cNvPr>
          <p:cNvSpPr/>
          <p:nvPr/>
        </p:nvSpPr>
        <p:spPr>
          <a:xfrm>
            <a:off x="8229873" y="5900755"/>
            <a:ext cx="925033" cy="197399"/>
          </a:xfrm>
          <a:prstGeom prst="lef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9" name="Picture 8">
            <a:extLst>
              <a:ext uri="{FF2B5EF4-FFF2-40B4-BE49-F238E27FC236}">
                <a16:creationId xmlns:a16="http://schemas.microsoft.com/office/drawing/2014/main" id="{DD07DFB0-AFE8-43DD-9013-FE1127A38416}"/>
              </a:ext>
            </a:extLst>
          </p:cNvPr>
          <p:cNvPicPr>
            <a:picLocks noChangeAspect="1"/>
          </p:cNvPicPr>
          <p:nvPr/>
        </p:nvPicPr>
        <p:blipFill>
          <a:blip r:embed="rId3"/>
          <a:stretch>
            <a:fillRect/>
          </a:stretch>
        </p:blipFill>
        <p:spPr>
          <a:xfrm>
            <a:off x="1776143" y="6438507"/>
            <a:ext cx="983278" cy="419493"/>
          </a:xfrm>
          <a:prstGeom prst="rect">
            <a:avLst/>
          </a:prstGeom>
        </p:spPr>
      </p:pic>
    </p:spTree>
    <p:extLst>
      <p:ext uri="{BB962C8B-B14F-4D97-AF65-F5344CB8AC3E}">
        <p14:creationId xmlns:p14="http://schemas.microsoft.com/office/powerpoint/2010/main" val="247913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E8837-16F9-4BA6-AB58-8BD468BAE60E}"/>
              </a:ext>
            </a:extLst>
          </p:cNvPr>
          <p:cNvPicPr>
            <a:picLocks noChangeAspect="1"/>
          </p:cNvPicPr>
          <p:nvPr/>
        </p:nvPicPr>
        <p:blipFill>
          <a:blip r:embed="rId2"/>
          <a:stretch>
            <a:fillRect/>
          </a:stretch>
        </p:blipFill>
        <p:spPr>
          <a:xfrm>
            <a:off x="1265714" y="757199"/>
            <a:ext cx="6419850" cy="5419725"/>
          </a:xfrm>
          <a:prstGeom prst="rect">
            <a:avLst/>
          </a:prstGeom>
        </p:spPr>
      </p:pic>
      <p:sp>
        <p:nvSpPr>
          <p:cNvPr id="2" name="Title 1">
            <a:extLst>
              <a:ext uri="{FF2B5EF4-FFF2-40B4-BE49-F238E27FC236}">
                <a16:creationId xmlns:a16="http://schemas.microsoft.com/office/drawing/2014/main" id="{FF373B26-E258-4F1D-9946-E10BDFC8C090}"/>
              </a:ext>
            </a:extLst>
          </p:cNvPr>
          <p:cNvSpPr>
            <a:spLocks noGrp="1"/>
          </p:cNvSpPr>
          <p:nvPr>
            <p:ph type="title"/>
          </p:nvPr>
        </p:nvSpPr>
        <p:spPr>
          <a:xfrm>
            <a:off x="846137" y="192987"/>
            <a:ext cx="11010816" cy="952499"/>
          </a:xfrm>
        </p:spPr>
        <p:txBody>
          <a:bodyPr/>
          <a:lstStyle/>
          <a:p>
            <a:r>
              <a:rPr lang="en-US" b="1">
                <a:solidFill>
                  <a:schemeClr val="accent1"/>
                </a:solidFill>
              </a:rPr>
              <a:t>Fab-1 DAC </a:t>
            </a:r>
          </a:p>
        </p:txBody>
      </p:sp>
      <p:cxnSp>
        <p:nvCxnSpPr>
          <p:cNvPr id="6" name="Straight Arrow Connector 5">
            <a:extLst>
              <a:ext uri="{FF2B5EF4-FFF2-40B4-BE49-F238E27FC236}">
                <a16:creationId xmlns:a16="http://schemas.microsoft.com/office/drawing/2014/main" id="{221DEEC8-6A4A-43A7-B8DC-74AB15EBE0E0}"/>
              </a:ext>
            </a:extLst>
          </p:cNvPr>
          <p:cNvCxnSpPr>
            <a:cxnSpLocks/>
          </p:cNvCxnSpPr>
          <p:nvPr/>
        </p:nvCxnSpPr>
        <p:spPr>
          <a:xfrm>
            <a:off x="5092700" y="4648200"/>
            <a:ext cx="437515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711593A-5985-4466-81A5-EFC1225B9EC4}"/>
              </a:ext>
            </a:extLst>
          </p:cNvPr>
          <p:cNvSpPr txBox="1"/>
          <p:nvPr/>
        </p:nvSpPr>
        <p:spPr>
          <a:xfrm>
            <a:off x="9479177" y="4484894"/>
            <a:ext cx="1866686"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LCD DISPLAY</a:t>
            </a:r>
          </a:p>
        </p:txBody>
      </p:sp>
      <p:cxnSp>
        <p:nvCxnSpPr>
          <p:cNvPr id="9" name="Straight Arrow Connector 8">
            <a:extLst>
              <a:ext uri="{FF2B5EF4-FFF2-40B4-BE49-F238E27FC236}">
                <a16:creationId xmlns:a16="http://schemas.microsoft.com/office/drawing/2014/main" id="{9C4CD7DF-46C9-492B-B5F5-BFDDD4862EBF}"/>
              </a:ext>
            </a:extLst>
          </p:cNvPr>
          <p:cNvCxnSpPr>
            <a:cxnSpLocks/>
          </p:cNvCxnSpPr>
          <p:nvPr/>
        </p:nvCxnSpPr>
        <p:spPr>
          <a:xfrm>
            <a:off x="6391275" y="5629275"/>
            <a:ext cx="348615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0821062A-5312-46C8-94D5-DA216EEAA6D8}"/>
              </a:ext>
            </a:extLst>
          </p:cNvPr>
          <p:cNvSpPr txBox="1"/>
          <p:nvPr/>
        </p:nvSpPr>
        <p:spPr>
          <a:xfrm>
            <a:off x="9877425" y="5462113"/>
            <a:ext cx="1382449"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POWER -IN</a:t>
            </a:r>
          </a:p>
        </p:txBody>
      </p:sp>
      <p:cxnSp>
        <p:nvCxnSpPr>
          <p:cNvPr id="14" name="Straight Arrow Connector 13">
            <a:extLst>
              <a:ext uri="{FF2B5EF4-FFF2-40B4-BE49-F238E27FC236}">
                <a16:creationId xmlns:a16="http://schemas.microsoft.com/office/drawing/2014/main" id="{B6DD9F99-B95F-4E52-AE34-40CDCE9B5973}"/>
              </a:ext>
            </a:extLst>
          </p:cNvPr>
          <p:cNvCxnSpPr>
            <a:cxnSpLocks/>
            <a:endCxn id="31" idx="1"/>
          </p:cNvCxnSpPr>
          <p:nvPr/>
        </p:nvCxnSpPr>
        <p:spPr>
          <a:xfrm>
            <a:off x="5305425" y="2026286"/>
            <a:ext cx="4246149" cy="20132"/>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6F30059D-2B1F-4A08-9ED8-54D3BD8CDE4A}"/>
              </a:ext>
            </a:extLst>
          </p:cNvPr>
          <p:cNvSpPr txBox="1"/>
          <p:nvPr/>
        </p:nvSpPr>
        <p:spPr>
          <a:xfrm>
            <a:off x="9544050" y="2287185"/>
            <a:ext cx="1866687" cy="24622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 INDICATION LED’s</a:t>
            </a:r>
          </a:p>
        </p:txBody>
      </p:sp>
      <p:sp>
        <p:nvSpPr>
          <p:cNvPr id="11" name="TextBox 10">
            <a:extLst>
              <a:ext uri="{FF2B5EF4-FFF2-40B4-BE49-F238E27FC236}">
                <a16:creationId xmlns:a16="http://schemas.microsoft.com/office/drawing/2014/main" id="{A31DFF7A-69D0-4CD5-BCB2-458F6A4A90A2}"/>
              </a:ext>
            </a:extLst>
          </p:cNvPr>
          <p:cNvSpPr txBox="1"/>
          <p:nvPr/>
        </p:nvSpPr>
        <p:spPr>
          <a:xfrm>
            <a:off x="9467850" y="3109605"/>
            <a:ext cx="1591949"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sym typeface="Helvetica Neue"/>
              </a:rPr>
              <a:t>RVP Connector</a:t>
            </a:r>
            <a:endPar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cxnSp>
        <p:nvCxnSpPr>
          <p:cNvPr id="16" name="Straight Arrow Connector 15">
            <a:extLst>
              <a:ext uri="{FF2B5EF4-FFF2-40B4-BE49-F238E27FC236}">
                <a16:creationId xmlns:a16="http://schemas.microsoft.com/office/drawing/2014/main" id="{0EA28B9C-ADDE-4885-8988-AFBD5CB0DD7D}"/>
              </a:ext>
            </a:extLst>
          </p:cNvPr>
          <p:cNvCxnSpPr>
            <a:cxnSpLocks/>
          </p:cNvCxnSpPr>
          <p:nvPr/>
        </p:nvCxnSpPr>
        <p:spPr>
          <a:xfrm>
            <a:off x="6562725" y="3291095"/>
            <a:ext cx="2905125" cy="1"/>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01FD818E-5014-4E2F-85A0-8FA827B22227}"/>
              </a:ext>
            </a:extLst>
          </p:cNvPr>
          <p:cNvSpPr txBox="1"/>
          <p:nvPr/>
        </p:nvSpPr>
        <p:spPr>
          <a:xfrm>
            <a:off x="218645" y="3699521"/>
            <a:ext cx="394606"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LAN</a:t>
            </a:r>
          </a:p>
        </p:txBody>
      </p:sp>
      <p:cxnSp>
        <p:nvCxnSpPr>
          <p:cNvPr id="21" name="Straight Arrow Connector 20">
            <a:extLst>
              <a:ext uri="{FF2B5EF4-FFF2-40B4-BE49-F238E27FC236}">
                <a16:creationId xmlns:a16="http://schemas.microsoft.com/office/drawing/2014/main" id="{DBC80DE1-7DCF-4459-9A6F-2396DFA3CED6}"/>
              </a:ext>
            </a:extLst>
          </p:cNvPr>
          <p:cNvCxnSpPr>
            <a:cxnSpLocks/>
          </p:cNvCxnSpPr>
          <p:nvPr/>
        </p:nvCxnSpPr>
        <p:spPr>
          <a:xfrm flipH="1">
            <a:off x="613251" y="3845150"/>
            <a:ext cx="1146629"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A82D94E4-52E2-4604-89F1-B6FAE2607FC4}"/>
              </a:ext>
            </a:extLst>
          </p:cNvPr>
          <p:cNvSpPr txBox="1"/>
          <p:nvPr/>
        </p:nvSpPr>
        <p:spPr>
          <a:xfrm>
            <a:off x="204841" y="2666038"/>
            <a:ext cx="778064"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MAX 10</a:t>
            </a:r>
          </a:p>
        </p:txBody>
      </p:sp>
      <p:cxnSp>
        <p:nvCxnSpPr>
          <p:cNvPr id="25" name="Straight Arrow Connector 24">
            <a:extLst>
              <a:ext uri="{FF2B5EF4-FFF2-40B4-BE49-F238E27FC236}">
                <a16:creationId xmlns:a16="http://schemas.microsoft.com/office/drawing/2014/main" id="{7CFA71F4-F318-4D6E-B9C4-D93FEBFC4C0F}"/>
              </a:ext>
            </a:extLst>
          </p:cNvPr>
          <p:cNvCxnSpPr>
            <a:cxnSpLocks/>
            <a:endCxn id="24" idx="3"/>
          </p:cNvCxnSpPr>
          <p:nvPr/>
        </p:nvCxnSpPr>
        <p:spPr>
          <a:xfrm flipH="1">
            <a:off x="982905" y="2789149"/>
            <a:ext cx="178248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3E155089-4CFA-4145-A062-68A6B8BA6E7D}"/>
              </a:ext>
            </a:extLst>
          </p:cNvPr>
          <p:cNvSpPr txBox="1"/>
          <p:nvPr/>
        </p:nvSpPr>
        <p:spPr>
          <a:xfrm>
            <a:off x="144729" y="1472307"/>
            <a:ext cx="658333"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rgbClr val="004A86"/>
                </a:solidFill>
                <a:effectLst/>
                <a:uLnTx/>
                <a:uFillTx/>
                <a:latin typeface="Intel Clear"/>
                <a:ea typeface="+mn-ea"/>
                <a:cs typeface="+mn-cs"/>
                <a:sym typeface="Helvetica Neue"/>
              </a:rPr>
              <a:t>uUSB</a:t>
            </a:r>
            <a:endPar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cxnSp>
        <p:nvCxnSpPr>
          <p:cNvPr id="29" name="Straight Arrow Connector 28">
            <a:extLst>
              <a:ext uri="{FF2B5EF4-FFF2-40B4-BE49-F238E27FC236}">
                <a16:creationId xmlns:a16="http://schemas.microsoft.com/office/drawing/2014/main" id="{07718F9A-EA02-4961-8061-5F24F2249BAF}"/>
              </a:ext>
            </a:extLst>
          </p:cNvPr>
          <p:cNvCxnSpPr>
            <a:cxnSpLocks/>
            <a:endCxn id="28" idx="3"/>
          </p:cNvCxnSpPr>
          <p:nvPr/>
        </p:nvCxnSpPr>
        <p:spPr>
          <a:xfrm flipH="1">
            <a:off x="803062" y="1595418"/>
            <a:ext cx="1768850"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CF47E29D-8D6E-4A40-AAB4-D64E2B397500}"/>
              </a:ext>
            </a:extLst>
          </p:cNvPr>
          <p:cNvSpPr txBox="1"/>
          <p:nvPr/>
        </p:nvSpPr>
        <p:spPr>
          <a:xfrm>
            <a:off x="9551574" y="1923307"/>
            <a:ext cx="1308689" cy="24622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uLnTx/>
                <a:uFillTx/>
                <a:latin typeface="Intel Clear"/>
                <a:ea typeface="+mn-ea"/>
                <a:cs typeface="+mn-cs"/>
                <a:sym typeface="Helvetica Neue"/>
              </a:rPr>
              <a:t>Push Button</a:t>
            </a:r>
          </a:p>
        </p:txBody>
      </p:sp>
      <p:cxnSp>
        <p:nvCxnSpPr>
          <p:cNvPr id="23" name="Straight Arrow Connector 22">
            <a:extLst>
              <a:ext uri="{FF2B5EF4-FFF2-40B4-BE49-F238E27FC236}">
                <a16:creationId xmlns:a16="http://schemas.microsoft.com/office/drawing/2014/main" id="{FDFF9C9C-ED6E-4594-8380-7CD16348C2B2}"/>
              </a:ext>
            </a:extLst>
          </p:cNvPr>
          <p:cNvCxnSpPr>
            <a:cxnSpLocks/>
            <a:endCxn id="15" idx="1"/>
          </p:cNvCxnSpPr>
          <p:nvPr/>
        </p:nvCxnSpPr>
        <p:spPr>
          <a:xfrm>
            <a:off x="3883990" y="2389001"/>
            <a:ext cx="5660060" cy="21294"/>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2" name="Picture 21">
            <a:extLst>
              <a:ext uri="{FF2B5EF4-FFF2-40B4-BE49-F238E27FC236}">
                <a16:creationId xmlns:a16="http://schemas.microsoft.com/office/drawing/2014/main" id="{28A63B5A-63B9-4FAA-93AA-888F1E0D20FC}"/>
              </a:ext>
            </a:extLst>
          </p:cNvPr>
          <p:cNvPicPr>
            <a:picLocks noChangeAspect="1"/>
          </p:cNvPicPr>
          <p:nvPr/>
        </p:nvPicPr>
        <p:blipFill>
          <a:blip r:embed="rId3"/>
          <a:stretch>
            <a:fillRect/>
          </a:stretch>
        </p:blipFill>
        <p:spPr>
          <a:xfrm>
            <a:off x="1753292" y="6411500"/>
            <a:ext cx="983278" cy="419493"/>
          </a:xfrm>
          <a:prstGeom prst="rect">
            <a:avLst/>
          </a:prstGeom>
        </p:spPr>
      </p:pic>
    </p:spTree>
    <p:extLst>
      <p:ext uri="{BB962C8B-B14F-4D97-AF65-F5344CB8AC3E}">
        <p14:creationId xmlns:p14="http://schemas.microsoft.com/office/powerpoint/2010/main" val="22086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E682D-5864-856F-F63B-5BC6A3E7B265}"/>
            </a:ext>
          </a:extLst>
        </p:cNvPr>
        <p:cNvGrpSpPr/>
        <p:nvPr/>
      </p:nvGrpSpPr>
      <p:grpSpPr>
        <a:xfrm>
          <a:off x="0" y="0"/>
          <a:ext cx="0" cy="0"/>
          <a:chOff x="0" y="0"/>
          <a:chExt cx="0" cy="0"/>
        </a:xfrm>
      </p:grpSpPr>
      <p:pic>
        <p:nvPicPr>
          <p:cNvPr id="4" name="Picture 3" descr="A green circuit board with many small chips&#10;&#10;AI-generated content may be incorrect.">
            <a:extLst>
              <a:ext uri="{FF2B5EF4-FFF2-40B4-BE49-F238E27FC236}">
                <a16:creationId xmlns:a16="http://schemas.microsoft.com/office/drawing/2014/main" id="{C344E7ED-5C15-4811-FE14-50193F0E46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8835" y="450765"/>
            <a:ext cx="6047689" cy="6066413"/>
          </a:xfrm>
          <a:prstGeom prst="rect">
            <a:avLst/>
          </a:prstGeom>
        </p:spPr>
      </p:pic>
      <p:grpSp>
        <p:nvGrpSpPr>
          <p:cNvPr id="10" name="Group 9">
            <a:extLst>
              <a:ext uri="{FF2B5EF4-FFF2-40B4-BE49-F238E27FC236}">
                <a16:creationId xmlns:a16="http://schemas.microsoft.com/office/drawing/2014/main" id="{A4F21221-FAE8-94A7-3AE6-563A0A302F16}"/>
              </a:ext>
            </a:extLst>
          </p:cNvPr>
          <p:cNvGrpSpPr/>
          <p:nvPr/>
        </p:nvGrpSpPr>
        <p:grpSpPr>
          <a:xfrm>
            <a:off x="4912469" y="6207275"/>
            <a:ext cx="1768575" cy="483549"/>
            <a:chOff x="1636164" y="1608713"/>
            <a:chExt cx="1768575" cy="483549"/>
          </a:xfrm>
        </p:grpSpPr>
        <p:sp>
          <p:nvSpPr>
            <p:cNvPr id="149" name="Rectangle 148">
              <a:extLst>
                <a:ext uri="{FF2B5EF4-FFF2-40B4-BE49-F238E27FC236}">
                  <a16:creationId xmlns:a16="http://schemas.microsoft.com/office/drawing/2014/main" id="{763A3074-2D8F-23B1-4C7E-8A02A1081226}"/>
                </a:ext>
              </a:extLst>
            </p:cNvPr>
            <p:cNvSpPr/>
            <p:nvPr/>
          </p:nvSpPr>
          <p:spPr>
            <a:xfrm>
              <a:off x="1636164" y="1857902"/>
              <a:ext cx="1768575" cy="234360"/>
            </a:xfrm>
            <a:prstGeom prst="rect">
              <a:avLst/>
            </a:prstGeom>
            <a:noFill/>
          </p:spPr>
          <p:txBody>
            <a:bodyPr wrap="square" lIns="121920" tIns="60960" rIns="121920" bIns="60960">
              <a:spAutoFit/>
            </a:bodyPr>
            <a:lstStyle/>
            <a:p>
              <a:pPr algn="ctr"/>
              <a:r>
                <a:rPr lang="en-US" sz="800" b="1">
                  <a:ln w="0"/>
                  <a:solidFill>
                    <a:srgbClr val="C00000"/>
                  </a:solidFill>
                </a:rPr>
                <a:t>Micro AB USB</a:t>
              </a:r>
              <a:r>
                <a:rPr lang="en-US" altLang="zh-TW" sz="800" b="1">
                  <a:ln w="0"/>
                  <a:solidFill>
                    <a:srgbClr val="C00000"/>
                  </a:solidFill>
                </a:rPr>
                <a:t>(Serial debug)</a:t>
              </a:r>
              <a:endParaRPr lang="en-US" sz="800" b="1">
                <a:ln w="0"/>
                <a:solidFill>
                  <a:srgbClr val="C00000"/>
                </a:solidFill>
              </a:endParaRPr>
            </a:p>
          </p:txBody>
        </p:sp>
        <p:cxnSp>
          <p:nvCxnSpPr>
            <p:cNvPr id="161" name="Straight Arrow Connector 160">
              <a:extLst>
                <a:ext uri="{FF2B5EF4-FFF2-40B4-BE49-F238E27FC236}">
                  <a16:creationId xmlns:a16="http://schemas.microsoft.com/office/drawing/2014/main" id="{33CE983D-2D82-65F9-A815-AFA46F01BE7E}"/>
                </a:ext>
              </a:extLst>
            </p:cNvPr>
            <p:cNvCxnSpPr>
              <a:cxnSpLocks/>
            </p:cNvCxnSpPr>
            <p:nvPr/>
          </p:nvCxnSpPr>
          <p:spPr>
            <a:xfrm flipV="1">
              <a:off x="2064539" y="1784100"/>
              <a:ext cx="0" cy="12758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2" name="Rounded Rectangle 258">
              <a:extLst>
                <a:ext uri="{FF2B5EF4-FFF2-40B4-BE49-F238E27FC236}">
                  <a16:creationId xmlns:a16="http://schemas.microsoft.com/office/drawing/2014/main" id="{EC0BAF4F-0360-850B-1D84-4B966CEE9A5C}"/>
                </a:ext>
              </a:extLst>
            </p:cNvPr>
            <p:cNvSpPr/>
            <p:nvPr/>
          </p:nvSpPr>
          <p:spPr>
            <a:xfrm>
              <a:off x="1967441" y="1608713"/>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173" name="Group 172">
            <a:extLst>
              <a:ext uri="{FF2B5EF4-FFF2-40B4-BE49-F238E27FC236}">
                <a16:creationId xmlns:a16="http://schemas.microsoft.com/office/drawing/2014/main" id="{AFED098B-CE16-7FCB-538E-3CD2672F6AEC}"/>
              </a:ext>
            </a:extLst>
          </p:cNvPr>
          <p:cNvGrpSpPr/>
          <p:nvPr/>
        </p:nvGrpSpPr>
        <p:grpSpPr>
          <a:xfrm>
            <a:off x="6236814" y="5363724"/>
            <a:ext cx="878071" cy="234245"/>
            <a:chOff x="3910824" y="1419860"/>
            <a:chExt cx="842833" cy="293143"/>
          </a:xfrm>
        </p:grpSpPr>
        <p:sp>
          <p:nvSpPr>
            <p:cNvPr id="174" name="Rounded Rectangle 217">
              <a:extLst>
                <a:ext uri="{FF2B5EF4-FFF2-40B4-BE49-F238E27FC236}">
                  <a16:creationId xmlns:a16="http://schemas.microsoft.com/office/drawing/2014/main" id="{7C83D018-483E-8927-30C1-CC91F0D7C006}"/>
                </a:ext>
              </a:extLst>
            </p:cNvPr>
            <p:cNvSpPr/>
            <p:nvPr/>
          </p:nvSpPr>
          <p:spPr>
            <a:xfrm>
              <a:off x="4014622" y="1419860"/>
              <a:ext cx="623079" cy="27230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5" name="Rectangle 174">
              <a:extLst>
                <a:ext uri="{FF2B5EF4-FFF2-40B4-BE49-F238E27FC236}">
                  <a16:creationId xmlns:a16="http://schemas.microsoft.com/office/drawing/2014/main" id="{9D80E591-1A99-4302-635C-821F2520DB21}"/>
                </a:ext>
              </a:extLst>
            </p:cNvPr>
            <p:cNvSpPr/>
            <p:nvPr/>
          </p:nvSpPr>
          <p:spPr>
            <a:xfrm>
              <a:off x="3910824" y="1437130"/>
              <a:ext cx="842833" cy="275873"/>
            </a:xfrm>
            <a:prstGeom prst="rect">
              <a:avLst/>
            </a:prstGeom>
            <a:noFill/>
          </p:spPr>
          <p:txBody>
            <a:bodyPr wrap="square" lIns="121920" tIns="60960" rIns="121920" bIns="60960">
              <a:spAutoFit/>
            </a:bodyPr>
            <a:lstStyle/>
            <a:p>
              <a:pPr algn="ctr"/>
              <a:r>
                <a:rPr lang="en-US" sz="700" b="1">
                  <a:ln w="0"/>
                  <a:solidFill>
                    <a:schemeClr val="accent4"/>
                  </a:solidFill>
                </a:rPr>
                <a:t>PORT 80 LED</a:t>
              </a:r>
            </a:p>
          </p:txBody>
        </p:sp>
      </p:grpSp>
      <p:sp>
        <p:nvSpPr>
          <p:cNvPr id="192" name="Rectangle 191">
            <a:extLst>
              <a:ext uri="{FF2B5EF4-FFF2-40B4-BE49-F238E27FC236}">
                <a16:creationId xmlns:a16="http://schemas.microsoft.com/office/drawing/2014/main" id="{E971A9C7-6AFB-0934-870A-B29B2E68AC6F}"/>
              </a:ext>
            </a:extLst>
          </p:cNvPr>
          <p:cNvSpPr/>
          <p:nvPr/>
        </p:nvSpPr>
        <p:spPr>
          <a:xfrm>
            <a:off x="5810715" y="-32119"/>
            <a:ext cx="870332" cy="455959"/>
          </a:xfrm>
          <a:prstGeom prst="rect">
            <a:avLst/>
          </a:prstGeom>
          <a:noFill/>
        </p:spPr>
        <p:txBody>
          <a:bodyPr wrap="square" lIns="121920" tIns="60960" rIns="121920" bIns="60960">
            <a:spAutoFit/>
          </a:bodyPr>
          <a:lstStyle/>
          <a:p>
            <a:pPr algn="ctr"/>
            <a:r>
              <a:rPr lang="en-US" sz="800" b="1">
                <a:ln w="0"/>
                <a:solidFill>
                  <a:srgbClr val="C00000"/>
                </a:solidFill>
              </a:rPr>
              <a:t>RJ45/           USB3.2 </a:t>
            </a:r>
            <a:br>
              <a:rPr lang="en-US" sz="800" b="1">
                <a:ln w="0"/>
                <a:solidFill>
                  <a:srgbClr val="C00000"/>
                </a:solidFill>
              </a:rPr>
            </a:br>
            <a:r>
              <a:rPr lang="en-US" sz="800" b="1">
                <a:ln w="0"/>
                <a:solidFill>
                  <a:srgbClr val="C00000"/>
                </a:solidFill>
              </a:rPr>
              <a:t>Type-A x2</a:t>
            </a:r>
          </a:p>
        </p:txBody>
      </p:sp>
      <p:sp>
        <p:nvSpPr>
          <p:cNvPr id="196" name="Rounded Rectangle 258">
            <a:extLst>
              <a:ext uri="{FF2B5EF4-FFF2-40B4-BE49-F238E27FC236}">
                <a16:creationId xmlns:a16="http://schemas.microsoft.com/office/drawing/2014/main" id="{B4CBF413-815D-4F2F-9BC0-28E4E15D63CE}"/>
              </a:ext>
            </a:extLst>
          </p:cNvPr>
          <p:cNvSpPr/>
          <p:nvPr/>
        </p:nvSpPr>
        <p:spPr>
          <a:xfrm>
            <a:off x="6017054" y="471832"/>
            <a:ext cx="380873" cy="66324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1" name="Rectangle 200">
            <a:extLst>
              <a:ext uri="{FF2B5EF4-FFF2-40B4-BE49-F238E27FC236}">
                <a16:creationId xmlns:a16="http://schemas.microsoft.com/office/drawing/2014/main" id="{ADFF35DA-7701-EDDC-13F0-E518994C16B7}"/>
              </a:ext>
            </a:extLst>
          </p:cNvPr>
          <p:cNvSpPr/>
          <p:nvPr/>
        </p:nvSpPr>
        <p:spPr>
          <a:xfrm>
            <a:off x="2929140" y="6566577"/>
            <a:ext cx="1356042" cy="234360"/>
          </a:xfrm>
          <a:prstGeom prst="rect">
            <a:avLst/>
          </a:prstGeom>
          <a:noFill/>
        </p:spPr>
        <p:txBody>
          <a:bodyPr wrap="square" lIns="121920" tIns="60960" rIns="121920" bIns="60960">
            <a:spAutoFit/>
          </a:bodyPr>
          <a:lstStyle/>
          <a:p>
            <a:pPr algn="ctr"/>
            <a:r>
              <a:rPr lang="en-US" sz="800" b="1">
                <a:ln w="0"/>
                <a:solidFill>
                  <a:srgbClr val="C00000"/>
                </a:solidFill>
              </a:rPr>
              <a:t>SATA Direct Conn</a:t>
            </a:r>
          </a:p>
        </p:txBody>
      </p:sp>
      <p:cxnSp>
        <p:nvCxnSpPr>
          <p:cNvPr id="202" name="Straight Arrow Connector 201">
            <a:extLst>
              <a:ext uri="{FF2B5EF4-FFF2-40B4-BE49-F238E27FC236}">
                <a16:creationId xmlns:a16="http://schemas.microsoft.com/office/drawing/2014/main" id="{753D0C11-A8E5-1241-8122-DB0AD6D987A5}"/>
              </a:ext>
            </a:extLst>
          </p:cNvPr>
          <p:cNvCxnSpPr>
            <a:cxnSpLocks/>
          </p:cNvCxnSpPr>
          <p:nvPr/>
        </p:nvCxnSpPr>
        <p:spPr>
          <a:xfrm flipV="1">
            <a:off x="3524734" y="6475875"/>
            <a:ext cx="0" cy="143489"/>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58">
            <a:extLst>
              <a:ext uri="{FF2B5EF4-FFF2-40B4-BE49-F238E27FC236}">
                <a16:creationId xmlns:a16="http://schemas.microsoft.com/office/drawing/2014/main" id="{8954C28B-3F2F-99B9-0C9E-EF85534A15E7}"/>
              </a:ext>
            </a:extLst>
          </p:cNvPr>
          <p:cNvSpPr/>
          <p:nvPr/>
        </p:nvSpPr>
        <p:spPr>
          <a:xfrm>
            <a:off x="3254709" y="6290246"/>
            <a:ext cx="803225" cy="17751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6" name="Rectangle 215">
            <a:extLst>
              <a:ext uri="{FF2B5EF4-FFF2-40B4-BE49-F238E27FC236}">
                <a16:creationId xmlns:a16="http://schemas.microsoft.com/office/drawing/2014/main" id="{7B0184DE-73A3-D329-6426-6FE9433F186D}"/>
              </a:ext>
            </a:extLst>
          </p:cNvPr>
          <p:cNvSpPr/>
          <p:nvPr/>
        </p:nvSpPr>
        <p:spPr>
          <a:xfrm>
            <a:off x="7480741" y="223418"/>
            <a:ext cx="880781" cy="345159"/>
          </a:xfrm>
          <a:prstGeom prst="rect">
            <a:avLst/>
          </a:prstGeom>
          <a:noFill/>
        </p:spPr>
        <p:txBody>
          <a:bodyPr wrap="square" lIns="121920" tIns="60960" rIns="121920" bIns="60960">
            <a:spAutoFit/>
          </a:bodyPr>
          <a:lstStyle/>
          <a:p>
            <a:pPr algn="ctr">
              <a:spcBef>
                <a:spcPts val="0"/>
              </a:spcBef>
            </a:pPr>
            <a:r>
              <a:rPr lang="en-US" sz="800" b="1">
                <a:ln w="0"/>
                <a:solidFill>
                  <a:srgbClr val="C00000"/>
                </a:solidFill>
              </a:rPr>
              <a:t>DP UHBR20</a:t>
            </a:r>
            <a:br>
              <a:rPr lang="en-US" sz="800" b="1">
                <a:ln w="0"/>
                <a:solidFill>
                  <a:srgbClr val="C00000"/>
                </a:solidFill>
              </a:rPr>
            </a:br>
            <a:r>
              <a:rPr lang="en-US" sz="800" b="1">
                <a:ln w="0"/>
                <a:solidFill>
                  <a:srgbClr val="C00000"/>
                </a:solidFill>
              </a:rPr>
              <a:t>(DDI3)</a:t>
            </a:r>
          </a:p>
        </p:txBody>
      </p:sp>
      <p:sp>
        <p:nvSpPr>
          <p:cNvPr id="231" name="Rectangle 230">
            <a:extLst>
              <a:ext uri="{FF2B5EF4-FFF2-40B4-BE49-F238E27FC236}">
                <a16:creationId xmlns:a16="http://schemas.microsoft.com/office/drawing/2014/main" id="{7EC9753A-A029-C620-33F5-B607DA71EF31}"/>
              </a:ext>
            </a:extLst>
          </p:cNvPr>
          <p:cNvSpPr/>
          <p:nvPr/>
        </p:nvSpPr>
        <p:spPr>
          <a:xfrm>
            <a:off x="5478083" y="83955"/>
            <a:ext cx="665717" cy="455959"/>
          </a:xfrm>
          <a:prstGeom prst="rect">
            <a:avLst/>
          </a:prstGeom>
          <a:noFill/>
        </p:spPr>
        <p:txBody>
          <a:bodyPr wrap="square" lIns="121920" tIns="60960" rIns="121920" bIns="60960">
            <a:spAutoFit/>
          </a:bodyPr>
          <a:lstStyle/>
          <a:p>
            <a:pPr algn="ctr"/>
            <a:r>
              <a:rPr lang="en-US" sz="800" b="1">
                <a:ln w="0"/>
                <a:solidFill>
                  <a:srgbClr val="C00000"/>
                </a:solidFill>
              </a:rPr>
              <a:t>3.5mm AUDIO JACK</a:t>
            </a:r>
          </a:p>
        </p:txBody>
      </p:sp>
      <p:sp>
        <p:nvSpPr>
          <p:cNvPr id="236" name="Rounded Rectangle 258">
            <a:extLst>
              <a:ext uri="{FF2B5EF4-FFF2-40B4-BE49-F238E27FC236}">
                <a16:creationId xmlns:a16="http://schemas.microsoft.com/office/drawing/2014/main" id="{22953899-8F45-5D93-EE68-5DC4EA6DA595}"/>
              </a:ext>
            </a:extLst>
          </p:cNvPr>
          <p:cNvSpPr/>
          <p:nvPr/>
        </p:nvSpPr>
        <p:spPr>
          <a:xfrm>
            <a:off x="5744178" y="660330"/>
            <a:ext cx="177883" cy="25738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8" name="Rectangle 257">
            <a:extLst>
              <a:ext uri="{FF2B5EF4-FFF2-40B4-BE49-F238E27FC236}">
                <a16:creationId xmlns:a16="http://schemas.microsoft.com/office/drawing/2014/main" id="{3C8FBAA4-9FFC-EDDC-3538-CA0DB93AB11E}"/>
              </a:ext>
            </a:extLst>
          </p:cNvPr>
          <p:cNvSpPr/>
          <p:nvPr/>
        </p:nvSpPr>
        <p:spPr>
          <a:xfrm>
            <a:off x="7054771" y="126293"/>
            <a:ext cx="858210" cy="677558"/>
          </a:xfrm>
          <a:prstGeom prst="rect">
            <a:avLst/>
          </a:prstGeom>
          <a:noFill/>
        </p:spPr>
        <p:txBody>
          <a:bodyPr wrap="square" lIns="121920" tIns="60960" rIns="121920" bIns="60960">
            <a:spAutoFit/>
          </a:bodyPr>
          <a:lstStyle/>
          <a:p>
            <a:pPr>
              <a:spcBef>
                <a:spcPts val="0"/>
              </a:spcBef>
            </a:pPr>
            <a:r>
              <a:rPr lang="en-US" sz="800" b="1">
                <a:ln w="0"/>
                <a:solidFill>
                  <a:srgbClr val="C00000"/>
                </a:solidFill>
              </a:rPr>
              <a:t>TCP1</a:t>
            </a:r>
            <a:br>
              <a:rPr lang="en-US" sz="800" b="1">
                <a:ln w="0"/>
                <a:solidFill>
                  <a:srgbClr val="C00000"/>
                </a:solidFill>
              </a:rPr>
            </a:br>
            <a:r>
              <a:rPr lang="en-US" sz="800" b="1">
                <a:ln w="0"/>
                <a:solidFill>
                  <a:srgbClr val="C00000"/>
                </a:solidFill>
              </a:rPr>
              <a:t>Modular </a:t>
            </a:r>
            <a:br>
              <a:rPr lang="en-US" sz="800" b="1">
                <a:ln w="0"/>
                <a:solidFill>
                  <a:srgbClr val="C00000"/>
                </a:solidFill>
              </a:rPr>
            </a:br>
            <a:r>
              <a:rPr lang="en-US" sz="800" b="1">
                <a:ln w="0"/>
                <a:solidFill>
                  <a:srgbClr val="C00000"/>
                </a:solidFill>
              </a:rPr>
              <a:t>IO</a:t>
            </a:r>
          </a:p>
          <a:p>
            <a:pPr>
              <a:spcBef>
                <a:spcPts val="0"/>
              </a:spcBef>
            </a:pPr>
            <a:r>
              <a:rPr lang="en-US" sz="800" b="1">
                <a:ln w="0"/>
                <a:solidFill>
                  <a:srgbClr val="C00000"/>
                </a:solidFill>
              </a:rPr>
              <a:t>(80G)</a:t>
            </a:r>
          </a:p>
          <a:p>
            <a:pPr>
              <a:spcBef>
                <a:spcPts val="0"/>
              </a:spcBef>
            </a:pPr>
            <a:endParaRPr lang="en-US" sz="800" b="1">
              <a:ln w="0"/>
              <a:solidFill>
                <a:srgbClr val="C00000"/>
              </a:solidFill>
            </a:endParaRPr>
          </a:p>
        </p:txBody>
      </p:sp>
      <p:sp>
        <p:nvSpPr>
          <p:cNvPr id="265" name="Rounded Rectangle 258">
            <a:extLst>
              <a:ext uri="{FF2B5EF4-FFF2-40B4-BE49-F238E27FC236}">
                <a16:creationId xmlns:a16="http://schemas.microsoft.com/office/drawing/2014/main" id="{8740F0ED-4F19-252A-FD14-2387879CCED8}"/>
              </a:ext>
            </a:extLst>
          </p:cNvPr>
          <p:cNvSpPr/>
          <p:nvPr/>
        </p:nvSpPr>
        <p:spPr>
          <a:xfrm>
            <a:off x="7210177" y="855515"/>
            <a:ext cx="441371" cy="56134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266" name="Straight Arrow Connector 265">
            <a:extLst>
              <a:ext uri="{FF2B5EF4-FFF2-40B4-BE49-F238E27FC236}">
                <a16:creationId xmlns:a16="http://schemas.microsoft.com/office/drawing/2014/main" id="{8A417E44-33A3-4212-DE92-6CF76AA3CA6C}"/>
              </a:ext>
            </a:extLst>
          </p:cNvPr>
          <p:cNvCxnSpPr>
            <a:cxnSpLocks/>
          </p:cNvCxnSpPr>
          <p:nvPr/>
        </p:nvCxnSpPr>
        <p:spPr>
          <a:xfrm>
            <a:off x="7341449" y="661190"/>
            <a:ext cx="0" cy="13543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7" name="Rounded Rectangle 258">
            <a:extLst>
              <a:ext uri="{FF2B5EF4-FFF2-40B4-BE49-F238E27FC236}">
                <a16:creationId xmlns:a16="http://schemas.microsoft.com/office/drawing/2014/main" id="{1FA3C518-A948-9DE1-9AD0-6A436163A7DB}"/>
              </a:ext>
            </a:extLst>
          </p:cNvPr>
          <p:cNvSpPr/>
          <p:nvPr/>
        </p:nvSpPr>
        <p:spPr>
          <a:xfrm>
            <a:off x="8611775" y="1479237"/>
            <a:ext cx="276917"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8" name="Rectangle 267">
            <a:extLst>
              <a:ext uri="{FF2B5EF4-FFF2-40B4-BE49-F238E27FC236}">
                <a16:creationId xmlns:a16="http://schemas.microsoft.com/office/drawing/2014/main" id="{9B91FCDD-2198-0F82-A7D1-CAAF360A5CE6}"/>
              </a:ext>
            </a:extLst>
          </p:cNvPr>
          <p:cNvSpPr/>
          <p:nvPr/>
        </p:nvSpPr>
        <p:spPr>
          <a:xfrm>
            <a:off x="8977160" y="1498045"/>
            <a:ext cx="718051" cy="455959"/>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PSU</a:t>
            </a:r>
          </a:p>
          <a:p>
            <a:pPr>
              <a:spcBef>
                <a:spcPts val="0"/>
              </a:spcBef>
            </a:pPr>
            <a:r>
              <a:rPr lang="es-ES" sz="800" b="1">
                <a:ln w="0"/>
                <a:solidFill>
                  <a:schemeClr val="bg1"/>
                </a:solidFill>
                <a:highlight>
                  <a:srgbClr val="000000"/>
                </a:highlight>
              </a:rPr>
              <a:t>CPU</a:t>
            </a:r>
          </a:p>
          <a:p>
            <a:pPr>
              <a:spcBef>
                <a:spcPts val="0"/>
              </a:spcBef>
            </a:pPr>
            <a:r>
              <a:rPr lang="es-ES" sz="800" b="1">
                <a:ln w="0"/>
                <a:solidFill>
                  <a:schemeClr val="bg1"/>
                </a:solidFill>
                <a:highlight>
                  <a:srgbClr val="000000"/>
                </a:highlight>
              </a:rPr>
              <a:t>12V</a:t>
            </a:r>
            <a:endParaRPr lang="en-US" sz="800" b="1">
              <a:ln w="0"/>
              <a:solidFill>
                <a:schemeClr val="bg1"/>
              </a:solidFill>
              <a:highlight>
                <a:srgbClr val="000000"/>
              </a:highlight>
            </a:endParaRPr>
          </a:p>
        </p:txBody>
      </p:sp>
      <p:cxnSp>
        <p:nvCxnSpPr>
          <p:cNvPr id="273" name="Straight Arrow Connector 272">
            <a:extLst>
              <a:ext uri="{FF2B5EF4-FFF2-40B4-BE49-F238E27FC236}">
                <a16:creationId xmlns:a16="http://schemas.microsoft.com/office/drawing/2014/main" id="{167D5F14-8254-BE4C-62AA-684042F993CD}"/>
              </a:ext>
            </a:extLst>
          </p:cNvPr>
          <p:cNvCxnSpPr>
            <a:cxnSpLocks/>
          </p:cNvCxnSpPr>
          <p:nvPr/>
        </p:nvCxnSpPr>
        <p:spPr>
          <a:xfrm flipH="1">
            <a:off x="8893968" y="1712497"/>
            <a:ext cx="188399" cy="0"/>
          </a:xfrm>
          <a:prstGeom prst="straightConnector1">
            <a:avLst/>
          </a:prstGeom>
          <a:ln w="127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07" name="Rounded Rectangle 258">
            <a:extLst>
              <a:ext uri="{FF2B5EF4-FFF2-40B4-BE49-F238E27FC236}">
                <a16:creationId xmlns:a16="http://schemas.microsoft.com/office/drawing/2014/main" id="{FE371C33-4396-8055-54FE-6331EC571E15}"/>
              </a:ext>
            </a:extLst>
          </p:cNvPr>
          <p:cNvSpPr/>
          <p:nvPr/>
        </p:nvSpPr>
        <p:spPr>
          <a:xfrm>
            <a:off x="8603540" y="1990011"/>
            <a:ext cx="150541" cy="540647"/>
          </a:xfrm>
          <a:prstGeom prst="roundRect">
            <a:avLst/>
          </a:prstGeom>
          <a:noFill/>
          <a:ln w="15875"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8" name="Rectangle 307">
            <a:extLst>
              <a:ext uri="{FF2B5EF4-FFF2-40B4-BE49-F238E27FC236}">
                <a16:creationId xmlns:a16="http://schemas.microsoft.com/office/drawing/2014/main" id="{C63457BF-77CC-F3DA-1063-93D7839D1898}"/>
              </a:ext>
            </a:extLst>
          </p:cNvPr>
          <p:cNvSpPr/>
          <p:nvPr/>
        </p:nvSpPr>
        <p:spPr>
          <a:xfrm>
            <a:off x="6567888" y="2826421"/>
            <a:ext cx="1052176" cy="220445"/>
          </a:xfrm>
          <a:prstGeom prst="rect">
            <a:avLst/>
          </a:prstGeom>
          <a:noFill/>
        </p:spPr>
        <p:txBody>
          <a:bodyPr wrap="square" lIns="121920" tIns="60960" rIns="121920" bIns="60960">
            <a:spAutoFit/>
          </a:bodyPr>
          <a:lstStyle/>
          <a:p>
            <a:pPr algn="ctr"/>
            <a:r>
              <a:rPr lang="en-US" sz="700" b="1">
                <a:ln w="0"/>
                <a:solidFill>
                  <a:schemeClr val="bg1"/>
                </a:solidFill>
              </a:rPr>
              <a:t>LGA1954 Socket</a:t>
            </a:r>
          </a:p>
        </p:txBody>
      </p:sp>
      <p:sp>
        <p:nvSpPr>
          <p:cNvPr id="310" name="Rounded Rectangle 217">
            <a:extLst>
              <a:ext uri="{FF2B5EF4-FFF2-40B4-BE49-F238E27FC236}">
                <a16:creationId xmlns:a16="http://schemas.microsoft.com/office/drawing/2014/main" id="{A89654F0-9559-6099-00DB-CC203CCBDCC3}"/>
              </a:ext>
            </a:extLst>
          </p:cNvPr>
          <p:cNvSpPr/>
          <p:nvPr/>
        </p:nvSpPr>
        <p:spPr>
          <a:xfrm>
            <a:off x="6489478" y="2509701"/>
            <a:ext cx="1130586" cy="8307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15" name="Group 314">
            <a:extLst>
              <a:ext uri="{FF2B5EF4-FFF2-40B4-BE49-F238E27FC236}">
                <a16:creationId xmlns:a16="http://schemas.microsoft.com/office/drawing/2014/main" id="{761588AC-4693-763F-F860-214BFFC21FA9}"/>
              </a:ext>
            </a:extLst>
          </p:cNvPr>
          <p:cNvGrpSpPr/>
          <p:nvPr/>
        </p:nvGrpSpPr>
        <p:grpSpPr>
          <a:xfrm>
            <a:off x="5614884" y="3862917"/>
            <a:ext cx="2898985" cy="340270"/>
            <a:chOff x="3715374" y="1266422"/>
            <a:chExt cx="1871830" cy="777093"/>
          </a:xfrm>
        </p:grpSpPr>
        <p:sp>
          <p:nvSpPr>
            <p:cNvPr id="316" name="Rounded Rectangle 217">
              <a:extLst>
                <a:ext uri="{FF2B5EF4-FFF2-40B4-BE49-F238E27FC236}">
                  <a16:creationId xmlns:a16="http://schemas.microsoft.com/office/drawing/2014/main" id="{E51DE089-2DEB-7228-1416-4E8C95637605}"/>
                </a:ext>
              </a:extLst>
            </p:cNvPr>
            <p:cNvSpPr/>
            <p:nvPr/>
          </p:nvSpPr>
          <p:spPr>
            <a:xfrm>
              <a:off x="3715374" y="1316694"/>
              <a:ext cx="1871830" cy="7268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7" name="Rectangle 316">
              <a:extLst>
                <a:ext uri="{FF2B5EF4-FFF2-40B4-BE49-F238E27FC236}">
                  <a16:creationId xmlns:a16="http://schemas.microsoft.com/office/drawing/2014/main" id="{2B13F458-2FA8-B777-59EF-090A29216618}"/>
                </a:ext>
              </a:extLst>
            </p:cNvPr>
            <p:cNvSpPr/>
            <p:nvPr/>
          </p:nvSpPr>
          <p:spPr>
            <a:xfrm>
              <a:off x="3850153" y="1266422"/>
              <a:ext cx="1498849" cy="503442"/>
            </a:xfrm>
            <a:prstGeom prst="rect">
              <a:avLst/>
            </a:prstGeom>
            <a:noFill/>
          </p:spPr>
          <p:txBody>
            <a:bodyPr wrap="square" lIns="121920" tIns="60960" rIns="121920" bIns="60960">
              <a:spAutoFit/>
            </a:bodyPr>
            <a:lstStyle/>
            <a:p>
              <a:pPr algn="ctr">
                <a:spcBef>
                  <a:spcPts val="0"/>
                </a:spcBef>
              </a:pPr>
              <a:r>
                <a:rPr lang="en-US" sz="700" b="1">
                  <a:ln w="0"/>
                  <a:solidFill>
                    <a:schemeClr val="bg1"/>
                  </a:solidFill>
                </a:rPr>
                <a:t>DDR5 UDDIMM (Ch0/2) ; SPD address=A0</a:t>
              </a:r>
            </a:p>
          </p:txBody>
        </p:sp>
      </p:grpSp>
      <p:sp>
        <p:nvSpPr>
          <p:cNvPr id="319" name="Rounded Rectangle 258">
            <a:extLst>
              <a:ext uri="{FF2B5EF4-FFF2-40B4-BE49-F238E27FC236}">
                <a16:creationId xmlns:a16="http://schemas.microsoft.com/office/drawing/2014/main" id="{77D668CF-D213-53B6-AD96-483B8D8E1229}"/>
              </a:ext>
            </a:extLst>
          </p:cNvPr>
          <p:cNvSpPr/>
          <p:nvPr/>
        </p:nvSpPr>
        <p:spPr>
          <a:xfrm>
            <a:off x="3942968" y="4719727"/>
            <a:ext cx="120486" cy="32902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30" name="Group 329">
            <a:extLst>
              <a:ext uri="{FF2B5EF4-FFF2-40B4-BE49-F238E27FC236}">
                <a16:creationId xmlns:a16="http://schemas.microsoft.com/office/drawing/2014/main" id="{CB602EBE-F5F4-C552-D271-919DD680F142}"/>
              </a:ext>
            </a:extLst>
          </p:cNvPr>
          <p:cNvGrpSpPr/>
          <p:nvPr/>
        </p:nvGrpSpPr>
        <p:grpSpPr>
          <a:xfrm rot="16200000">
            <a:off x="2722999" y="4381649"/>
            <a:ext cx="647387" cy="358217"/>
            <a:chOff x="3650828" y="1029113"/>
            <a:chExt cx="1016977" cy="272302"/>
          </a:xfrm>
        </p:grpSpPr>
        <p:sp>
          <p:nvSpPr>
            <p:cNvPr id="331" name="Rounded Rectangle 217">
              <a:extLst>
                <a:ext uri="{FF2B5EF4-FFF2-40B4-BE49-F238E27FC236}">
                  <a16:creationId xmlns:a16="http://schemas.microsoft.com/office/drawing/2014/main" id="{1188CB80-33C4-0B9B-BF89-66DB21C1C9E4}"/>
                </a:ext>
              </a:extLst>
            </p:cNvPr>
            <p:cNvSpPr/>
            <p:nvPr/>
          </p:nvSpPr>
          <p:spPr>
            <a:xfrm>
              <a:off x="3726811" y="1029113"/>
              <a:ext cx="940994" cy="272302"/>
            </a:xfrm>
            <a:prstGeom prst="roundRect">
              <a:avLst/>
            </a:prstGeom>
            <a:noFill/>
            <a:ln w="158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2" name="Rectangle 331">
              <a:extLst>
                <a:ext uri="{FF2B5EF4-FFF2-40B4-BE49-F238E27FC236}">
                  <a16:creationId xmlns:a16="http://schemas.microsoft.com/office/drawing/2014/main" id="{84C1E20C-F7FA-B87B-DB3A-C16429046483}"/>
                </a:ext>
              </a:extLst>
            </p:cNvPr>
            <p:cNvSpPr/>
            <p:nvPr/>
          </p:nvSpPr>
          <p:spPr>
            <a:xfrm>
              <a:off x="3650828" y="1064949"/>
              <a:ext cx="1010256" cy="184773"/>
            </a:xfrm>
            <a:prstGeom prst="rect">
              <a:avLst/>
            </a:prstGeom>
            <a:noFill/>
          </p:spPr>
          <p:txBody>
            <a:bodyPr wrap="square" lIns="121920" tIns="60960" rIns="121920" bIns="60960">
              <a:spAutoFit/>
            </a:bodyPr>
            <a:lstStyle/>
            <a:p>
              <a:pPr algn="ctr"/>
              <a:r>
                <a:rPr lang="en-US" sz="700" b="1">
                  <a:ln w="0"/>
                  <a:solidFill>
                    <a:schemeClr val="bg1"/>
                  </a:solidFill>
                </a:rPr>
                <a:t>MECC Conn</a:t>
              </a:r>
            </a:p>
          </p:txBody>
        </p:sp>
      </p:grpSp>
      <p:grpSp>
        <p:nvGrpSpPr>
          <p:cNvPr id="133" name="Group 132">
            <a:extLst>
              <a:ext uri="{FF2B5EF4-FFF2-40B4-BE49-F238E27FC236}">
                <a16:creationId xmlns:a16="http://schemas.microsoft.com/office/drawing/2014/main" id="{8F6D9597-D488-2E55-3CC8-12ADCD0E5DDB}"/>
              </a:ext>
            </a:extLst>
          </p:cNvPr>
          <p:cNvGrpSpPr/>
          <p:nvPr/>
        </p:nvGrpSpPr>
        <p:grpSpPr>
          <a:xfrm>
            <a:off x="6629118" y="4616481"/>
            <a:ext cx="1057332" cy="317395"/>
            <a:chOff x="4033768" y="1221978"/>
            <a:chExt cx="846963" cy="303937"/>
          </a:xfrm>
        </p:grpSpPr>
        <p:sp>
          <p:nvSpPr>
            <p:cNvPr id="134" name="Rounded Rectangle 217">
              <a:extLst>
                <a:ext uri="{FF2B5EF4-FFF2-40B4-BE49-F238E27FC236}">
                  <a16:creationId xmlns:a16="http://schemas.microsoft.com/office/drawing/2014/main" id="{F2A742B9-2E74-1FF5-2B38-39814BBA6DCA}"/>
                </a:ext>
              </a:extLst>
            </p:cNvPr>
            <p:cNvSpPr/>
            <p:nvPr/>
          </p:nvSpPr>
          <p:spPr>
            <a:xfrm>
              <a:off x="4033768" y="1277168"/>
              <a:ext cx="184515" cy="1375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5" name="Rectangle 134">
              <a:extLst>
                <a:ext uri="{FF2B5EF4-FFF2-40B4-BE49-F238E27FC236}">
                  <a16:creationId xmlns:a16="http://schemas.microsoft.com/office/drawing/2014/main" id="{2CEF103D-DF97-CE40-9884-4BCC5904CC1C}"/>
                </a:ext>
              </a:extLst>
            </p:cNvPr>
            <p:cNvSpPr/>
            <p:nvPr/>
          </p:nvSpPr>
          <p:spPr>
            <a:xfrm>
              <a:off x="4083487" y="1221978"/>
              <a:ext cx="797244" cy="303937"/>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FP PD-less AIC</a:t>
              </a:r>
              <a:r>
                <a:rPr lang="en-US" sz="700" b="1">
                  <a:ln w="0"/>
                  <a:solidFill>
                    <a:schemeClr val="bg1"/>
                  </a:solidFill>
                </a:rPr>
                <a:t>                 </a:t>
              </a:r>
              <a:r>
                <a:rPr lang="en-US" sz="700" b="1">
                  <a:ln w="0"/>
                  <a:solidFill>
                    <a:schemeClr val="bg1"/>
                  </a:solidFill>
                  <a:highlight>
                    <a:srgbClr val="000000"/>
                  </a:highlight>
                </a:rPr>
                <a:t>PWR CONN</a:t>
              </a:r>
            </a:p>
          </p:txBody>
        </p:sp>
      </p:grpSp>
      <p:grpSp>
        <p:nvGrpSpPr>
          <p:cNvPr id="142" name="Group 141">
            <a:extLst>
              <a:ext uri="{FF2B5EF4-FFF2-40B4-BE49-F238E27FC236}">
                <a16:creationId xmlns:a16="http://schemas.microsoft.com/office/drawing/2014/main" id="{A96A1925-67A9-116D-53E8-AAC0B73268F8}"/>
              </a:ext>
            </a:extLst>
          </p:cNvPr>
          <p:cNvGrpSpPr/>
          <p:nvPr/>
        </p:nvGrpSpPr>
        <p:grpSpPr>
          <a:xfrm>
            <a:off x="8509409" y="4665019"/>
            <a:ext cx="1433213" cy="234360"/>
            <a:chOff x="9001489" y="5075913"/>
            <a:chExt cx="1433213" cy="234360"/>
          </a:xfrm>
        </p:grpSpPr>
        <p:sp>
          <p:nvSpPr>
            <p:cNvPr id="143" name="Rounded Rectangle 258">
              <a:extLst>
                <a:ext uri="{FF2B5EF4-FFF2-40B4-BE49-F238E27FC236}">
                  <a16:creationId xmlns:a16="http://schemas.microsoft.com/office/drawing/2014/main" id="{97EA8962-6203-62CE-C433-66AD4E8E50F0}"/>
                </a:ext>
              </a:extLst>
            </p:cNvPr>
            <p:cNvSpPr/>
            <p:nvPr/>
          </p:nvSpPr>
          <p:spPr>
            <a:xfrm>
              <a:off x="9001489" y="5096800"/>
              <a:ext cx="148759" cy="179123"/>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7" name="Rectangle 146">
              <a:extLst>
                <a:ext uri="{FF2B5EF4-FFF2-40B4-BE49-F238E27FC236}">
                  <a16:creationId xmlns:a16="http://schemas.microsoft.com/office/drawing/2014/main" id="{EC2CF89D-C8F4-CD14-9BAC-5BDF036287F0}"/>
                </a:ext>
              </a:extLst>
            </p:cNvPr>
            <p:cNvSpPr/>
            <p:nvPr/>
          </p:nvSpPr>
          <p:spPr>
            <a:xfrm>
              <a:off x="9068373" y="5075913"/>
              <a:ext cx="1366329"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CPU FAN HDR </a:t>
              </a:r>
              <a:endParaRPr lang="en-US" sz="800" b="1">
                <a:ln w="0"/>
                <a:solidFill>
                  <a:schemeClr val="bg1"/>
                </a:solidFill>
                <a:highlight>
                  <a:srgbClr val="000000"/>
                </a:highlight>
              </a:endParaRPr>
            </a:p>
          </p:txBody>
        </p:sp>
      </p:grpSp>
      <p:grpSp>
        <p:nvGrpSpPr>
          <p:cNvPr id="154" name="Group 153">
            <a:extLst>
              <a:ext uri="{FF2B5EF4-FFF2-40B4-BE49-F238E27FC236}">
                <a16:creationId xmlns:a16="http://schemas.microsoft.com/office/drawing/2014/main" id="{EE4277F9-AB6F-64F3-411B-7CC602D085D2}"/>
              </a:ext>
            </a:extLst>
          </p:cNvPr>
          <p:cNvGrpSpPr/>
          <p:nvPr/>
        </p:nvGrpSpPr>
        <p:grpSpPr>
          <a:xfrm>
            <a:off x="2852499" y="5132857"/>
            <a:ext cx="245672" cy="1216025"/>
            <a:chOff x="2685337" y="3684425"/>
            <a:chExt cx="245672" cy="1216025"/>
          </a:xfrm>
        </p:grpSpPr>
        <p:sp>
          <p:nvSpPr>
            <p:cNvPr id="155" name="Rectangle 154">
              <a:extLst>
                <a:ext uri="{FF2B5EF4-FFF2-40B4-BE49-F238E27FC236}">
                  <a16:creationId xmlns:a16="http://schemas.microsoft.com/office/drawing/2014/main" id="{41F1343F-A9D1-AC3D-2ECF-AB3CCF189720}"/>
                </a:ext>
              </a:extLst>
            </p:cNvPr>
            <p:cNvSpPr/>
            <p:nvPr/>
          </p:nvSpPr>
          <p:spPr>
            <a:xfrm rot="16200000">
              <a:off x="2197430" y="4182215"/>
              <a:ext cx="1216025" cy="220445"/>
            </a:xfrm>
            <a:prstGeom prst="rect">
              <a:avLst/>
            </a:prstGeom>
            <a:noFill/>
          </p:spPr>
          <p:txBody>
            <a:bodyPr wrap="square" lIns="121920" tIns="60960" rIns="121920" bIns="60960">
              <a:spAutoFit/>
            </a:bodyPr>
            <a:lstStyle/>
            <a:p>
              <a:pPr algn="ctr"/>
              <a:r>
                <a:rPr lang="en-US" sz="700" b="1">
                  <a:ln w="0"/>
                  <a:solidFill>
                    <a:schemeClr val="bg1"/>
                  </a:solidFill>
                </a:rPr>
                <a:t>PM Sideband header</a:t>
              </a:r>
            </a:p>
          </p:txBody>
        </p:sp>
        <p:sp>
          <p:nvSpPr>
            <p:cNvPr id="156" name="Rounded Rectangle 258">
              <a:extLst>
                <a:ext uri="{FF2B5EF4-FFF2-40B4-BE49-F238E27FC236}">
                  <a16:creationId xmlns:a16="http://schemas.microsoft.com/office/drawing/2014/main" id="{C1499FAA-FB34-F205-5FD8-C117DA7E92DE}"/>
                </a:ext>
              </a:extLst>
            </p:cNvPr>
            <p:cNvSpPr/>
            <p:nvPr/>
          </p:nvSpPr>
          <p:spPr>
            <a:xfrm>
              <a:off x="2685337" y="3746775"/>
              <a:ext cx="245672" cy="10736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157" name="Title 2">
            <a:extLst>
              <a:ext uri="{FF2B5EF4-FFF2-40B4-BE49-F238E27FC236}">
                <a16:creationId xmlns:a16="http://schemas.microsoft.com/office/drawing/2014/main" id="{193DD752-EB61-A6C2-E480-48D71BB569DE}"/>
              </a:ext>
            </a:extLst>
          </p:cNvPr>
          <p:cNvSpPr txBox="1">
            <a:spLocks/>
          </p:cNvSpPr>
          <p:nvPr/>
        </p:nvSpPr>
        <p:spPr>
          <a:xfrm>
            <a:off x="122884" y="9694"/>
            <a:ext cx="10598148"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000"/>
              <a:t>S01x/S02x 1DPC RVP Top View</a:t>
            </a:r>
          </a:p>
        </p:txBody>
      </p:sp>
      <p:sp>
        <p:nvSpPr>
          <p:cNvPr id="184" name="Rounded Rectangle 258">
            <a:extLst>
              <a:ext uri="{FF2B5EF4-FFF2-40B4-BE49-F238E27FC236}">
                <a16:creationId xmlns:a16="http://schemas.microsoft.com/office/drawing/2014/main" id="{58B5EF7F-C77F-9BBB-C304-FDCAC2CC76C9}"/>
              </a:ext>
            </a:extLst>
          </p:cNvPr>
          <p:cNvSpPr/>
          <p:nvPr/>
        </p:nvSpPr>
        <p:spPr>
          <a:xfrm>
            <a:off x="7799837" y="698902"/>
            <a:ext cx="400293" cy="270775"/>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204" name="Straight Arrow Connector 203">
            <a:extLst>
              <a:ext uri="{FF2B5EF4-FFF2-40B4-BE49-F238E27FC236}">
                <a16:creationId xmlns:a16="http://schemas.microsoft.com/office/drawing/2014/main" id="{E8BD2ADE-A15A-CB6F-2B68-62E30B9C2B11}"/>
              </a:ext>
            </a:extLst>
          </p:cNvPr>
          <p:cNvCxnSpPr>
            <a:cxnSpLocks/>
          </p:cNvCxnSpPr>
          <p:nvPr/>
        </p:nvCxnSpPr>
        <p:spPr>
          <a:xfrm>
            <a:off x="7999983" y="517789"/>
            <a:ext cx="0" cy="14621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BC3332C5-0C05-D2C3-F795-E29AA0EDAF0E}"/>
              </a:ext>
            </a:extLst>
          </p:cNvPr>
          <p:cNvCxnSpPr>
            <a:cxnSpLocks/>
          </p:cNvCxnSpPr>
          <p:nvPr/>
        </p:nvCxnSpPr>
        <p:spPr>
          <a:xfrm>
            <a:off x="8454207" y="519972"/>
            <a:ext cx="0" cy="13543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Rectangle 205">
            <a:extLst>
              <a:ext uri="{FF2B5EF4-FFF2-40B4-BE49-F238E27FC236}">
                <a16:creationId xmlns:a16="http://schemas.microsoft.com/office/drawing/2014/main" id="{7A1083C2-ECF0-E79A-C1D7-40DF2B7750B0}"/>
              </a:ext>
            </a:extLst>
          </p:cNvPr>
          <p:cNvSpPr/>
          <p:nvPr/>
        </p:nvSpPr>
        <p:spPr>
          <a:xfrm>
            <a:off x="7811065" y="223418"/>
            <a:ext cx="1396669" cy="345159"/>
          </a:xfrm>
          <a:prstGeom prst="rect">
            <a:avLst/>
          </a:prstGeom>
          <a:noFill/>
        </p:spPr>
        <p:txBody>
          <a:bodyPr wrap="square" lIns="121920" tIns="60960" rIns="121920" bIns="60960">
            <a:spAutoFit/>
          </a:bodyPr>
          <a:lstStyle/>
          <a:p>
            <a:pPr algn="ctr"/>
            <a:r>
              <a:rPr lang="en-US" sz="800" b="1">
                <a:ln w="0"/>
                <a:solidFill>
                  <a:srgbClr val="C00000"/>
                </a:solidFill>
              </a:rPr>
              <a:t>HDMI 12G</a:t>
            </a:r>
            <a:br>
              <a:rPr lang="en-US" sz="800" b="1">
                <a:ln w="0"/>
                <a:solidFill>
                  <a:srgbClr val="C00000"/>
                </a:solidFill>
              </a:rPr>
            </a:br>
            <a:r>
              <a:rPr lang="en-US" sz="800" b="1">
                <a:ln w="0"/>
                <a:solidFill>
                  <a:srgbClr val="C00000"/>
                </a:solidFill>
              </a:rPr>
              <a:t>(DDI2)</a:t>
            </a:r>
          </a:p>
        </p:txBody>
      </p:sp>
      <p:sp>
        <p:nvSpPr>
          <p:cNvPr id="212" name="Rounded Rectangle 258">
            <a:extLst>
              <a:ext uri="{FF2B5EF4-FFF2-40B4-BE49-F238E27FC236}">
                <a16:creationId xmlns:a16="http://schemas.microsoft.com/office/drawing/2014/main" id="{BF3F75AA-E67B-1685-89F8-C3EFBC79E14A}"/>
              </a:ext>
            </a:extLst>
          </p:cNvPr>
          <p:cNvSpPr/>
          <p:nvPr/>
        </p:nvSpPr>
        <p:spPr>
          <a:xfrm>
            <a:off x="8266594" y="680760"/>
            <a:ext cx="332347" cy="23173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159" name="Straight Arrow Connector 158">
            <a:extLst>
              <a:ext uri="{FF2B5EF4-FFF2-40B4-BE49-F238E27FC236}">
                <a16:creationId xmlns:a16="http://schemas.microsoft.com/office/drawing/2014/main" id="{F2DAB892-9FE9-08C9-C5A0-111C7AD2C7B3}"/>
              </a:ext>
            </a:extLst>
          </p:cNvPr>
          <p:cNvCxnSpPr>
            <a:cxnSpLocks/>
          </p:cNvCxnSpPr>
          <p:nvPr/>
        </p:nvCxnSpPr>
        <p:spPr>
          <a:xfrm>
            <a:off x="5823622" y="506390"/>
            <a:ext cx="0" cy="12437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9F061058-D025-1D6B-BF80-013F67E06E50}"/>
              </a:ext>
            </a:extLst>
          </p:cNvPr>
          <p:cNvCxnSpPr>
            <a:cxnSpLocks/>
          </p:cNvCxnSpPr>
          <p:nvPr/>
        </p:nvCxnSpPr>
        <p:spPr>
          <a:xfrm>
            <a:off x="6225299" y="347458"/>
            <a:ext cx="0" cy="12437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0" name="Rectangle 199">
            <a:extLst>
              <a:ext uri="{FF2B5EF4-FFF2-40B4-BE49-F238E27FC236}">
                <a16:creationId xmlns:a16="http://schemas.microsoft.com/office/drawing/2014/main" id="{0A978E48-A0A6-29B4-A993-05649FFCB60A}"/>
              </a:ext>
            </a:extLst>
          </p:cNvPr>
          <p:cNvSpPr/>
          <p:nvPr/>
        </p:nvSpPr>
        <p:spPr>
          <a:xfrm>
            <a:off x="8856524" y="2032056"/>
            <a:ext cx="649479" cy="345159"/>
          </a:xfrm>
          <a:prstGeom prst="rect">
            <a:avLst/>
          </a:prstGeom>
          <a:noFill/>
        </p:spPr>
        <p:txBody>
          <a:bodyPr wrap="square" lIns="121920" tIns="60960" rIns="121920" bIns="60960">
            <a:spAutoFit/>
          </a:bodyPr>
          <a:lstStyle/>
          <a:p>
            <a:pPr algn="ctr"/>
            <a:r>
              <a:rPr lang="en-US" sz="800" b="1" err="1">
                <a:ln w="0"/>
                <a:solidFill>
                  <a:schemeClr val="bg1">
                    <a:lumMod val="65000"/>
                  </a:schemeClr>
                </a:solidFill>
              </a:rPr>
              <a:t>eDP</a:t>
            </a:r>
            <a:r>
              <a:rPr lang="en-US" sz="800" b="1">
                <a:ln w="0"/>
                <a:solidFill>
                  <a:schemeClr val="bg1">
                    <a:lumMod val="65000"/>
                  </a:schemeClr>
                </a:solidFill>
              </a:rPr>
              <a:t> (DDI3)</a:t>
            </a:r>
          </a:p>
        </p:txBody>
      </p:sp>
      <p:grpSp>
        <p:nvGrpSpPr>
          <p:cNvPr id="8" name="Group 7">
            <a:extLst>
              <a:ext uri="{FF2B5EF4-FFF2-40B4-BE49-F238E27FC236}">
                <a16:creationId xmlns:a16="http://schemas.microsoft.com/office/drawing/2014/main" id="{E423228E-DE1D-8C79-4360-10F3C762A04F}"/>
              </a:ext>
            </a:extLst>
          </p:cNvPr>
          <p:cNvGrpSpPr/>
          <p:nvPr/>
        </p:nvGrpSpPr>
        <p:grpSpPr>
          <a:xfrm>
            <a:off x="3109873" y="1272861"/>
            <a:ext cx="242773" cy="1211064"/>
            <a:chOff x="262608" y="1544642"/>
            <a:chExt cx="285667" cy="1211064"/>
          </a:xfrm>
        </p:grpSpPr>
        <p:sp>
          <p:nvSpPr>
            <p:cNvPr id="165" name="Rounded Rectangle 258">
              <a:extLst>
                <a:ext uri="{FF2B5EF4-FFF2-40B4-BE49-F238E27FC236}">
                  <a16:creationId xmlns:a16="http://schemas.microsoft.com/office/drawing/2014/main" id="{EF65479A-4E3E-1006-6B06-C7E692E659D7}"/>
                </a:ext>
              </a:extLst>
            </p:cNvPr>
            <p:cNvSpPr/>
            <p:nvPr/>
          </p:nvSpPr>
          <p:spPr>
            <a:xfrm>
              <a:off x="275661" y="1684167"/>
              <a:ext cx="272614" cy="96482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0" name="Rectangle 169">
              <a:extLst>
                <a:ext uri="{FF2B5EF4-FFF2-40B4-BE49-F238E27FC236}">
                  <a16:creationId xmlns:a16="http://schemas.microsoft.com/office/drawing/2014/main" id="{1CE73310-0DED-3625-C41C-45168935313D}"/>
                </a:ext>
              </a:extLst>
            </p:cNvPr>
            <p:cNvSpPr/>
            <p:nvPr/>
          </p:nvSpPr>
          <p:spPr>
            <a:xfrm rot="16200000">
              <a:off x="-213227" y="2020477"/>
              <a:ext cx="1211064" cy="259394"/>
            </a:xfrm>
            <a:prstGeom prst="rect">
              <a:avLst/>
            </a:prstGeom>
            <a:noFill/>
          </p:spPr>
          <p:txBody>
            <a:bodyPr wrap="square" lIns="121920" tIns="60960" rIns="121920" bIns="60960">
              <a:spAutoFit/>
            </a:bodyPr>
            <a:lstStyle/>
            <a:p>
              <a:pPr algn="ctr"/>
              <a:r>
                <a:rPr lang="en-US" sz="700" b="1">
                  <a:ln w="0"/>
                  <a:solidFill>
                    <a:schemeClr val="bg1"/>
                  </a:solidFill>
                </a:rPr>
                <a:t>X2 PCH  PCIe Slot#3</a:t>
              </a:r>
            </a:p>
          </p:txBody>
        </p:sp>
      </p:grpSp>
      <p:sp>
        <p:nvSpPr>
          <p:cNvPr id="222" name="Rectangle 221">
            <a:extLst>
              <a:ext uri="{FF2B5EF4-FFF2-40B4-BE49-F238E27FC236}">
                <a16:creationId xmlns:a16="http://schemas.microsoft.com/office/drawing/2014/main" id="{44970F10-D88B-1777-C563-F76BF38BCF1C}"/>
              </a:ext>
            </a:extLst>
          </p:cNvPr>
          <p:cNvSpPr/>
          <p:nvPr/>
        </p:nvSpPr>
        <p:spPr>
          <a:xfrm>
            <a:off x="5790324" y="4023803"/>
            <a:ext cx="2396784" cy="22044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rPr>
              <a:t>DDR5 UDDIMM (Ch1/3) ; SPD address=A4</a:t>
            </a:r>
          </a:p>
        </p:txBody>
      </p:sp>
      <p:grpSp>
        <p:nvGrpSpPr>
          <p:cNvPr id="233" name="Group 232">
            <a:extLst>
              <a:ext uri="{FF2B5EF4-FFF2-40B4-BE49-F238E27FC236}">
                <a16:creationId xmlns:a16="http://schemas.microsoft.com/office/drawing/2014/main" id="{F06019E1-7F3B-3BD5-985D-3D0425B25EBB}"/>
              </a:ext>
            </a:extLst>
          </p:cNvPr>
          <p:cNvGrpSpPr/>
          <p:nvPr/>
        </p:nvGrpSpPr>
        <p:grpSpPr>
          <a:xfrm>
            <a:off x="5436080" y="1362783"/>
            <a:ext cx="220445" cy="1954636"/>
            <a:chOff x="178906" y="1366821"/>
            <a:chExt cx="398025" cy="1030617"/>
          </a:xfrm>
        </p:grpSpPr>
        <p:sp>
          <p:nvSpPr>
            <p:cNvPr id="234" name="Rounded Rectangle 258">
              <a:extLst>
                <a:ext uri="{FF2B5EF4-FFF2-40B4-BE49-F238E27FC236}">
                  <a16:creationId xmlns:a16="http://schemas.microsoft.com/office/drawing/2014/main" id="{1D8C4C4E-308A-3833-98FA-623F7400ABFF}"/>
                </a:ext>
              </a:extLst>
            </p:cNvPr>
            <p:cNvSpPr/>
            <p:nvPr/>
          </p:nvSpPr>
          <p:spPr>
            <a:xfrm>
              <a:off x="241612" y="1440569"/>
              <a:ext cx="301895" cy="92489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7" name="Rectangle 236">
              <a:extLst>
                <a:ext uri="{FF2B5EF4-FFF2-40B4-BE49-F238E27FC236}">
                  <a16:creationId xmlns:a16="http://schemas.microsoft.com/office/drawing/2014/main" id="{B535751B-D314-E21E-F8A8-6ABA3C7A4E52}"/>
                </a:ext>
              </a:extLst>
            </p:cNvPr>
            <p:cNvSpPr/>
            <p:nvPr/>
          </p:nvSpPr>
          <p:spPr>
            <a:xfrm rot="16200000">
              <a:off x="-137390" y="1683117"/>
              <a:ext cx="1030617" cy="398025"/>
            </a:xfrm>
            <a:prstGeom prst="rect">
              <a:avLst/>
            </a:prstGeom>
            <a:noFill/>
          </p:spPr>
          <p:txBody>
            <a:bodyPr wrap="square" lIns="121920" tIns="60960" rIns="121920" bIns="60960">
              <a:spAutoFit/>
            </a:bodyPr>
            <a:lstStyle/>
            <a:p>
              <a:pPr algn="ctr"/>
              <a:r>
                <a:rPr lang="en-US" sz="700" b="1">
                  <a:ln w="0"/>
                  <a:solidFill>
                    <a:schemeClr val="bg1"/>
                  </a:solidFill>
                </a:rPr>
                <a:t>X16  PEG  Slot</a:t>
              </a:r>
            </a:p>
          </p:txBody>
        </p:sp>
      </p:grpSp>
      <p:grpSp>
        <p:nvGrpSpPr>
          <p:cNvPr id="238" name="Group 237">
            <a:extLst>
              <a:ext uri="{FF2B5EF4-FFF2-40B4-BE49-F238E27FC236}">
                <a16:creationId xmlns:a16="http://schemas.microsoft.com/office/drawing/2014/main" id="{56DF5A38-C9CD-C364-C80E-C7B4989B7A41}"/>
              </a:ext>
            </a:extLst>
          </p:cNvPr>
          <p:cNvGrpSpPr/>
          <p:nvPr/>
        </p:nvGrpSpPr>
        <p:grpSpPr>
          <a:xfrm>
            <a:off x="3445212" y="1338479"/>
            <a:ext cx="293160" cy="1097611"/>
            <a:chOff x="233626" y="1354171"/>
            <a:chExt cx="383776" cy="1097611"/>
          </a:xfrm>
        </p:grpSpPr>
        <p:sp>
          <p:nvSpPr>
            <p:cNvPr id="239" name="Rounded Rectangle 258">
              <a:extLst>
                <a:ext uri="{FF2B5EF4-FFF2-40B4-BE49-F238E27FC236}">
                  <a16:creationId xmlns:a16="http://schemas.microsoft.com/office/drawing/2014/main" id="{A6D7A6B7-1EBE-70DC-64DB-F8C05697287E}"/>
                </a:ext>
              </a:extLst>
            </p:cNvPr>
            <p:cNvSpPr/>
            <p:nvPr/>
          </p:nvSpPr>
          <p:spPr>
            <a:xfrm>
              <a:off x="241612" y="1440569"/>
              <a:ext cx="375790" cy="9523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0" name="Rectangle 239">
              <a:extLst>
                <a:ext uri="{FF2B5EF4-FFF2-40B4-BE49-F238E27FC236}">
                  <a16:creationId xmlns:a16="http://schemas.microsoft.com/office/drawing/2014/main" id="{8D21DB41-42DE-4BB7-37F8-084ED2A50AFA}"/>
                </a:ext>
              </a:extLst>
            </p:cNvPr>
            <p:cNvSpPr/>
            <p:nvPr/>
          </p:nvSpPr>
          <p:spPr>
            <a:xfrm rot="16200000">
              <a:off x="-170887" y="1758684"/>
              <a:ext cx="1097611" cy="288585"/>
            </a:xfrm>
            <a:prstGeom prst="rect">
              <a:avLst/>
            </a:prstGeom>
            <a:noFill/>
          </p:spPr>
          <p:txBody>
            <a:bodyPr wrap="square" lIns="121920" tIns="60960" rIns="121920" bIns="60960">
              <a:spAutoFit/>
            </a:bodyPr>
            <a:lstStyle/>
            <a:p>
              <a:pPr algn="ctr"/>
              <a:r>
                <a:rPr lang="en-US" sz="700" b="1">
                  <a:ln w="0"/>
                  <a:solidFill>
                    <a:schemeClr val="bg1"/>
                  </a:solidFill>
                </a:rPr>
                <a:t>X4 PCH  PCIe Slot#2</a:t>
              </a:r>
            </a:p>
          </p:txBody>
        </p:sp>
      </p:grpSp>
      <p:grpSp>
        <p:nvGrpSpPr>
          <p:cNvPr id="250" name="Group 249">
            <a:extLst>
              <a:ext uri="{FF2B5EF4-FFF2-40B4-BE49-F238E27FC236}">
                <a16:creationId xmlns:a16="http://schemas.microsoft.com/office/drawing/2014/main" id="{07972A14-9250-EA7F-9F38-0E892E4286D9}"/>
              </a:ext>
            </a:extLst>
          </p:cNvPr>
          <p:cNvGrpSpPr/>
          <p:nvPr/>
        </p:nvGrpSpPr>
        <p:grpSpPr>
          <a:xfrm>
            <a:off x="8512390" y="4902353"/>
            <a:ext cx="1669836" cy="261416"/>
            <a:chOff x="8998003" y="5084596"/>
            <a:chExt cx="1669836" cy="261416"/>
          </a:xfrm>
        </p:grpSpPr>
        <p:sp>
          <p:nvSpPr>
            <p:cNvPr id="251" name="Rounded Rectangle 258">
              <a:extLst>
                <a:ext uri="{FF2B5EF4-FFF2-40B4-BE49-F238E27FC236}">
                  <a16:creationId xmlns:a16="http://schemas.microsoft.com/office/drawing/2014/main" id="{665F9F3F-44B3-68E5-44F4-839FB0BA0B0A}"/>
                </a:ext>
              </a:extLst>
            </p:cNvPr>
            <p:cNvSpPr/>
            <p:nvPr/>
          </p:nvSpPr>
          <p:spPr>
            <a:xfrm>
              <a:off x="8998003" y="5084596"/>
              <a:ext cx="155359" cy="206222"/>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2" name="Rectangle 251">
              <a:extLst>
                <a:ext uri="{FF2B5EF4-FFF2-40B4-BE49-F238E27FC236}">
                  <a16:creationId xmlns:a16="http://schemas.microsoft.com/office/drawing/2014/main" id="{235BF207-5A5C-7271-455F-C7C8843290EF}"/>
                </a:ext>
              </a:extLst>
            </p:cNvPr>
            <p:cNvSpPr/>
            <p:nvPr/>
          </p:nvSpPr>
          <p:spPr>
            <a:xfrm>
              <a:off x="9069717" y="5111652"/>
              <a:ext cx="1598122"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EV FAN HDR(</a:t>
              </a:r>
              <a:r>
                <a:rPr lang="es-ES" sz="800" b="1" err="1">
                  <a:ln w="0"/>
                  <a:solidFill>
                    <a:schemeClr val="bg1"/>
                  </a:solidFill>
                  <a:highlight>
                    <a:srgbClr val="000000"/>
                  </a:highlight>
                </a:rPr>
                <a:t>Alway</a:t>
              </a:r>
              <a:r>
                <a:rPr lang="en-US" sz="800" b="1">
                  <a:ln w="0"/>
                  <a:solidFill>
                    <a:schemeClr val="bg1"/>
                  </a:solidFill>
                  <a:highlight>
                    <a:srgbClr val="000000"/>
                  </a:highlight>
                </a:rPr>
                <a:t>s</a:t>
              </a:r>
              <a:r>
                <a:rPr lang="es-ES" sz="800" b="1">
                  <a:ln w="0"/>
                  <a:solidFill>
                    <a:schemeClr val="bg1"/>
                  </a:solidFill>
                  <a:highlight>
                    <a:srgbClr val="000000"/>
                  </a:highlight>
                </a:rPr>
                <a:t> ON) </a:t>
              </a:r>
              <a:endParaRPr lang="en-US" sz="800" b="1">
                <a:ln w="0"/>
                <a:solidFill>
                  <a:schemeClr val="bg1"/>
                </a:solidFill>
                <a:highlight>
                  <a:srgbClr val="000000"/>
                </a:highlight>
              </a:endParaRPr>
            </a:p>
          </p:txBody>
        </p:sp>
      </p:grpSp>
      <p:grpSp>
        <p:nvGrpSpPr>
          <p:cNvPr id="255" name="Group 254">
            <a:extLst>
              <a:ext uri="{FF2B5EF4-FFF2-40B4-BE49-F238E27FC236}">
                <a16:creationId xmlns:a16="http://schemas.microsoft.com/office/drawing/2014/main" id="{A2FFF585-1992-FAAE-9ACC-93DB687D793E}"/>
              </a:ext>
            </a:extLst>
          </p:cNvPr>
          <p:cNvGrpSpPr/>
          <p:nvPr/>
        </p:nvGrpSpPr>
        <p:grpSpPr>
          <a:xfrm>
            <a:off x="8480425" y="5363547"/>
            <a:ext cx="1446006" cy="278266"/>
            <a:chOff x="8948105" y="5323881"/>
            <a:chExt cx="1446006" cy="278266"/>
          </a:xfrm>
        </p:grpSpPr>
        <p:sp>
          <p:nvSpPr>
            <p:cNvPr id="256" name="Rounded Rectangle 258">
              <a:extLst>
                <a:ext uri="{FF2B5EF4-FFF2-40B4-BE49-F238E27FC236}">
                  <a16:creationId xmlns:a16="http://schemas.microsoft.com/office/drawing/2014/main" id="{39B15AE1-E0F6-51D0-B63C-ED735A0F389C}"/>
                </a:ext>
              </a:extLst>
            </p:cNvPr>
            <p:cNvSpPr/>
            <p:nvPr/>
          </p:nvSpPr>
          <p:spPr>
            <a:xfrm>
              <a:off x="8948105" y="5323881"/>
              <a:ext cx="171450" cy="240897"/>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7" name="Rectangle 256">
              <a:extLst>
                <a:ext uri="{FF2B5EF4-FFF2-40B4-BE49-F238E27FC236}">
                  <a16:creationId xmlns:a16="http://schemas.microsoft.com/office/drawing/2014/main" id="{C103C78D-205A-F759-B012-5C011FDFDD92}"/>
                </a:ext>
              </a:extLst>
            </p:cNvPr>
            <p:cNvSpPr/>
            <p:nvPr/>
          </p:nvSpPr>
          <p:spPr>
            <a:xfrm>
              <a:off x="9027782" y="5367787"/>
              <a:ext cx="1366329" cy="234360"/>
            </a:xfrm>
            <a:prstGeom prst="rect">
              <a:avLst/>
            </a:prstGeom>
            <a:noFill/>
          </p:spPr>
          <p:txBody>
            <a:bodyPr wrap="square" lIns="121920" tIns="60960" rIns="121920" bIns="60960">
              <a:spAutoFit/>
            </a:bodyPr>
            <a:lstStyle/>
            <a:p>
              <a:pPr>
                <a:spcBef>
                  <a:spcPts val="0"/>
                </a:spcBef>
              </a:pPr>
              <a:r>
                <a:rPr lang="es-ES" sz="800" b="1" err="1">
                  <a:ln w="0"/>
                  <a:solidFill>
                    <a:schemeClr val="bg1"/>
                  </a:solidFill>
                  <a:highlight>
                    <a:srgbClr val="000000"/>
                  </a:highlight>
                </a:rPr>
                <a:t>Chassis</a:t>
              </a:r>
              <a:r>
                <a:rPr lang="es-ES" sz="800" b="1">
                  <a:ln w="0"/>
                  <a:solidFill>
                    <a:schemeClr val="bg1"/>
                  </a:solidFill>
                  <a:highlight>
                    <a:srgbClr val="000000"/>
                  </a:highlight>
                </a:rPr>
                <a:t> FAN HDR </a:t>
              </a:r>
              <a:endParaRPr lang="en-US" sz="800" b="1">
                <a:ln w="0"/>
                <a:solidFill>
                  <a:schemeClr val="bg1"/>
                </a:solidFill>
                <a:highlight>
                  <a:srgbClr val="000000"/>
                </a:highlight>
              </a:endParaRPr>
            </a:p>
          </p:txBody>
        </p:sp>
      </p:grpSp>
      <p:sp>
        <p:nvSpPr>
          <p:cNvPr id="260" name="Rectangle 259">
            <a:extLst>
              <a:ext uri="{FF2B5EF4-FFF2-40B4-BE49-F238E27FC236}">
                <a16:creationId xmlns:a16="http://schemas.microsoft.com/office/drawing/2014/main" id="{0EBB22E9-0FEC-F8B2-26B1-AD2E9E1A4BE3}"/>
              </a:ext>
            </a:extLst>
          </p:cNvPr>
          <p:cNvSpPr/>
          <p:nvPr/>
        </p:nvSpPr>
        <p:spPr>
          <a:xfrm rot="16200000">
            <a:off x="3269198" y="4764880"/>
            <a:ext cx="1216025" cy="22044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SF600/TPM</a:t>
            </a:r>
          </a:p>
        </p:txBody>
      </p:sp>
      <p:sp>
        <p:nvSpPr>
          <p:cNvPr id="262" name="Rectangle 261">
            <a:extLst>
              <a:ext uri="{FF2B5EF4-FFF2-40B4-BE49-F238E27FC236}">
                <a16:creationId xmlns:a16="http://schemas.microsoft.com/office/drawing/2014/main" id="{A5D0B75B-6FC5-3F1A-6ACB-7886F5ADBA61}"/>
              </a:ext>
            </a:extLst>
          </p:cNvPr>
          <p:cNvSpPr/>
          <p:nvPr/>
        </p:nvSpPr>
        <p:spPr>
          <a:xfrm>
            <a:off x="4068189" y="3366816"/>
            <a:ext cx="1052176" cy="220445"/>
          </a:xfrm>
          <a:prstGeom prst="rect">
            <a:avLst/>
          </a:prstGeom>
          <a:noFill/>
        </p:spPr>
        <p:txBody>
          <a:bodyPr wrap="square" lIns="121920" tIns="60960" rIns="121920" bIns="60960">
            <a:spAutoFit/>
          </a:bodyPr>
          <a:lstStyle/>
          <a:p>
            <a:pPr algn="ctr"/>
            <a:r>
              <a:rPr lang="en-US" sz="700" b="1">
                <a:ln w="0"/>
                <a:solidFill>
                  <a:schemeClr val="bg1"/>
                </a:solidFill>
              </a:rPr>
              <a:t>NVP-S PCH</a:t>
            </a:r>
          </a:p>
        </p:txBody>
      </p:sp>
      <p:sp>
        <p:nvSpPr>
          <p:cNvPr id="263" name="Rounded Rectangle 217">
            <a:extLst>
              <a:ext uri="{FF2B5EF4-FFF2-40B4-BE49-F238E27FC236}">
                <a16:creationId xmlns:a16="http://schemas.microsoft.com/office/drawing/2014/main" id="{B709F0EF-B60C-432C-19CC-FD3E821F88F7}"/>
              </a:ext>
            </a:extLst>
          </p:cNvPr>
          <p:cNvSpPr/>
          <p:nvPr/>
        </p:nvSpPr>
        <p:spPr>
          <a:xfrm>
            <a:off x="4171102" y="2979280"/>
            <a:ext cx="813936" cy="10190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269" name="Group 268">
            <a:extLst>
              <a:ext uri="{FF2B5EF4-FFF2-40B4-BE49-F238E27FC236}">
                <a16:creationId xmlns:a16="http://schemas.microsoft.com/office/drawing/2014/main" id="{64C1117C-5276-AF07-555E-F5E309278D14}"/>
              </a:ext>
            </a:extLst>
          </p:cNvPr>
          <p:cNvGrpSpPr/>
          <p:nvPr/>
        </p:nvGrpSpPr>
        <p:grpSpPr>
          <a:xfrm>
            <a:off x="7713782" y="5592267"/>
            <a:ext cx="871989" cy="427460"/>
            <a:chOff x="3582106" y="1341760"/>
            <a:chExt cx="631609" cy="294087"/>
          </a:xfrm>
        </p:grpSpPr>
        <p:sp>
          <p:nvSpPr>
            <p:cNvPr id="270" name="Rounded Rectangle 217">
              <a:extLst>
                <a:ext uri="{FF2B5EF4-FFF2-40B4-BE49-F238E27FC236}">
                  <a16:creationId xmlns:a16="http://schemas.microsoft.com/office/drawing/2014/main" id="{0D824DD8-8D30-D8AC-AEA2-44C0CD725301}"/>
                </a:ext>
              </a:extLst>
            </p:cNvPr>
            <p:cNvSpPr/>
            <p:nvPr/>
          </p:nvSpPr>
          <p:spPr>
            <a:xfrm>
              <a:off x="3724255" y="1341760"/>
              <a:ext cx="369556" cy="1516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71" name="Rectangle 270">
              <a:extLst>
                <a:ext uri="{FF2B5EF4-FFF2-40B4-BE49-F238E27FC236}">
                  <a16:creationId xmlns:a16="http://schemas.microsoft.com/office/drawing/2014/main" id="{EC54A566-F66B-7C47-E534-2D26F7F56901}"/>
                </a:ext>
              </a:extLst>
            </p:cNvPr>
            <p:cNvSpPr/>
            <p:nvPr/>
          </p:nvSpPr>
          <p:spPr>
            <a:xfrm>
              <a:off x="3582106" y="1484184"/>
              <a:ext cx="631609" cy="151663"/>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Sinai</a:t>
              </a:r>
            </a:p>
          </p:txBody>
        </p:sp>
      </p:grpSp>
      <p:sp>
        <p:nvSpPr>
          <p:cNvPr id="272" name="Rounded Rectangle 217">
            <a:extLst>
              <a:ext uri="{FF2B5EF4-FFF2-40B4-BE49-F238E27FC236}">
                <a16:creationId xmlns:a16="http://schemas.microsoft.com/office/drawing/2014/main" id="{4BB7AE15-0DAC-E5BA-F61A-08BCC3D57846}"/>
              </a:ext>
            </a:extLst>
          </p:cNvPr>
          <p:cNvSpPr/>
          <p:nvPr/>
        </p:nvSpPr>
        <p:spPr>
          <a:xfrm>
            <a:off x="7325329" y="5608302"/>
            <a:ext cx="393800" cy="2204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75" name="Rectangle 274">
            <a:extLst>
              <a:ext uri="{FF2B5EF4-FFF2-40B4-BE49-F238E27FC236}">
                <a16:creationId xmlns:a16="http://schemas.microsoft.com/office/drawing/2014/main" id="{B771F44A-05C5-043E-5250-FBE3F483ABD5}"/>
              </a:ext>
            </a:extLst>
          </p:cNvPr>
          <p:cNvSpPr/>
          <p:nvPr/>
        </p:nvSpPr>
        <p:spPr>
          <a:xfrm>
            <a:off x="6807697" y="5794227"/>
            <a:ext cx="673044" cy="31739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InTEC (PCH)</a:t>
            </a:r>
          </a:p>
        </p:txBody>
      </p:sp>
      <p:grpSp>
        <p:nvGrpSpPr>
          <p:cNvPr id="277" name="Group 276">
            <a:extLst>
              <a:ext uri="{FF2B5EF4-FFF2-40B4-BE49-F238E27FC236}">
                <a16:creationId xmlns:a16="http://schemas.microsoft.com/office/drawing/2014/main" id="{308B9BA5-7D0F-0607-0C02-E7ED9556005A}"/>
              </a:ext>
            </a:extLst>
          </p:cNvPr>
          <p:cNvGrpSpPr/>
          <p:nvPr/>
        </p:nvGrpSpPr>
        <p:grpSpPr>
          <a:xfrm>
            <a:off x="6202193" y="5614988"/>
            <a:ext cx="503614" cy="486838"/>
            <a:chOff x="2030062" y="1747534"/>
            <a:chExt cx="503614" cy="486838"/>
          </a:xfrm>
        </p:grpSpPr>
        <p:sp>
          <p:nvSpPr>
            <p:cNvPr id="278" name="Rectangle 277">
              <a:extLst>
                <a:ext uri="{FF2B5EF4-FFF2-40B4-BE49-F238E27FC236}">
                  <a16:creationId xmlns:a16="http://schemas.microsoft.com/office/drawing/2014/main" id="{82214943-EF0B-6CFA-D005-250A7A77E3A8}"/>
                </a:ext>
              </a:extLst>
            </p:cNvPr>
            <p:cNvSpPr/>
            <p:nvPr/>
          </p:nvSpPr>
          <p:spPr>
            <a:xfrm>
              <a:off x="2030062" y="1889213"/>
              <a:ext cx="503614" cy="345159"/>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PWR BTN</a:t>
              </a:r>
            </a:p>
          </p:txBody>
        </p:sp>
        <p:sp>
          <p:nvSpPr>
            <p:cNvPr id="280" name="Rounded Rectangle 258">
              <a:extLst>
                <a:ext uri="{FF2B5EF4-FFF2-40B4-BE49-F238E27FC236}">
                  <a16:creationId xmlns:a16="http://schemas.microsoft.com/office/drawing/2014/main" id="{58333798-0A84-3FF2-4413-924742D467FE}"/>
                </a:ext>
              </a:extLst>
            </p:cNvPr>
            <p:cNvSpPr/>
            <p:nvPr/>
          </p:nvSpPr>
          <p:spPr>
            <a:xfrm>
              <a:off x="2187366" y="1747534"/>
              <a:ext cx="195406" cy="14167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81" name="Group 280">
            <a:extLst>
              <a:ext uri="{FF2B5EF4-FFF2-40B4-BE49-F238E27FC236}">
                <a16:creationId xmlns:a16="http://schemas.microsoft.com/office/drawing/2014/main" id="{F47C3EA3-E23C-A52F-02D7-D2F065DE2CE1}"/>
              </a:ext>
            </a:extLst>
          </p:cNvPr>
          <p:cNvGrpSpPr/>
          <p:nvPr/>
        </p:nvGrpSpPr>
        <p:grpSpPr>
          <a:xfrm>
            <a:off x="6489478" y="5613751"/>
            <a:ext cx="472051" cy="488075"/>
            <a:chOff x="2134506" y="1698341"/>
            <a:chExt cx="503614" cy="488075"/>
          </a:xfrm>
        </p:grpSpPr>
        <p:sp>
          <p:nvSpPr>
            <p:cNvPr id="284" name="Rectangle 283">
              <a:extLst>
                <a:ext uri="{FF2B5EF4-FFF2-40B4-BE49-F238E27FC236}">
                  <a16:creationId xmlns:a16="http://schemas.microsoft.com/office/drawing/2014/main" id="{A6AB0FF6-AAF0-B8A1-8782-A44F1BFCB255}"/>
                </a:ext>
              </a:extLst>
            </p:cNvPr>
            <p:cNvSpPr/>
            <p:nvPr/>
          </p:nvSpPr>
          <p:spPr>
            <a:xfrm>
              <a:off x="2134506" y="1841257"/>
              <a:ext cx="503614" cy="345159"/>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RST BTN</a:t>
              </a:r>
            </a:p>
          </p:txBody>
        </p:sp>
        <p:sp>
          <p:nvSpPr>
            <p:cNvPr id="286" name="Rounded Rectangle 258">
              <a:extLst>
                <a:ext uri="{FF2B5EF4-FFF2-40B4-BE49-F238E27FC236}">
                  <a16:creationId xmlns:a16="http://schemas.microsoft.com/office/drawing/2014/main" id="{8553BB20-BEE1-C9A4-97D1-EF524620FBDF}"/>
                </a:ext>
              </a:extLst>
            </p:cNvPr>
            <p:cNvSpPr/>
            <p:nvPr/>
          </p:nvSpPr>
          <p:spPr>
            <a:xfrm>
              <a:off x="2273502" y="1698341"/>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90" name="Group 289">
            <a:extLst>
              <a:ext uri="{FF2B5EF4-FFF2-40B4-BE49-F238E27FC236}">
                <a16:creationId xmlns:a16="http://schemas.microsoft.com/office/drawing/2014/main" id="{9D5EBADE-F854-59FB-BF70-A24B6F21DE69}"/>
              </a:ext>
            </a:extLst>
          </p:cNvPr>
          <p:cNvGrpSpPr/>
          <p:nvPr/>
        </p:nvGrpSpPr>
        <p:grpSpPr>
          <a:xfrm>
            <a:off x="3087558" y="3875815"/>
            <a:ext cx="711552" cy="289631"/>
            <a:chOff x="3616645" y="1312769"/>
            <a:chExt cx="722218" cy="317395"/>
          </a:xfrm>
        </p:grpSpPr>
        <p:sp>
          <p:nvSpPr>
            <p:cNvPr id="295" name="Rounded Rectangle 217">
              <a:extLst>
                <a:ext uri="{FF2B5EF4-FFF2-40B4-BE49-F238E27FC236}">
                  <a16:creationId xmlns:a16="http://schemas.microsoft.com/office/drawing/2014/main" id="{8816C89B-B804-EBF4-C1CE-83A74F93E10F}"/>
                </a:ext>
              </a:extLst>
            </p:cNvPr>
            <p:cNvSpPr/>
            <p:nvPr/>
          </p:nvSpPr>
          <p:spPr>
            <a:xfrm>
              <a:off x="3712385" y="1354726"/>
              <a:ext cx="533147" cy="272301"/>
            </a:xfrm>
            <a:prstGeom prst="roundRect">
              <a:avLst/>
            </a:prstGeom>
            <a:noFill/>
            <a:ln w="1587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6" name="Rectangle 295">
              <a:extLst>
                <a:ext uri="{FF2B5EF4-FFF2-40B4-BE49-F238E27FC236}">
                  <a16:creationId xmlns:a16="http://schemas.microsoft.com/office/drawing/2014/main" id="{58440394-F0EB-4FE4-87A5-60970D4B2D19}"/>
                </a:ext>
              </a:extLst>
            </p:cNvPr>
            <p:cNvSpPr/>
            <p:nvPr/>
          </p:nvSpPr>
          <p:spPr>
            <a:xfrm>
              <a:off x="3616645" y="1312769"/>
              <a:ext cx="722218" cy="317395"/>
            </a:xfrm>
            <a:prstGeom prst="rect">
              <a:avLst/>
            </a:prstGeom>
            <a:noFill/>
          </p:spPr>
          <p:txBody>
            <a:bodyPr wrap="square" lIns="121920" tIns="60960" rIns="121920" bIns="60960">
              <a:spAutoFit/>
            </a:bodyPr>
            <a:lstStyle/>
            <a:p>
              <a:pPr algn="ctr"/>
              <a:r>
                <a:rPr lang="en-US" sz="700" b="1">
                  <a:ln w="0"/>
                  <a:solidFill>
                    <a:srgbClr val="FFC000"/>
                  </a:solidFill>
                </a:rPr>
                <a:t>PCH                      M.2 SSD#3</a:t>
              </a:r>
            </a:p>
          </p:txBody>
        </p:sp>
      </p:grpSp>
      <p:grpSp>
        <p:nvGrpSpPr>
          <p:cNvPr id="309" name="Group 308">
            <a:extLst>
              <a:ext uri="{FF2B5EF4-FFF2-40B4-BE49-F238E27FC236}">
                <a16:creationId xmlns:a16="http://schemas.microsoft.com/office/drawing/2014/main" id="{8ECC27BF-24DF-4807-2633-E6E511C4B9B6}"/>
              </a:ext>
            </a:extLst>
          </p:cNvPr>
          <p:cNvGrpSpPr/>
          <p:nvPr/>
        </p:nvGrpSpPr>
        <p:grpSpPr>
          <a:xfrm>
            <a:off x="4804867" y="2182717"/>
            <a:ext cx="711552" cy="317395"/>
            <a:chOff x="1652853" y="1356276"/>
            <a:chExt cx="722218" cy="317395"/>
          </a:xfrm>
        </p:grpSpPr>
        <p:sp>
          <p:nvSpPr>
            <p:cNvPr id="311" name="Rounded Rectangle 217">
              <a:extLst>
                <a:ext uri="{FF2B5EF4-FFF2-40B4-BE49-F238E27FC236}">
                  <a16:creationId xmlns:a16="http://schemas.microsoft.com/office/drawing/2014/main" id="{2F06048A-1011-3A0C-C2FF-77B1032203F3}"/>
                </a:ext>
              </a:extLst>
            </p:cNvPr>
            <p:cNvSpPr/>
            <p:nvPr/>
          </p:nvSpPr>
          <p:spPr>
            <a:xfrm>
              <a:off x="1741085" y="1375050"/>
              <a:ext cx="533147" cy="272302"/>
            </a:xfrm>
            <a:prstGeom prst="roundRect">
              <a:avLst/>
            </a:prstGeom>
            <a:noFill/>
            <a:ln w="15875"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6" name="Rectangle 335">
              <a:extLst>
                <a:ext uri="{FF2B5EF4-FFF2-40B4-BE49-F238E27FC236}">
                  <a16:creationId xmlns:a16="http://schemas.microsoft.com/office/drawing/2014/main" id="{EEFBFFD8-8427-53AB-6292-66C66EAE79C5}"/>
                </a:ext>
              </a:extLst>
            </p:cNvPr>
            <p:cNvSpPr/>
            <p:nvPr/>
          </p:nvSpPr>
          <p:spPr>
            <a:xfrm>
              <a:off x="1652853" y="1356276"/>
              <a:ext cx="722218" cy="317395"/>
            </a:xfrm>
            <a:prstGeom prst="rect">
              <a:avLst/>
            </a:prstGeom>
            <a:noFill/>
          </p:spPr>
          <p:txBody>
            <a:bodyPr wrap="square" lIns="121920" tIns="60960" rIns="121920" bIns="60960">
              <a:spAutoFit/>
            </a:bodyPr>
            <a:lstStyle/>
            <a:p>
              <a:pPr algn="ctr"/>
              <a:r>
                <a:rPr lang="en-US" sz="700" b="1">
                  <a:ln w="0"/>
                  <a:solidFill>
                    <a:srgbClr val="FFC000"/>
                  </a:solidFill>
                </a:rPr>
                <a:t>PCD</a:t>
              </a:r>
              <a:r>
                <a:rPr lang="en-US" sz="700" b="1">
                  <a:ln w="0"/>
                  <a:solidFill>
                    <a:srgbClr val="FF0000"/>
                  </a:solidFill>
                </a:rPr>
                <a:t>            </a:t>
              </a:r>
              <a:r>
                <a:rPr lang="en-US" sz="700" b="1">
                  <a:ln w="0"/>
                  <a:solidFill>
                    <a:srgbClr val="FFC000"/>
                  </a:solidFill>
                </a:rPr>
                <a:t>M.2 SSD#2</a:t>
              </a:r>
            </a:p>
          </p:txBody>
        </p:sp>
      </p:grpSp>
      <p:grpSp>
        <p:nvGrpSpPr>
          <p:cNvPr id="337" name="Group 336">
            <a:extLst>
              <a:ext uri="{FF2B5EF4-FFF2-40B4-BE49-F238E27FC236}">
                <a16:creationId xmlns:a16="http://schemas.microsoft.com/office/drawing/2014/main" id="{54FC6857-5783-49FF-8E02-43F8588BA827}"/>
              </a:ext>
            </a:extLst>
          </p:cNvPr>
          <p:cNvGrpSpPr/>
          <p:nvPr/>
        </p:nvGrpSpPr>
        <p:grpSpPr>
          <a:xfrm rot="16200000">
            <a:off x="2575397" y="3593481"/>
            <a:ext cx="738551" cy="220445"/>
            <a:chOff x="3715374" y="1309618"/>
            <a:chExt cx="986118" cy="324635"/>
          </a:xfrm>
        </p:grpSpPr>
        <p:sp>
          <p:nvSpPr>
            <p:cNvPr id="338" name="Rounded Rectangle 217">
              <a:extLst>
                <a:ext uri="{FF2B5EF4-FFF2-40B4-BE49-F238E27FC236}">
                  <a16:creationId xmlns:a16="http://schemas.microsoft.com/office/drawing/2014/main" id="{569CDCBC-AC1E-6082-9C32-5FAFDE5130EB}"/>
                </a:ext>
              </a:extLst>
            </p:cNvPr>
            <p:cNvSpPr/>
            <p:nvPr/>
          </p:nvSpPr>
          <p:spPr>
            <a:xfrm>
              <a:off x="3715374" y="1316695"/>
              <a:ext cx="940994"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9" name="Rectangle 338">
              <a:extLst>
                <a:ext uri="{FF2B5EF4-FFF2-40B4-BE49-F238E27FC236}">
                  <a16:creationId xmlns:a16="http://schemas.microsoft.com/office/drawing/2014/main" id="{C73F6715-F7C6-A6F1-C1F8-A2DC322BFD4D}"/>
                </a:ext>
              </a:extLst>
            </p:cNvPr>
            <p:cNvSpPr/>
            <p:nvPr/>
          </p:nvSpPr>
          <p:spPr>
            <a:xfrm>
              <a:off x="3760495" y="1309618"/>
              <a:ext cx="940997" cy="324635"/>
            </a:xfrm>
            <a:prstGeom prst="rect">
              <a:avLst/>
            </a:prstGeom>
            <a:noFill/>
          </p:spPr>
          <p:txBody>
            <a:bodyPr wrap="square" lIns="121920" tIns="60960" rIns="121920" bIns="60960">
              <a:spAutoFit/>
            </a:bodyPr>
            <a:lstStyle/>
            <a:p>
              <a:pPr algn="ctr"/>
              <a:r>
                <a:rPr lang="en-US" sz="700" b="1" err="1">
                  <a:ln w="0"/>
                  <a:solidFill>
                    <a:schemeClr val="bg1"/>
                  </a:solidFill>
                </a:rPr>
                <a:t>eSPI</a:t>
              </a:r>
              <a:r>
                <a:rPr lang="en-US" sz="700" b="1">
                  <a:ln w="0"/>
                  <a:solidFill>
                    <a:schemeClr val="bg1"/>
                  </a:solidFill>
                </a:rPr>
                <a:t> HDR</a:t>
              </a:r>
            </a:p>
          </p:txBody>
        </p:sp>
      </p:grpSp>
      <p:grpSp>
        <p:nvGrpSpPr>
          <p:cNvPr id="347" name="Group 346">
            <a:extLst>
              <a:ext uri="{FF2B5EF4-FFF2-40B4-BE49-F238E27FC236}">
                <a16:creationId xmlns:a16="http://schemas.microsoft.com/office/drawing/2014/main" id="{935EE964-5C23-D2F3-09E5-3324A7CE2D37}"/>
              </a:ext>
            </a:extLst>
          </p:cNvPr>
          <p:cNvGrpSpPr/>
          <p:nvPr/>
        </p:nvGrpSpPr>
        <p:grpSpPr>
          <a:xfrm rot="16200000">
            <a:off x="2595813" y="2812130"/>
            <a:ext cx="713142" cy="220445"/>
            <a:chOff x="3695987" y="2213289"/>
            <a:chExt cx="952191" cy="324635"/>
          </a:xfrm>
        </p:grpSpPr>
        <p:sp>
          <p:nvSpPr>
            <p:cNvPr id="348" name="Rounded Rectangle 217">
              <a:extLst>
                <a:ext uri="{FF2B5EF4-FFF2-40B4-BE49-F238E27FC236}">
                  <a16:creationId xmlns:a16="http://schemas.microsoft.com/office/drawing/2014/main" id="{D86EB850-7E78-B79D-4DA3-1FBB86FC94FB}"/>
                </a:ext>
              </a:extLst>
            </p:cNvPr>
            <p:cNvSpPr/>
            <p:nvPr/>
          </p:nvSpPr>
          <p:spPr>
            <a:xfrm>
              <a:off x="3695987" y="2240392"/>
              <a:ext cx="940993" cy="272302"/>
            </a:xfrm>
            <a:prstGeom prst="roundRect">
              <a:avLst/>
            </a:prstGeom>
            <a:noFill/>
            <a:ln w="158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9" name="Rectangle 348">
              <a:extLst>
                <a:ext uri="{FF2B5EF4-FFF2-40B4-BE49-F238E27FC236}">
                  <a16:creationId xmlns:a16="http://schemas.microsoft.com/office/drawing/2014/main" id="{EC8A5E9A-66A7-DF6C-6CC8-EC482E317C99}"/>
                </a:ext>
              </a:extLst>
            </p:cNvPr>
            <p:cNvSpPr/>
            <p:nvPr/>
          </p:nvSpPr>
          <p:spPr>
            <a:xfrm>
              <a:off x="3707181" y="2213289"/>
              <a:ext cx="940997" cy="324635"/>
            </a:xfrm>
            <a:prstGeom prst="rect">
              <a:avLst/>
            </a:prstGeom>
            <a:noFill/>
            <a:ln>
              <a:solidFill>
                <a:schemeClr val="bg1">
                  <a:lumMod val="75000"/>
                </a:schemeClr>
              </a:solidFill>
            </a:ln>
          </p:spPr>
          <p:txBody>
            <a:bodyPr wrap="square" lIns="121920" tIns="60960" rIns="121920" bIns="60960">
              <a:spAutoFit/>
            </a:bodyPr>
            <a:lstStyle/>
            <a:p>
              <a:pPr algn="ctr"/>
              <a:r>
                <a:rPr lang="en-US" sz="700" b="1">
                  <a:ln w="0"/>
                  <a:solidFill>
                    <a:schemeClr val="bg1"/>
                  </a:solidFill>
                </a:rPr>
                <a:t>LPSS HDR</a:t>
              </a:r>
            </a:p>
          </p:txBody>
        </p:sp>
      </p:grpSp>
      <p:grpSp>
        <p:nvGrpSpPr>
          <p:cNvPr id="355" name="Group 354">
            <a:extLst>
              <a:ext uri="{FF2B5EF4-FFF2-40B4-BE49-F238E27FC236}">
                <a16:creationId xmlns:a16="http://schemas.microsoft.com/office/drawing/2014/main" id="{B22254ED-2F44-127D-C5A5-BDCCA4552CF4}"/>
              </a:ext>
            </a:extLst>
          </p:cNvPr>
          <p:cNvGrpSpPr/>
          <p:nvPr/>
        </p:nvGrpSpPr>
        <p:grpSpPr>
          <a:xfrm rot="5400000">
            <a:off x="3945422" y="1706853"/>
            <a:ext cx="317395" cy="711552"/>
            <a:chOff x="1579615" y="1268593"/>
            <a:chExt cx="322152" cy="711552"/>
          </a:xfrm>
        </p:grpSpPr>
        <p:sp>
          <p:nvSpPr>
            <p:cNvPr id="356" name="Rounded Rectangle 217">
              <a:extLst>
                <a:ext uri="{FF2B5EF4-FFF2-40B4-BE49-F238E27FC236}">
                  <a16:creationId xmlns:a16="http://schemas.microsoft.com/office/drawing/2014/main" id="{C0AF1BE4-29C8-657D-F378-ED5B808F9F8F}"/>
                </a:ext>
              </a:extLst>
            </p:cNvPr>
            <p:cNvSpPr/>
            <p:nvPr/>
          </p:nvSpPr>
          <p:spPr>
            <a:xfrm rot="16200000">
              <a:off x="1478373" y="1475723"/>
              <a:ext cx="525273" cy="276384"/>
            </a:xfrm>
            <a:prstGeom prst="roundRect">
              <a:avLst/>
            </a:prstGeom>
            <a:noFill/>
            <a:ln w="1587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7" name="Rectangle 356">
              <a:extLst>
                <a:ext uri="{FF2B5EF4-FFF2-40B4-BE49-F238E27FC236}">
                  <a16:creationId xmlns:a16="http://schemas.microsoft.com/office/drawing/2014/main" id="{49672791-3D7D-7B10-FC51-03D12BB779C7}"/>
                </a:ext>
              </a:extLst>
            </p:cNvPr>
            <p:cNvSpPr/>
            <p:nvPr/>
          </p:nvSpPr>
          <p:spPr>
            <a:xfrm rot="16200000">
              <a:off x="1384915" y="1463293"/>
              <a:ext cx="711552" cy="322152"/>
            </a:xfrm>
            <a:prstGeom prst="rect">
              <a:avLst/>
            </a:prstGeom>
            <a:noFill/>
          </p:spPr>
          <p:txBody>
            <a:bodyPr wrap="square" lIns="121920" tIns="60960" rIns="121920" bIns="60960">
              <a:spAutoFit/>
            </a:bodyPr>
            <a:lstStyle/>
            <a:p>
              <a:pPr algn="ctr"/>
              <a:r>
                <a:rPr lang="en-US" sz="700" b="1">
                  <a:ln w="0"/>
                  <a:solidFill>
                    <a:srgbClr val="FFC000"/>
                  </a:solidFill>
                </a:rPr>
                <a:t>WLAN   M.2 Slot</a:t>
              </a:r>
            </a:p>
          </p:txBody>
        </p:sp>
      </p:grpSp>
      <p:grpSp>
        <p:nvGrpSpPr>
          <p:cNvPr id="360" name="Group 359">
            <a:extLst>
              <a:ext uri="{FF2B5EF4-FFF2-40B4-BE49-F238E27FC236}">
                <a16:creationId xmlns:a16="http://schemas.microsoft.com/office/drawing/2014/main" id="{90B12982-43B3-F2AF-B93F-EEBDFE3E0971}"/>
              </a:ext>
            </a:extLst>
          </p:cNvPr>
          <p:cNvGrpSpPr/>
          <p:nvPr/>
        </p:nvGrpSpPr>
        <p:grpSpPr>
          <a:xfrm>
            <a:off x="5553249" y="1840405"/>
            <a:ext cx="740929" cy="317395"/>
            <a:chOff x="1625271" y="1330365"/>
            <a:chExt cx="771370" cy="317395"/>
          </a:xfrm>
        </p:grpSpPr>
        <p:sp>
          <p:nvSpPr>
            <p:cNvPr id="361" name="Rounded Rectangle 217">
              <a:extLst>
                <a:ext uri="{FF2B5EF4-FFF2-40B4-BE49-F238E27FC236}">
                  <a16:creationId xmlns:a16="http://schemas.microsoft.com/office/drawing/2014/main" id="{B8BD6F2E-533D-200C-BD83-2C91CD98F3A0}"/>
                </a:ext>
              </a:extLst>
            </p:cNvPr>
            <p:cNvSpPr/>
            <p:nvPr/>
          </p:nvSpPr>
          <p:spPr>
            <a:xfrm>
              <a:off x="1751476" y="1340008"/>
              <a:ext cx="555584" cy="258321"/>
            </a:xfrm>
            <a:prstGeom prst="roundRect">
              <a:avLst/>
            </a:prstGeom>
            <a:noFill/>
            <a:ln w="15875"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62" name="Rectangle 361">
              <a:extLst>
                <a:ext uri="{FF2B5EF4-FFF2-40B4-BE49-F238E27FC236}">
                  <a16:creationId xmlns:a16="http://schemas.microsoft.com/office/drawing/2014/main" id="{B43BE5DA-C25D-564C-76CA-B500498DE820}"/>
                </a:ext>
              </a:extLst>
            </p:cNvPr>
            <p:cNvSpPr/>
            <p:nvPr/>
          </p:nvSpPr>
          <p:spPr>
            <a:xfrm>
              <a:off x="1625271" y="1330365"/>
              <a:ext cx="771370" cy="317395"/>
            </a:xfrm>
            <a:prstGeom prst="rect">
              <a:avLst/>
            </a:prstGeom>
            <a:noFill/>
          </p:spPr>
          <p:txBody>
            <a:bodyPr wrap="square" lIns="121920" tIns="60960" rIns="121920" bIns="60960">
              <a:spAutoFit/>
            </a:bodyPr>
            <a:lstStyle/>
            <a:p>
              <a:pPr algn="ctr"/>
              <a:r>
                <a:rPr lang="en-US" sz="700" b="1">
                  <a:ln w="0"/>
                  <a:solidFill>
                    <a:srgbClr val="FFC000"/>
                  </a:solidFill>
                </a:rPr>
                <a:t>PCD              M.2 SSD#1</a:t>
              </a:r>
            </a:p>
          </p:txBody>
        </p:sp>
      </p:grpSp>
      <p:grpSp>
        <p:nvGrpSpPr>
          <p:cNvPr id="366" name="Group 365">
            <a:extLst>
              <a:ext uri="{FF2B5EF4-FFF2-40B4-BE49-F238E27FC236}">
                <a16:creationId xmlns:a16="http://schemas.microsoft.com/office/drawing/2014/main" id="{B9AA8AB3-1879-DD37-CC65-C2D034EA9E37}"/>
              </a:ext>
            </a:extLst>
          </p:cNvPr>
          <p:cNvGrpSpPr/>
          <p:nvPr/>
        </p:nvGrpSpPr>
        <p:grpSpPr>
          <a:xfrm rot="16200000">
            <a:off x="3876521" y="4942440"/>
            <a:ext cx="800858" cy="220445"/>
            <a:chOff x="3752253" y="1621979"/>
            <a:chExt cx="1055485" cy="422596"/>
          </a:xfrm>
        </p:grpSpPr>
        <p:sp>
          <p:nvSpPr>
            <p:cNvPr id="367" name="Rounded Rectangle 217">
              <a:extLst>
                <a:ext uri="{FF2B5EF4-FFF2-40B4-BE49-F238E27FC236}">
                  <a16:creationId xmlns:a16="http://schemas.microsoft.com/office/drawing/2014/main" id="{EB087D83-9DCE-15EA-E3F0-B8367E95529D}"/>
                </a:ext>
              </a:extLst>
            </p:cNvPr>
            <p:cNvSpPr/>
            <p:nvPr/>
          </p:nvSpPr>
          <p:spPr>
            <a:xfrm>
              <a:off x="3793751" y="1691879"/>
              <a:ext cx="940994"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68" name="Rectangle 367">
              <a:extLst>
                <a:ext uri="{FF2B5EF4-FFF2-40B4-BE49-F238E27FC236}">
                  <a16:creationId xmlns:a16="http://schemas.microsoft.com/office/drawing/2014/main" id="{6B128D39-9166-9FDB-02EF-8118B8DE108B}"/>
                </a:ext>
              </a:extLst>
            </p:cNvPr>
            <p:cNvSpPr/>
            <p:nvPr/>
          </p:nvSpPr>
          <p:spPr>
            <a:xfrm>
              <a:off x="3752253" y="1621979"/>
              <a:ext cx="1055485" cy="422596"/>
            </a:xfrm>
            <a:prstGeom prst="rect">
              <a:avLst/>
            </a:prstGeom>
            <a:noFill/>
          </p:spPr>
          <p:txBody>
            <a:bodyPr wrap="square" lIns="121920" tIns="60960" rIns="121920" bIns="60960">
              <a:spAutoFit/>
            </a:bodyPr>
            <a:lstStyle/>
            <a:p>
              <a:pPr algn="ctr"/>
              <a:r>
                <a:rPr lang="en-US" sz="700" b="1">
                  <a:ln w="0"/>
                  <a:solidFill>
                    <a:schemeClr val="bg1"/>
                  </a:solidFill>
                </a:rPr>
                <a:t>TTK3 HDR</a:t>
              </a:r>
            </a:p>
          </p:txBody>
        </p:sp>
      </p:grpSp>
      <p:grpSp>
        <p:nvGrpSpPr>
          <p:cNvPr id="369" name="Group 368">
            <a:extLst>
              <a:ext uri="{FF2B5EF4-FFF2-40B4-BE49-F238E27FC236}">
                <a16:creationId xmlns:a16="http://schemas.microsoft.com/office/drawing/2014/main" id="{BE7D937E-D0DC-ECC6-AE9A-192AB962D320}"/>
              </a:ext>
            </a:extLst>
          </p:cNvPr>
          <p:cNvGrpSpPr/>
          <p:nvPr/>
        </p:nvGrpSpPr>
        <p:grpSpPr>
          <a:xfrm>
            <a:off x="4074939" y="5937208"/>
            <a:ext cx="1372305" cy="681894"/>
            <a:chOff x="2029507" y="1179583"/>
            <a:chExt cx="1372305" cy="681894"/>
          </a:xfrm>
        </p:grpSpPr>
        <p:sp>
          <p:nvSpPr>
            <p:cNvPr id="370" name="Rectangle 369">
              <a:extLst>
                <a:ext uri="{FF2B5EF4-FFF2-40B4-BE49-F238E27FC236}">
                  <a16:creationId xmlns:a16="http://schemas.microsoft.com/office/drawing/2014/main" id="{6390AC50-47D8-3D6D-0258-46B20E14D77C}"/>
                </a:ext>
              </a:extLst>
            </p:cNvPr>
            <p:cNvSpPr/>
            <p:nvPr/>
          </p:nvSpPr>
          <p:spPr>
            <a:xfrm>
              <a:off x="2029507" y="1627117"/>
              <a:ext cx="1372305" cy="234360"/>
            </a:xfrm>
            <a:prstGeom prst="rect">
              <a:avLst/>
            </a:prstGeom>
            <a:noFill/>
          </p:spPr>
          <p:txBody>
            <a:bodyPr wrap="square" lIns="121920" tIns="60960" rIns="121920" bIns="60960">
              <a:spAutoFit/>
            </a:bodyPr>
            <a:lstStyle/>
            <a:p>
              <a:pPr algn="ctr"/>
              <a:r>
                <a:rPr lang="en-US" sz="800" b="1">
                  <a:ln w="0"/>
                  <a:solidFill>
                    <a:schemeClr val="bg1">
                      <a:lumMod val="65000"/>
                    </a:schemeClr>
                  </a:solidFill>
                </a:rPr>
                <a:t>PS/2 </a:t>
              </a:r>
              <a:r>
                <a:rPr lang="en-US" altLang="zh-TW" sz="800" b="1">
                  <a:ln w="0"/>
                  <a:solidFill>
                    <a:schemeClr val="bg1">
                      <a:lumMod val="65000"/>
                    </a:schemeClr>
                  </a:solidFill>
                </a:rPr>
                <a:t>CONN</a:t>
              </a:r>
              <a:endParaRPr lang="en-US" sz="800" b="1">
                <a:ln w="0"/>
                <a:solidFill>
                  <a:schemeClr val="bg1">
                    <a:lumMod val="65000"/>
                  </a:schemeClr>
                </a:solidFill>
              </a:endParaRPr>
            </a:p>
          </p:txBody>
        </p:sp>
        <p:cxnSp>
          <p:nvCxnSpPr>
            <p:cNvPr id="371" name="Straight Arrow Connector 370">
              <a:extLst>
                <a:ext uri="{FF2B5EF4-FFF2-40B4-BE49-F238E27FC236}">
                  <a16:creationId xmlns:a16="http://schemas.microsoft.com/office/drawing/2014/main" id="{72A9572C-839C-C9ED-9F30-CA6FA7795031}"/>
                </a:ext>
              </a:extLst>
            </p:cNvPr>
            <p:cNvCxnSpPr>
              <a:cxnSpLocks/>
            </p:cNvCxnSpPr>
            <p:nvPr/>
          </p:nvCxnSpPr>
          <p:spPr>
            <a:xfrm flipV="1">
              <a:off x="2628474" y="1560624"/>
              <a:ext cx="0" cy="127584"/>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72" name="Rounded Rectangle 258">
              <a:extLst>
                <a:ext uri="{FF2B5EF4-FFF2-40B4-BE49-F238E27FC236}">
                  <a16:creationId xmlns:a16="http://schemas.microsoft.com/office/drawing/2014/main" id="{7F0A4E10-D675-236E-FBBD-A9D9C9BE7CD1}"/>
                </a:ext>
              </a:extLst>
            </p:cNvPr>
            <p:cNvSpPr/>
            <p:nvPr/>
          </p:nvSpPr>
          <p:spPr>
            <a:xfrm>
              <a:off x="2481804" y="1179583"/>
              <a:ext cx="273259" cy="353091"/>
            </a:xfrm>
            <a:prstGeom prst="roundRect">
              <a:avLst/>
            </a:prstGeom>
            <a:noFill/>
            <a:ln w="158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374" name="Group 373">
            <a:extLst>
              <a:ext uri="{FF2B5EF4-FFF2-40B4-BE49-F238E27FC236}">
                <a16:creationId xmlns:a16="http://schemas.microsoft.com/office/drawing/2014/main" id="{91BB48D0-EDF2-E5D8-9195-ABB035CC5CC0}"/>
              </a:ext>
            </a:extLst>
          </p:cNvPr>
          <p:cNvGrpSpPr/>
          <p:nvPr/>
        </p:nvGrpSpPr>
        <p:grpSpPr>
          <a:xfrm rot="5400000">
            <a:off x="3658842" y="5446163"/>
            <a:ext cx="582309" cy="289631"/>
            <a:chOff x="3483485" y="1218965"/>
            <a:chExt cx="1145211" cy="481455"/>
          </a:xfrm>
        </p:grpSpPr>
        <p:sp>
          <p:nvSpPr>
            <p:cNvPr id="375" name="Rounded Rectangle 217">
              <a:extLst>
                <a:ext uri="{FF2B5EF4-FFF2-40B4-BE49-F238E27FC236}">
                  <a16:creationId xmlns:a16="http://schemas.microsoft.com/office/drawing/2014/main" id="{CF8F44F3-1D9E-CA57-5474-62E06D0B4C51}"/>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6" name="Rectangle 375">
              <a:extLst>
                <a:ext uri="{FF2B5EF4-FFF2-40B4-BE49-F238E27FC236}">
                  <a16:creationId xmlns:a16="http://schemas.microsoft.com/office/drawing/2014/main" id="{31F67DED-49BD-2CBA-D7FF-4BA4C9E1F00C}"/>
                </a:ext>
              </a:extLst>
            </p:cNvPr>
            <p:cNvSpPr/>
            <p:nvPr/>
          </p:nvSpPr>
          <p:spPr>
            <a:xfrm>
              <a:off x="3483485" y="1218965"/>
              <a:ext cx="1145211" cy="481455"/>
            </a:xfrm>
            <a:prstGeom prst="rect">
              <a:avLst/>
            </a:prstGeom>
            <a:noFill/>
          </p:spPr>
          <p:txBody>
            <a:bodyPr wrap="square" lIns="121920" tIns="60960" rIns="121920" bIns="60960">
              <a:spAutoFit/>
            </a:bodyPr>
            <a:lstStyle/>
            <a:p>
              <a:pPr algn="ctr"/>
              <a:r>
                <a:rPr lang="en-US" altLang="zh-TW" sz="600" b="1">
                  <a:ln w="0"/>
                  <a:solidFill>
                    <a:schemeClr val="bg1"/>
                  </a:solidFill>
                </a:rPr>
                <a:t>SATA</a:t>
              </a:r>
              <a:r>
                <a:rPr lang="zh-TW" altLang="en-US" sz="600" b="1">
                  <a:ln w="0"/>
                  <a:solidFill>
                    <a:schemeClr val="bg1"/>
                  </a:solidFill>
                </a:rPr>
                <a:t> </a:t>
              </a:r>
              <a:r>
                <a:rPr lang="en-US" altLang="zh-TW" sz="600" b="1">
                  <a:ln w="0"/>
                  <a:solidFill>
                    <a:schemeClr val="bg1"/>
                  </a:solidFill>
                </a:rPr>
                <a:t>Cable</a:t>
              </a:r>
              <a:endParaRPr lang="en-US" sz="600" b="1">
                <a:ln w="0"/>
                <a:solidFill>
                  <a:schemeClr val="bg1"/>
                </a:solidFill>
              </a:endParaRPr>
            </a:p>
          </p:txBody>
        </p:sp>
      </p:grpSp>
      <p:grpSp>
        <p:nvGrpSpPr>
          <p:cNvPr id="377" name="Group 376">
            <a:extLst>
              <a:ext uri="{FF2B5EF4-FFF2-40B4-BE49-F238E27FC236}">
                <a16:creationId xmlns:a16="http://schemas.microsoft.com/office/drawing/2014/main" id="{6DEC5286-FF9B-E52A-4FC3-BFBE0E6B01D5}"/>
              </a:ext>
            </a:extLst>
          </p:cNvPr>
          <p:cNvGrpSpPr/>
          <p:nvPr/>
        </p:nvGrpSpPr>
        <p:grpSpPr>
          <a:xfrm>
            <a:off x="3958984" y="5551177"/>
            <a:ext cx="582308" cy="289631"/>
            <a:chOff x="3750849" y="1274448"/>
            <a:chExt cx="1145211" cy="481455"/>
          </a:xfrm>
        </p:grpSpPr>
        <p:sp>
          <p:nvSpPr>
            <p:cNvPr id="378" name="Rounded Rectangle 217">
              <a:extLst>
                <a:ext uri="{FF2B5EF4-FFF2-40B4-BE49-F238E27FC236}">
                  <a16:creationId xmlns:a16="http://schemas.microsoft.com/office/drawing/2014/main" id="{9F2E732D-4B4D-D5A2-41DE-D7AE62ABF87A}"/>
                </a:ext>
              </a:extLst>
            </p:cNvPr>
            <p:cNvSpPr/>
            <p:nvPr/>
          </p:nvSpPr>
          <p:spPr>
            <a:xfrm>
              <a:off x="3976513" y="1379025"/>
              <a:ext cx="674043"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9" name="Rectangle 378">
              <a:extLst>
                <a:ext uri="{FF2B5EF4-FFF2-40B4-BE49-F238E27FC236}">
                  <a16:creationId xmlns:a16="http://schemas.microsoft.com/office/drawing/2014/main" id="{1659EDFF-0A6B-8F8B-60BC-7A0B371CC7E8}"/>
                </a:ext>
              </a:extLst>
            </p:cNvPr>
            <p:cNvSpPr/>
            <p:nvPr/>
          </p:nvSpPr>
          <p:spPr>
            <a:xfrm>
              <a:off x="3750849" y="1274448"/>
              <a:ext cx="1145211" cy="481455"/>
            </a:xfrm>
            <a:prstGeom prst="rect">
              <a:avLst/>
            </a:prstGeom>
            <a:noFill/>
          </p:spPr>
          <p:txBody>
            <a:bodyPr wrap="square" lIns="121920" tIns="60960" rIns="121920" bIns="60960">
              <a:spAutoFit/>
            </a:bodyPr>
            <a:lstStyle/>
            <a:p>
              <a:pPr algn="ctr"/>
              <a:r>
                <a:rPr lang="en-US" altLang="zh-TW" sz="600" b="1">
                  <a:ln w="0"/>
                  <a:solidFill>
                    <a:schemeClr val="bg1"/>
                  </a:solidFill>
                </a:rPr>
                <a:t>SATA</a:t>
              </a:r>
              <a:r>
                <a:rPr lang="zh-TW" altLang="en-US" sz="600" b="1">
                  <a:ln w="0"/>
                  <a:solidFill>
                    <a:schemeClr val="bg1"/>
                  </a:solidFill>
                </a:rPr>
                <a:t> </a:t>
              </a:r>
              <a:r>
                <a:rPr lang="en-US" altLang="zh-TW" sz="600" b="1">
                  <a:ln w="0"/>
                  <a:solidFill>
                    <a:schemeClr val="bg1"/>
                  </a:solidFill>
                </a:rPr>
                <a:t>Cable</a:t>
              </a:r>
              <a:endParaRPr lang="en-US" sz="600" b="1">
                <a:ln w="0"/>
                <a:solidFill>
                  <a:schemeClr val="bg1"/>
                </a:solidFill>
              </a:endParaRPr>
            </a:p>
          </p:txBody>
        </p:sp>
      </p:grpSp>
      <p:grpSp>
        <p:nvGrpSpPr>
          <p:cNvPr id="380" name="Group 379">
            <a:extLst>
              <a:ext uri="{FF2B5EF4-FFF2-40B4-BE49-F238E27FC236}">
                <a16:creationId xmlns:a16="http://schemas.microsoft.com/office/drawing/2014/main" id="{097A67BA-5B6A-196B-7572-81F49BFBBE4D}"/>
              </a:ext>
            </a:extLst>
          </p:cNvPr>
          <p:cNvGrpSpPr/>
          <p:nvPr/>
        </p:nvGrpSpPr>
        <p:grpSpPr>
          <a:xfrm rot="16200000">
            <a:off x="5257426" y="5847831"/>
            <a:ext cx="800858" cy="308469"/>
            <a:chOff x="3781710" y="1423535"/>
            <a:chExt cx="1055485" cy="591338"/>
          </a:xfrm>
        </p:grpSpPr>
        <p:sp>
          <p:nvSpPr>
            <p:cNvPr id="381" name="Rounded Rectangle 217">
              <a:extLst>
                <a:ext uri="{FF2B5EF4-FFF2-40B4-BE49-F238E27FC236}">
                  <a16:creationId xmlns:a16="http://schemas.microsoft.com/office/drawing/2014/main" id="{D525119E-261C-B212-769D-3B8D6C9EBF8E}"/>
                </a:ext>
              </a:extLst>
            </p:cNvPr>
            <p:cNvSpPr/>
            <p:nvPr/>
          </p:nvSpPr>
          <p:spPr>
            <a:xfrm>
              <a:off x="3799116" y="1742571"/>
              <a:ext cx="940994"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2" name="Rectangle 381">
              <a:extLst>
                <a:ext uri="{FF2B5EF4-FFF2-40B4-BE49-F238E27FC236}">
                  <a16:creationId xmlns:a16="http://schemas.microsoft.com/office/drawing/2014/main" id="{A189C534-6B96-CD00-0D90-48AC34366050}"/>
                </a:ext>
              </a:extLst>
            </p:cNvPr>
            <p:cNvSpPr/>
            <p:nvPr/>
          </p:nvSpPr>
          <p:spPr>
            <a:xfrm>
              <a:off x="3781710" y="1423535"/>
              <a:ext cx="1055485" cy="421858"/>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RTC</a:t>
              </a:r>
              <a:r>
                <a:rPr lang="zh-TW" altLang="en-US" sz="700" b="1">
                  <a:ln w="0"/>
                  <a:solidFill>
                    <a:schemeClr val="bg1"/>
                  </a:solidFill>
                  <a:highlight>
                    <a:srgbClr val="000000"/>
                  </a:highlight>
                </a:rPr>
                <a:t> </a:t>
              </a:r>
              <a:r>
                <a:rPr lang="en-US" altLang="zh-TW" sz="700" b="1">
                  <a:ln w="0"/>
                  <a:solidFill>
                    <a:schemeClr val="bg1"/>
                  </a:solidFill>
                  <a:highlight>
                    <a:srgbClr val="000000"/>
                  </a:highlight>
                </a:rPr>
                <a:t>Battery</a:t>
              </a:r>
              <a:endParaRPr lang="en-US" sz="700" b="1">
                <a:ln w="0"/>
                <a:solidFill>
                  <a:schemeClr val="bg1"/>
                </a:solidFill>
                <a:highlight>
                  <a:srgbClr val="000000"/>
                </a:highlight>
              </a:endParaRPr>
            </a:p>
          </p:txBody>
        </p:sp>
      </p:grpSp>
      <p:cxnSp>
        <p:nvCxnSpPr>
          <p:cNvPr id="384" name="Straight Arrow Connector 383">
            <a:extLst>
              <a:ext uri="{FF2B5EF4-FFF2-40B4-BE49-F238E27FC236}">
                <a16:creationId xmlns:a16="http://schemas.microsoft.com/office/drawing/2014/main" id="{60642FC0-0D7A-456A-8899-F51D6F7EE512}"/>
              </a:ext>
            </a:extLst>
          </p:cNvPr>
          <p:cNvCxnSpPr>
            <a:cxnSpLocks/>
          </p:cNvCxnSpPr>
          <p:nvPr/>
        </p:nvCxnSpPr>
        <p:spPr>
          <a:xfrm flipH="1">
            <a:off x="8816413" y="2255510"/>
            <a:ext cx="188399" cy="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90" name="Group 389">
            <a:extLst>
              <a:ext uri="{FF2B5EF4-FFF2-40B4-BE49-F238E27FC236}">
                <a16:creationId xmlns:a16="http://schemas.microsoft.com/office/drawing/2014/main" id="{C2F3B8EC-6C12-2D87-6EB8-CA9D2AFAD427}"/>
              </a:ext>
            </a:extLst>
          </p:cNvPr>
          <p:cNvGrpSpPr/>
          <p:nvPr/>
        </p:nvGrpSpPr>
        <p:grpSpPr>
          <a:xfrm>
            <a:off x="6154324" y="4925794"/>
            <a:ext cx="1143760" cy="237493"/>
            <a:chOff x="3806476" y="1230413"/>
            <a:chExt cx="1097861" cy="297208"/>
          </a:xfrm>
        </p:grpSpPr>
        <p:sp>
          <p:nvSpPr>
            <p:cNvPr id="391" name="Rounded Rectangle 217">
              <a:extLst>
                <a:ext uri="{FF2B5EF4-FFF2-40B4-BE49-F238E27FC236}">
                  <a16:creationId xmlns:a16="http://schemas.microsoft.com/office/drawing/2014/main" id="{7411728B-CB6A-AE92-5CE9-FE67EC79D3F0}"/>
                </a:ext>
              </a:extLst>
            </p:cNvPr>
            <p:cNvSpPr/>
            <p:nvPr/>
          </p:nvSpPr>
          <p:spPr>
            <a:xfrm>
              <a:off x="3867647" y="1255319"/>
              <a:ext cx="977639"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92" name="Rectangle 391">
              <a:extLst>
                <a:ext uri="{FF2B5EF4-FFF2-40B4-BE49-F238E27FC236}">
                  <a16:creationId xmlns:a16="http://schemas.microsoft.com/office/drawing/2014/main" id="{FFC9CFD8-54BA-F6FF-13B4-2FA8DE67859A}"/>
                </a:ext>
              </a:extLst>
            </p:cNvPr>
            <p:cNvSpPr/>
            <p:nvPr/>
          </p:nvSpPr>
          <p:spPr>
            <a:xfrm>
              <a:off x="3806476" y="1230413"/>
              <a:ext cx="1097861" cy="275872"/>
            </a:xfrm>
            <a:prstGeom prst="rect">
              <a:avLst/>
            </a:prstGeom>
            <a:noFill/>
          </p:spPr>
          <p:txBody>
            <a:bodyPr wrap="square" lIns="121920" tIns="60960" rIns="121920" bIns="60960">
              <a:spAutoFit/>
            </a:bodyPr>
            <a:lstStyle/>
            <a:p>
              <a:pPr algn="ctr"/>
              <a:r>
                <a:rPr lang="en-US" sz="700" b="1">
                  <a:ln w="0"/>
                  <a:solidFill>
                    <a:schemeClr val="bg1"/>
                  </a:solidFill>
                </a:rPr>
                <a:t>2x12 ATX PSU HDR</a:t>
              </a:r>
            </a:p>
          </p:txBody>
        </p:sp>
      </p:grpSp>
      <p:grpSp>
        <p:nvGrpSpPr>
          <p:cNvPr id="393" name="Group 392">
            <a:extLst>
              <a:ext uri="{FF2B5EF4-FFF2-40B4-BE49-F238E27FC236}">
                <a16:creationId xmlns:a16="http://schemas.microsoft.com/office/drawing/2014/main" id="{B5278775-E356-95A6-DF2A-1DB983D5B5E2}"/>
              </a:ext>
            </a:extLst>
          </p:cNvPr>
          <p:cNvGrpSpPr/>
          <p:nvPr/>
        </p:nvGrpSpPr>
        <p:grpSpPr>
          <a:xfrm>
            <a:off x="6519283" y="4165357"/>
            <a:ext cx="582309" cy="289631"/>
            <a:chOff x="5787589" y="1251292"/>
            <a:chExt cx="1145211" cy="481455"/>
          </a:xfrm>
        </p:grpSpPr>
        <p:sp>
          <p:nvSpPr>
            <p:cNvPr id="394" name="Rounded Rectangle 217">
              <a:extLst>
                <a:ext uri="{FF2B5EF4-FFF2-40B4-BE49-F238E27FC236}">
                  <a16:creationId xmlns:a16="http://schemas.microsoft.com/office/drawing/2014/main" id="{238B535A-9389-1A8F-3F89-6592C7CCA622}"/>
                </a:ext>
              </a:extLst>
            </p:cNvPr>
            <p:cNvSpPr/>
            <p:nvPr/>
          </p:nvSpPr>
          <p:spPr>
            <a:xfrm>
              <a:off x="6019476" y="1349022"/>
              <a:ext cx="674041"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95" name="Rectangle 394">
              <a:extLst>
                <a:ext uri="{FF2B5EF4-FFF2-40B4-BE49-F238E27FC236}">
                  <a16:creationId xmlns:a16="http://schemas.microsoft.com/office/drawing/2014/main" id="{B9EB7551-93A4-95BA-C20D-42903CDCE948}"/>
                </a:ext>
              </a:extLst>
            </p:cNvPr>
            <p:cNvSpPr/>
            <p:nvPr/>
          </p:nvSpPr>
          <p:spPr>
            <a:xfrm>
              <a:off x="5787589" y="1251292"/>
              <a:ext cx="1145211" cy="481455"/>
            </a:xfrm>
            <a:prstGeom prst="rect">
              <a:avLst/>
            </a:prstGeom>
            <a:noFill/>
          </p:spPr>
          <p:txBody>
            <a:bodyPr wrap="square" lIns="121920" tIns="60960" rIns="121920" bIns="60960">
              <a:spAutoFit/>
            </a:bodyPr>
            <a:lstStyle/>
            <a:p>
              <a:pPr algn="ctr"/>
              <a:r>
                <a:rPr lang="en-US" altLang="zh-TW" sz="600" b="1">
                  <a:ln w="0"/>
                  <a:solidFill>
                    <a:schemeClr val="bg1"/>
                  </a:solidFill>
                </a:rPr>
                <a:t>Vertical USB-A</a:t>
              </a:r>
              <a:endParaRPr lang="en-US" sz="600" b="1">
                <a:ln w="0"/>
                <a:solidFill>
                  <a:schemeClr val="bg1"/>
                </a:solidFill>
              </a:endParaRPr>
            </a:p>
          </p:txBody>
        </p:sp>
      </p:grpSp>
      <p:grpSp>
        <p:nvGrpSpPr>
          <p:cNvPr id="399" name="Group 398">
            <a:extLst>
              <a:ext uri="{FF2B5EF4-FFF2-40B4-BE49-F238E27FC236}">
                <a16:creationId xmlns:a16="http://schemas.microsoft.com/office/drawing/2014/main" id="{70E98419-ECD4-18EC-A5F1-3B5EE99CD18A}"/>
              </a:ext>
            </a:extLst>
          </p:cNvPr>
          <p:cNvGrpSpPr/>
          <p:nvPr/>
        </p:nvGrpSpPr>
        <p:grpSpPr>
          <a:xfrm>
            <a:off x="5444059" y="4594749"/>
            <a:ext cx="868635" cy="478994"/>
            <a:chOff x="3648175" y="1323316"/>
            <a:chExt cx="1708325" cy="796236"/>
          </a:xfrm>
        </p:grpSpPr>
        <p:sp>
          <p:nvSpPr>
            <p:cNvPr id="400" name="Rounded Rectangle 217">
              <a:extLst>
                <a:ext uri="{FF2B5EF4-FFF2-40B4-BE49-F238E27FC236}">
                  <a16:creationId xmlns:a16="http://schemas.microsoft.com/office/drawing/2014/main" id="{307C65F2-C7C1-6F34-B8BF-E72879F7166F}"/>
                </a:ext>
              </a:extLst>
            </p:cNvPr>
            <p:cNvSpPr/>
            <p:nvPr/>
          </p:nvSpPr>
          <p:spPr>
            <a:xfrm>
              <a:off x="4202508" y="1323316"/>
              <a:ext cx="674043" cy="21123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01" name="Rectangle 400">
              <a:extLst>
                <a:ext uri="{FF2B5EF4-FFF2-40B4-BE49-F238E27FC236}">
                  <a16:creationId xmlns:a16="http://schemas.microsoft.com/office/drawing/2014/main" id="{B60E6995-BA7C-3DD0-F8BD-9E6FACCF182D}"/>
                </a:ext>
              </a:extLst>
            </p:cNvPr>
            <p:cNvSpPr/>
            <p:nvPr/>
          </p:nvSpPr>
          <p:spPr>
            <a:xfrm>
              <a:off x="3648175" y="1499959"/>
              <a:ext cx="1708325" cy="619593"/>
            </a:xfrm>
            <a:prstGeom prst="rect">
              <a:avLst/>
            </a:prstGeom>
            <a:noFill/>
          </p:spPr>
          <p:txBody>
            <a:bodyPr wrap="square" lIns="121920" tIns="60960" rIns="121920" bIns="60960">
              <a:spAutoFit/>
            </a:bodyPr>
            <a:lstStyle/>
            <a:p>
              <a:pPr algn="ctr"/>
              <a:r>
                <a:rPr lang="en-US" altLang="zh-TW" sz="600" b="1">
                  <a:ln w="0"/>
                  <a:solidFill>
                    <a:schemeClr val="bg1"/>
                  </a:solidFill>
                  <a:highlight>
                    <a:srgbClr val="000000"/>
                  </a:highlight>
                </a:rPr>
                <a:t>FP PD-less AIC</a:t>
              </a:r>
              <a:br>
                <a:rPr lang="en-US" altLang="zh-TW" sz="600" b="1">
                  <a:ln w="0"/>
                  <a:solidFill>
                    <a:schemeClr val="bg1"/>
                  </a:solidFill>
                  <a:highlight>
                    <a:srgbClr val="000000"/>
                  </a:highlight>
                </a:rPr>
              </a:br>
              <a:r>
                <a:rPr lang="en-US" altLang="zh-TW" sz="600" b="1">
                  <a:ln w="0"/>
                  <a:solidFill>
                    <a:schemeClr val="bg1"/>
                  </a:solidFill>
                  <a:highlight>
                    <a:srgbClr val="000000"/>
                  </a:highlight>
                </a:rPr>
                <a:t>USB3.2 Gen2x2</a:t>
              </a:r>
              <a:br>
                <a:rPr lang="en-US" altLang="zh-TW" sz="600" b="1">
                  <a:ln w="0"/>
                  <a:solidFill>
                    <a:schemeClr val="bg1"/>
                  </a:solidFill>
                  <a:highlight>
                    <a:srgbClr val="000000"/>
                  </a:highlight>
                </a:rPr>
              </a:br>
              <a:r>
                <a:rPr lang="en-US" altLang="zh-TW" sz="600" b="1">
                  <a:ln w="0"/>
                  <a:solidFill>
                    <a:schemeClr val="bg1"/>
                  </a:solidFill>
                  <a:highlight>
                    <a:srgbClr val="000000"/>
                  </a:highlight>
                </a:rPr>
                <a:t>HSIO CONN</a:t>
              </a:r>
              <a:endParaRPr lang="en-US" sz="600" b="1">
                <a:ln w="0"/>
                <a:solidFill>
                  <a:schemeClr val="bg1"/>
                </a:solidFill>
                <a:highlight>
                  <a:srgbClr val="000000"/>
                </a:highlight>
              </a:endParaRPr>
            </a:p>
          </p:txBody>
        </p:sp>
      </p:grpSp>
      <p:grpSp>
        <p:nvGrpSpPr>
          <p:cNvPr id="405" name="Group 404">
            <a:extLst>
              <a:ext uri="{FF2B5EF4-FFF2-40B4-BE49-F238E27FC236}">
                <a16:creationId xmlns:a16="http://schemas.microsoft.com/office/drawing/2014/main" id="{532178CB-B10D-C2CF-3A5E-95F80A86B92C}"/>
              </a:ext>
            </a:extLst>
          </p:cNvPr>
          <p:cNvGrpSpPr/>
          <p:nvPr/>
        </p:nvGrpSpPr>
        <p:grpSpPr>
          <a:xfrm>
            <a:off x="5848562" y="5671726"/>
            <a:ext cx="1287378" cy="768074"/>
            <a:chOff x="3715374" y="1316695"/>
            <a:chExt cx="2531853" cy="1276772"/>
          </a:xfrm>
        </p:grpSpPr>
        <p:sp>
          <p:nvSpPr>
            <p:cNvPr id="406" name="Rounded Rectangle 217">
              <a:extLst>
                <a:ext uri="{FF2B5EF4-FFF2-40B4-BE49-F238E27FC236}">
                  <a16:creationId xmlns:a16="http://schemas.microsoft.com/office/drawing/2014/main" id="{ECA009DE-4A2D-F184-EA3B-04979E827D6D}"/>
                </a:ext>
              </a:extLst>
            </p:cNvPr>
            <p:cNvSpPr/>
            <p:nvPr/>
          </p:nvSpPr>
          <p:spPr>
            <a:xfrm>
              <a:off x="3715374" y="1316695"/>
              <a:ext cx="674042" cy="272302"/>
            </a:xfrm>
            <a:prstGeom prst="roundRect">
              <a:avLst/>
            </a:prstGeom>
            <a:noFill/>
            <a:ln w="158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07" name="Rectangle 406">
              <a:extLst>
                <a:ext uri="{FF2B5EF4-FFF2-40B4-BE49-F238E27FC236}">
                  <a16:creationId xmlns:a16="http://schemas.microsoft.com/office/drawing/2014/main" id="{7DEF1696-E108-5DF0-3797-5BC5B84F4E36}"/>
                </a:ext>
              </a:extLst>
            </p:cNvPr>
            <p:cNvSpPr/>
            <p:nvPr/>
          </p:nvSpPr>
          <p:spPr>
            <a:xfrm>
              <a:off x="4247245" y="1973874"/>
              <a:ext cx="1999982" cy="619593"/>
            </a:xfrm>
            <a:prstGeom prst="rect">
              <a:avLst/>
            </a:prstGeom>
            <a:noFill/>
            <a:ln>
              <a:noFill/>
            </a:ln>
          </p:spPr>
          <p:txBody>
            <a:bodyPr wrap="square" lIns="121920" tIns="60960" rIns="121920" bIns="60960">
              <a:spAutoFit/>
            </a:bodyPr>
            <a:lstStyle/>
            <a:p>
              <a:pPr algn="ctr"/>
              <a:r>
                <a:rPr lang="en-US" altLang="zh-TW" sz="600" b="1">
                  <a:ln w="0"/>
                  <a:solidFill>
                    <a:schemeClr val="bg1">
                      <a:lumMod val="65000"/>
                    </a:schemeClr>
                  </a:solidFill>
                </a:rPr>
                <a:t>Vertical USB2.0 for PPV and DCI Debug via Type-A</a:t>
              </a:r>
              <a:endParaRPr lang="en-US" sz="600" b="1">
                <a:ln w="0"/>
                <a:solidFill>
                  <a:schemeClr val="bg1">
                    <a:lumMod val="65000"/>
                  </a:schemeClr>
                </a:solidFill>
              </a:endParaRPr>
            </a:p>
          </p:txBody>
        </p:sp>
      </p:grpSp>
      <p:sp>
        <p:nvSpPr>
          <p:cNvPr id="409" name="Rectangle 408">
            <a:extLst>
              <a:ext uri="{FF2B5EF4-FFF2-40B4-BE49-F238E27FC236}">
                <a16:creationId xmlns:a16="http://schemas.microsoft.com/office/drawing/2014/main" id="{7C228401-7289-835B-E74B-E578FE65106D}"/>
              </a:ext>
            </a:extLst>
          </p:cNvPr>
          <p:cNvSpPr/>
          <p:nvPr/>
        </p:nvSpPr>
        <p:spPr>
          <a:xfrm>
            <a:off x="9014093" y="2366309"/>
            <a:ext cx="983819" cy="234360"/>
          </a:xfrm>
          <a:prstGeom prst="rect">
            <a:avLst/>
          </a:prstGeom>
          <a:solidFill>
            <a:schemeClr val="bg1">
              <a:lumMod val="50000"/>
            </a:schemeClr>
          </a:solidFill>
        </p:spPr>
        <p:txBody>
          <a:bodyPr wrap="square" lIns="121920" tIns="60960" rIns="121920" bIns="60960">
            <a:spAutoFit/>
          </a:bodyPr>
          <a:lstStyle/>
          <a:p>
            <a:pPr>
              <a:spcBef>
                <a:spcPts val="0"/>
              </a:spcBef>
            </a:pPr>
            <a:r>
              <a:rPr lang="es-ES" sz="800" b="1" err="1">
                <a:ln w="0"/>
                <a:solidFill>
                  <a:schemeClr val="bg1"/>
                </a:solidFill>
              </a:rPr>
              <a:t>Rework</a:t>
            </a:r>
            <a:r>
              <a:rPr lang="es-ES" sz="800" b="1">
                <a:ln w="0"/>
                <a:solidFill>
                  <a:schemeClr val="bg1"/>
                </a:solidFill>
              </a:rPr>
              <a:t> </a:t>
            </a:r>
            <a:r>
              <a:rPr lang="es-ES" sz="800" b="1" err="1">
                <a:ln w="0"/>
                <a:solidFill>
                  <a:schemeClr val="bg1"/>
                </a:solidFill>
              </a:rPr>
              <a:t>option</a:t>
            </a:r>
            <a:endParaRPr lang="en-US" sz="800" b="1">
              <a:ln w="0"/>
              <a:solidFill>
                <a:schemeClr val="bg1"/>
              </a:solidFill>
            </a:endParaRPr>
          </a:p>
        </p:txBody>
      </p:sp>
      <p:cxnSp>
        <p:nvCxnSpPr>
          <p:cNvPr id="181" name="Straight Arrow Connector 180">
            <a:extLst>
              <a:ext uri="{FF2B5EF4-FFF2-40B4-BE49-F238E27FC236}">
                <a16:creationId xmlns:a16="http://schemas.microsoft.com/office/drawing/2014/main" id="{D057047E-4212-DCAA-15F5-A21E1FC0DF0E}"/>
              </a:ext>
            </a:extLst>
          </p:cNvPr>
          <p:cNvCxnSpPr>
            <a:cxnSpLocks/>
          </p:cNvCxnSpPr>
          <p:nvPr/>
        </p:nvCxnSpPr>
        <p:spPr>
          <a:xfrm flipH="1" flipV="1">
            <a:off x="6048770" y="5872618"/>
            <a:ext cx="263924" cy="201444"/>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5" name="Group 184">
            <a:extLst>
              <a:ext uri="{FF2B5EF4-FFF2-40B4-BE49-F238E27FC236}">
                <a16:creationId xmlns:a16="http://schemas.microsoft.com/office/drawing/2014/main" id="{2FEF5D9F-4953-516F-0233-75822D01D6E0}"/>
              </a:ext>
            </a:extLst>
          </p:cNvPr>
          <p:cNvGrpSpPr/>
          <p:nvPr/>
        </p:nvGrpSpPr>
        <p:grpSpPr>
          <a:xfrm rot="5400000">
            <a:off x="3444658" y="5436648"/>
            <a:ext cx="582309" cy="289631"/>
            <a:chOff x="3483485" y="1218965"/>
            <a:chExt cx="1145211" cy="481455"/>
          </a:xfrm>
        </p:grpSpPr>
        <p:sp>
          <p:nvSpPr>
            <p:cNvPr id="186" name="Rounded Rectangle 217">
              <a:extLst>
                <a:ext uri="{FF2B5EF4-FFF2-40B4-BE49-F238E27FC236}">
                  <a16:creationId xmlns:a16="http://schemas.microsoft.com/office/drawing/2014/main" id="{16BB2888-1042-2FDA-E250-77B9C1BF1534}"/>
                </a:ext>
              </a:extLst>
            </p:cNvPr>
            <p:cNvSpPr/>
            <p:nvPr/>
          </p:nvSpPr>
          <p:spPr>
            <a:xfrm>
              <a:off x="3715374" y="1316695"/>
              <a:ext cx="674042"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7" name="Rectangle 186">
              <a:extLst>
                <a:ext uri="{FF2B5EF4-FFF2-40B4-BE49-F238E27FC236}">
                  <a16:creationId xmlns:a16="http://schemas.microsoft.com/office/drawing/2014/main" id="{3FBC7984-DF8B-FAFE-DD68-F3D31332B68B}"/>
                </a:ext>
              </a:extLst>
            </p:cNvPr>
            <p:cNvSpPr/>
            <p:nvPr/>
          </p:nvSpPr>
          <p:spPr>
            <a:xfrm>
              <a:off x="3483485" y="1218965"/>
              <a:ext cx="1145211" cy="481455"/>
            </a:xfrm>
            <a:prstGeom prst="rect">
              <a:avLst/>
            </a:prstGeom>
            <a:noFill/>
          </p:spPr>
          <p:txBody>
            <a:bodyPr wrap="square" lIns="121920" tIns="60960" rIns="121920" bIns="60960">
              <a:spAutoFit/>
            </a:bodyPr>
            <a:lstStyle/>
            <a:p>
              <a:pPr algn="ctr"/>
              <a:r>
                <a:rPr lang="en-US" altLang="zh-TW" sz="600" b="1">
                  <a:ln w="0"/>
                  <a:solidFill>
                    <a:schemeClr val="bg1"/>
                  </a:solidFill>
                </a:rPr>
                <a:t>SATA</a:t>
              </a:r>
              <a:r>
                <a:rPr lang="zh-TW" altLang="en-US" sz="600" b="1">
                  <a:ln w="0"/>
                  <a:solidFill>
                    <a:schemeClr val="bg1"/>
                  </a:solidFill>
                </a:rPr>
                <a:t> </a:t>
              </a:r>
              <a:r>
                <a:rPr lang="en-US" altLang="zh-TW" sz="600" b="1">
                  <a:ln w="0"/>
                  <a:solidFill>
                    <a:schemeClr val="bg1"/>
                  </a:solidFill>
                </a:rPr>
                <a:t>Cable</a:t>
              </a:r>
              <a:endParaRPr lang="en-US" sz="600" b="1">
                <a:ln w="0"/>
                <a:solidFill>
                  <a:schemeClr val="bg1"/>
                </a:solidFill>
              </a:endParaRPr>
            </a:p>
          </p:txBody>
        </p:sp>
      </p:grpSp>
      <p:sp>
        <p:nvSpPr>
          <p:cNvPr id="189" name="Rounded Rectangle 217">
            <a:extLst>
              <a:ext uri="{FF2B5EF4-FFF2-40B4-BE49-F238E27FC236}">
                <a16:creationId xmlns:a16="http://schemas.microsoft.com/office/drawing/2014/main" id="{0013FE51-5DCA-6E0D-2848-42C75E05180E}"/>
              </a:ext>
            </a:extLst>
          </p:cNvPr>
          <p:cNvSpPr/>
          <p:nvPr/>
        </p:nvSpPr>
        <p:spPr>
          <a:xfrm>
            <a:off x="5011617" y="5604445"/>
            <a:ext cx="334052" cy="19731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0" name="Rectangle 189">
            <a:extLst>
              <a:ext uri="{FF2B5EF4-FFF2-40B4-BE49-F238E27FC236}">
                <a16:creationId xmlns:a16="http://schemas.microsoft.com/office/drawing/2014/main" id="{D7689B6C-EF22-3C40-FDE4-B1EFEFAAE4CB}"/>
              </a:ext>
            </a:extLst>
          </p:cNvPr>
          <p:cNvSpPr/>
          <p:nvPr/>
        </p:nvSpPr>
        <p:spPr>
          <a:xfrm>
            <a:off x="4681010" y="5324418"/>
            <a:ext cx="995265" cy="31739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FP PD-less AIC</a:t>
            </a:r>
            <a:r>
              <a:rPr lang="en-US" sz="700" b="1">
                <a:ln w="0"/>
                <a:solidFill>
                  <a:schemeClr val="bg1"/>
                </a:solidFill>
              </a:rPr>
              <a:t>                 </a:t>
            </a:r>
            <a:r>
              <a:rPr lang="en-US" sz="700" b="1">
                <a:ln w="0"/>
                <a:solidFill>
                  <a:schemeClr val="bg1"/>
                </a:solidFill>
                <a:highlight>
                  <a:srgbClr val="000000"/>
                </a:highlight>
              </a:rPr>
              <a:t>Sideband CONN</a:t>
            </a:r>
          </a:p>
        </p:txBody>
      </p:sp>
      <p:sp>
        <p:nvSpPr>
          <p:cNvPr id="6" name="Rectangle 5">
            <a:extLst>
              <a:ext uri="{FF2B5EF4-FFF2-40B4-BE49-F238E27FC236}">
                <a16:creationId xmlns:a16="http://schemas.microsoft.com/office/drawing/2014/main" id="{28E008AA-C6CF-55CE-C74D-E83051440861}"/>
              </a:ext>
            </a:extLst>
          </p:cNvPr>
          <p:cNvSpPr/>
          <p:nvPr/>
        </p:nvSpPr>
        <p:spPr>
          <a:xfrm>
            <a:off x="5852432" y="1431326"/>
            <a:ext cx="3124728" cy="455959"/>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PD-</a:t>
            </a:r>
            <a:r>
              <a:rPr lang="es-ES" sz="800" b="1" err="1">
                <a:ln w="0"/>
                <a:solidFill>
                  <a:schemeClr val="bg1"/>
                </a:solidFill>
                <a:highlight>
                  <a:srgbClr val="000000"/>
                </a:highlight>
              </a:rPr>
              <a:t>less</a:t>
            </a:r>
            <a:r>
              <a:rPr lang="es-ES" sz="800" b="1">
                <a:ln w="0"/>
                <a:solidFill>
                  <a:schemeClr val="bg1"/>
                </a:solidFill>
                <a:highlight>
                  <a:srgbClr val="000000"/>
                </a:highlight>
              </a:rPr>
              <a:t> </a:t>
            </a:r>
            <a:br>
              <a:rPr lang="es-ES" sz="800" b="1">
                <a:ln w="0"/>
                <a:solidFill>
                  <a:schemeClr val="bg1"/>
                </a:solidFill>
                <a:highlight>
                  <a:srgbClr val="000000"/>
                </a:highlight>
              </a:rPr>
            </a:br>
            <a:r>
              <a:rPr lang="es-ES" sz="800" b="1" err="1">
                <a:ln w="0"/>
                <a:solidFill>
                  <a:schemeClr val="bg1"/>
                </a:solidFill>
                <a:highlight>
                  <a:srgbClr val="000000"/>
                </a:highlight>
              </a:rPr>
              <a:t>Type</a:t>
            </a:r>
            <a:r>
              <a:rPr lang="es-ES" sz="800" b="1">
                <a:ln w="0"/>
                <a:solidFill>
                  <a:schemeClr val="bg1"/>
                </a:solidFill>
                <a:highlight>
                  <a:srgbClr val="000000"/>
                </a:highlight>
              </a:rPr>
              <a:t>-C USB3.2 </a:t>
            </a:r>
            <a:br>
              <a:rPr lang="es-ES" sz="800" b="1">
                <a:ln w="0"/>
                <a:solidFill>
                  <a:schemeClr val="bg1"/>
                </a:solidFill>
                <a:highlight>
                  <a:srgbClr val="000000"/>
                </a:highlight>
              </a:rPr>
            </a:br>
            <a:r>
              <a:rPr lang="es-ES" sz="800" b="1">
                <a:ln w="0"/>
                <a:solidFill>
                  <a:schemeClr val="bg1"/>
                </a:solidFill>
                <a:highlight>
                  <a:srgbClr val="000000"/>
                </a:highlight>
              </a:rPr>
              <a:t>Gen2x2 </a:t>
            </a:r>
            <a:endParaRPr lang="en-US" sz="800" b="1">
              <a:ln w="0"/>
              <a:solidFill>
                <a:schemeClr val="bg1"/>
              </a:solidFill>
              <a:highlight>
                <a:srgbClr val="000000"/>
              </a:highlight>
            </a:endParaRPr>
          </a:p>
        </p:txBody>
      </p:sp>
      <p:sp>
        <p:nvSpPr>
          <p:cNvPr id="9" name="Rounded Rectangle 258">
            <a:extLst>
              <a:ext uri="{FF2B5EF4-FFF2-40B4-BE49-F238E27FC236}">
                <a16:creationId xmlns:a16="http://schemas.microsoft.com/office/drawing/2014/main" id="{D16F9458-F066-8441-6223-31336FF47D20}"/>
              </a:ext>
            </a:extLst>
          </p:cNvPr>
          <p:cNvSpPr/>
          <p:nvPr/>
        </p:nvSpPr>
        <p:spPr>
          <a:xfrm>
            <a:off x="6091727" y="1170683"/>
            <a:ext cx="132461" cy="27439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 name="Rectangle 10">
            <a:extLst>
              <a:ext uri="{FF2B5EF4-FFF2-40B4-BE49-F238E27FC236}">
                <a16:creationId xmlns:a16="http://schemas.microsoft.com/office/drawing/2014/main" id="{B73283B8-4592-E2C2-8830-76384D3B5393}"/>
              </a:ext>
            </a:extLst>
          </p:cNvPr>
          <p:cNvSpPr/>
          <p:nvPr/>
        </p:nvSpPr>
        <p:spPr>
          <a:xfrm>
            <a:off x="4273486" y="2164541"/>
            <a:ext cx="711552" cy="317395"/>
          </a:xfrm>
          <a:prstGeom prst="rect">
            <a:avLst/>
          </a:prstGeom>
          <a:noFill/>
        </p:spPr>
        <p:txBody>
          <a:bodyPr wrap="square" lIns="121920" tIns="60960" rIns="121920" bIns="60960">
            <a:spAutoFit/>
          </a:bodyPr>
          <a:lstStyle/>
          <a:p>
            <a:pPr algn="ctr"/>
            <a:r>
              <a:rPr lang="en-US" sz="700" b="1">
                <a:ln w="0"/>
                <a:solidFill>
                  <a:srgbClr val="FFC000"/>
                </a:solidFill>
              </a:rPr>
              <a:t>PCH</a:t>
            </a:r>
            <a:r>
              <a:rPr lang="en-US" sz="700" b="1">
                <a:ln w="0"/>
                <a:solidFill>
                  <a:srgbClr val="FF0000"/>
                </a:solidFill>
              </a:rPr>
              <a:t>               </a:t>
            </a:r>
            <a:r>
              <a:rPr lang="en-US" sz="700" b="1">
                <a:ln w="0"/>
                <a:solidFill>
                  <a:srgbClr val="FFC000"/>
                </a:solidFill>
              </a:rPr>
              <a:t>M.2 SSD#5</a:t>
            </a:r>
          </a:p>
        </p:txBody>
      </p:sp>
      <p:sp>
        <p:nvSpPr>
          <p:cNvPr id="12" name="Rounded Rectangle 217">
            <a:extLst>
              <a:ext uri="{FF2B5EF4-FFF2-40B4-BE49-F238E27FC236}">
                <a16:creationId xmlns:a16="http://schemas.microsoft.com/office/drawing/2014/main" id="{B09A2F36-A566-7736-A244-F572E9278AFE}"/>
              </a:ext>
            </a:extLst>
          </p:cNvPr>
          <p:cNvSpPr/>
          <p:nvPr/>
        </p:nvSpPr>
        <p:spPr>
          <a:xfrm>
            <a:off x="4387850" y="2194537"/>
            <a:ext cx="469063" cy="283571"/>
          </a:xfrm>
          <a:prstGeom prst="roundRect">
            <a:avLst/>
          </a:prstGeom>
          <a:noFill/>
          <a:ln w="1587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 name="Rectangle 17">
            <a:extLst>
              <a:ext uri="{FF2B5EF4-FFF2-40B4-BE49-F238E27FC236}">
                <a16:creationId xmlns:a16="http://schemas.microsoft.com/office/drawing/2014/main" id="{056CB2B4-871C-3FCC-B6A3-E137DB5C7B1B}"/>
              </a:ext>
            </a:extLst>
          </p:cNvPr>
          <p:cNvSpPr/>
          <p:nvPr/>
        </p:nvSpPr>
        <p:spPr>
          <a:xfrm>
            <a:off x="6464864" y="133440"/>
            <a:ext cx="858210" cy="677558"/>
          </a:xfrm>
          <a:prstGeom prst="rect">
            <a:avLst/>
          </a:prstGeom>
          <a:noFill/>
        </p:spPr>
        <p:txBody>
          <a:bodyPr wrap="square" lIns="121920" tIns="60960" rIns="121920" bIns="60960">
            <a:spAutoFit/>
          </a:bodyPr>
          <a:lstStyle/>
          <a:p>
            <a:pPr>
              <a:spcBef>
                <a:spcPts val="0"/>
              </a:spcBef>
            </a:pPr>
            <a:r>
              <a:rPr lang="en-US" sz="800" b="1">
                <a:ln w="0"/>
                <a:solidFill>
                  <a:srgbClr val="C00000"/>
                </a:solidFill>
              </a:rPr>
              <a:t>TCP0</a:t>
            </a:r>
            <a:br>
              <a:rPr lang="en-US" sz="800" b="1">
                <a:ln w="0"/>
                <a:solidFill>
                  <a:srgbClr val="C00000"/>
                </a:solidFill>
              </a:rPr>
            </a:br>
            <a:r>
              <a:rPr lang="en-US" sz="800" b="1">
                <a:ln w="0"/>
                <a:solidFill>
                  <a:srgbClr val="C00000"/>
                </a:solidFill>
              </a:rPr>
              <a:t>Modular </a:t>
            </a:r>
            <a:br>
              <a:rPr lang="en-US" sz="800" b="1">
                <a:ln w="0"/>
                <a:solidFill>
                  <a:srgbClr val="C00000"/>
                </a:solidFill>
              </a:rPr>
            </a:br>
            <a:r>
              <a:rPr lang="en-US" sz="800" b="1">
                <a:ln w="0"/>
                <a:solidFill>
                  <a:srgbClr val="C00000"/>
                </a:solidFill>
              </a:rPr>
              <a:t>IO</a:t>
            </a:r>
          </a:p>
          <a:p>
            <a:pPr>
              <a:spcBef>
                <a:spcPts val="0"/>
              </a:spcBef>
            </a:pPr>
            <a:r>
              <a:rPr lang="en-US" sz="800" b="1">
                <a:ln w="0"/>
                <a:solidFill>
                  <a:srgbClr val="C00000"/>
                </a:solidFill>
              </a:rPr>
              <a:t>(80G)</a:t>
            </a:r>
          </a:p>
          <a:p>
            <a:pPr>
              <a:spcBef>
                <a:spcPts val="0"/>
              </a:spcBef>
            </a:pPr>
            <a:endParaRPr lang="en-US" sz="800" b="1">
              <a:ln w="0"/>
              <a:solidFill>
                <a:srgbClr val="C00000"/>
              </a:solidFill>
            </a:endParaRPr>
          </a:p>
        </p:txBody>
      </p:sp>
      <p:sp>
        <p:nvSpPr>
          <p:cNvPr id="19" name="Rounded Rectangle 258">
            <a:extLst>
              <a:ext uri="{FF2B5EF4-FFF2-40B4-BE49-F238E27FC236}">
                <a16:creationId xmlns:a16="http://schemas.microsoft.com/office/drawing/2014/main" id="{B56C16D8-30E9-6927-134C-B58FB304F444}"/>
              </a:ext>
            </a:extLst>
          </p:cNvPr>
          <p:cNvSpPr/>
          <p:nvPr/>
        </p:nvSpPr>
        <p:spPr>
          <a:xfrm>
            <a:off x="6620270" y="862662"/>
            <a:ext cx="441371" cy="56134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20" name="Straight Arrow Connector 19">
            <a:extLst>
              <a:ext uri="{FF2B5EF4-FFF2-40B4-BE49-F238E27FC236}">
                <a16:creationId xmlns:a16="http://schemas.microsoft.com/office/drawing/2014/main" id="{D02F83E2-8F5F-2F39-7149-91B6368AD785}"/>
              </a:ext>
            </a:extLst>
          </p:cNvPr>
          <p:cNvCxnSpPr>
            <a:cxnSpLocks/>
          </p:cNvCxnSpPr>
          <p:nvPr/>
        </p:nvCxnSpPr>
        <p:spPr>
          <a:xfrm>
            <a:off x="6751542" y="668337"/>
            <a:ext cx="0" cy="13543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ounded Rectangle 217">
            <a:extLst>
              <a:ext uri="{FF2B5EF4-FFF2-40B4-BE49-F238E27FC236}">
                <a16:creationId xmlns:a16="http://schemas.microsoft.com/office/drawing/2014/main" id="{AB2C3EF9-F951-8E08-87F5-BE4EBF77B846}"/>
              </a:ext>
            </a:extLst>
          </p:cNvPr>
          <p:cNvSpPr/>
          <p:nvPr/>
        </p:nvSpPr>
        <p:spPr>
          <a:xfrm>
            <a:off x="6267753" y="4221376"/>
            <a:ext cx="342732" cy="1638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 name="Rectangle 21">
            <a:extLst>
              <a:ext uri="{FF2B5EF4-FFF2-40B4-BE49-F238E27FC236}">
                <a16:creationId xmlns:a16="http://schemas.microsoft.com/office/drawing/2014/main" id="{5CF62EF4-DECB-29E9-CB8F-953F8ACB8FB9}"/>
              </a:ext>
            </a:extLst>
          </p:cNvPr>
          <p:cNvSpPr/>
          <p:nvPr/>
        </p:nvSpPr>
        <p:spPr>
          <a:xfrm>
            <a:off x="6149845" y="4162584"/>
            <a:ext cx="582309" cy="289631"/>
          </a:xfrm>
          <a:prstGeom prst="rect">
            <a:avLst/>
          </a:prstGeom>
          <a:noFill/>
        </p:spPr>
        <p:txBody>
          <a:bodyPr wrap="square" lIns="121920" tIns="60960" rIns="121920" bIns="60960">
            <a:spAutoFit/>
          </a:bodyPr>
          <a:lstStyle/>
          <a:p>
            <a:pPr algn="ctr"/>
            <a:r>
              <a:rPr lang="en-US" altLang="zh-TW" sz="600" b="1">
                <a:ln w="0"/>
                <a:solidFill>
                  <a:schemeClr val="bg1"/>
                </a:solidFill>
              </a:rPr>
              <a:t>Vertical USB-A</a:t>
            </a:r>
            <a:endParaRPr lang="en-US" sz="600" b="1">
              <a:ln w="0"/>
              <a:solidFill>
                <a:schemeClr val="bg1"/>
              </a:solidFill>
            </a:endParaRPr>
          </a:p>
        </p:txBody>
      </p:sp>
      <p:sp>
        <p:nvSpPr>
          <p:cNvPr id="23" name="Rounded Rectangle 217">
            <a:extLst>
              <a:ext uri="{FF2B5EF4-FFF2-40B4-BE49-F238E27FC236}">
                <a16:creationId xmlns:a16="http://schemas.microsoft.com/office/drawing/2014/main" id="{10D11136-0590-14C7-7392-DAED57F9B83B}"/>
              </a:ext>
            </a:extLst>
          </p:cNvPr>
          <p:cNvSpPr/>
          <p:nvPr/>
        </p:nvSpPr>
        <p:spPr>
          <a:xfrm>
            <a:off x="6277538" y="4420336"/>
            <a:ext cx="342732" cy="1638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 name="Rectangle 23">
            <a:extLst>
              <a:ext uri="{FF2B5EF4-FFF2-40B4-BE49-F238E27FC236}">
                <a16:creationId xmlns:a16="http://schemas.microsoft.com/office/drawing/2014/main" id="{3C2CFC47-E856-8254-E3E8-4D0D42659827}"/>
              </a:ext>
            </a:extLst>
          </p:cNvPr>
          <p:cNvSpPr/>
          <p:nvPr/>
        </p:nvSpPr>
        <p:spPr>
          <a:xfrm>
            <a:off x="6159630" y="4361544"/>
            <a:ext cx="582309" cy="289631"/>
          </a:xfrm>
          <a:prstGeom prst="rect">
            <a:avLst/>
          </a:prstGeom>
          <a:noFill/>
        </p:spPr>
        <p:txBody>
          <a:bodyPr wrap="square" lIns="121920" tIns="60960" rIns="121920" bIns="60960">
            <a:spAutoFit/>
          </a:bodyPr>
          <a:lstStyle/>
          <a:p>
            <a:pPr algn="ctr"/>
            <a:r>
              <a:rPr lang="en-US" altLang="zh-TW" sz="600" b="1">
                <a:ln w="0"/>
                <a:solidFill>
                  <a:schemeClr val="bg1"/>
                </a:solidFill>
              </a:rPr>
              <a:t>Vertical USB-A</a:t>
            </a:r>
            <a:endParaRPr lang="en-US" sz="600" b="1">
              <a:ln w="0"/>
              <a:solidFill>
                <a:schemeClr val="bg1"/>
              </a:solidFill>
            </a:endParaRPr>
          </a:p>
        </p:txBody>
      </p:sp>
      <p:sp>
        <p:nvSpPr>
          <p:cNvPr id="25" name="Rounded Rectangle 217">
            <a:extLst>
              <a:ext uri="{FF2B5EF4-FFF2-40B4-BE49-F238E27FC236}">
                <a16:creationId xmlns:a16="http://schemas.microsoft.com/office/drawing/2014/main" id="{40CDF545-3236-68A8-A5A6-EDA34DE79A5F}"/>
              </a:ext>
            </a:extLst>
          </p:cNvPr>
          <p:cNvSpPr/>
          <p:nvPr/>
        </p:nvSpPr>
        <p:spPr>
          <a:xfrm>
            <a:off x="5724249" y="4211558"/>
            <a:ext cx="342732" cy="1638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 name="Rectangle 25">
            <a:extLst>
              <a:ext uri="{FF2B5EF4-FFF2-40B4-BE49-F238E27FC236}">
                <a16:creationId xmlns:a16="http://schemas.microsoft.com/office/drawing/2014/main" id="{A9800C4E-707A-7827-5D0D-13A421B8778B}"/>
              </a:ext>
            </a:extLst>
          </p:cNvPr>
          <p:cNvSpPr/>
          <p:nvPr/>
        </p:nvSpPr>
        <p:spPr>
          <a:xfrm>
            <a:off x="5607256" y="4166355"/>
            <a:ext cx="582309" cy="289631"/>
          </a:xfrm>
          <a:prstGeom prst="rect">
            <a:avLst/>
          </a:prstGeom>
          <a:noFill/>
        </p:spPr>
        <p:txBody>
          <a:bodyPr wrap="square" lIns="121920" tIns="60960" rIns="121920" bIns="60960">
            <a:spAutoFit/>
          </a:bodyPr>
          <a:lstStyle/>
          <a:p>
            <a:pPr algn="ctr"/>
            <a:r>
              <a:rPr lang="en-US" altLang="zh-TW" sz="600" b="1">
                <a:ln w="0"/>
                <a:solidFill>
                  <a:schemeClr val="bg1"/>
                </a:solidFill>
              </a:rPr>
              <a:t>Vertical USB-A</a:t>
            </a:r>
            <a:endParaRPr lang="en-US" sz="600" b="1">
              <a:ln w="0"/>
              <a:solidFill>
                <a:schemeClr val="bg1"/>
              </a:solidFill>
            </a:endParaRPr>
          </a:p>
        </p:txBody>
      </p:sp>
      <p:sp>
        <p:nvSpPr>
          <p:cNvPr id="28" name="Rounded Rectangle 217">
            <a:extLst>
              <a:ext uri="{FF2B5EF4-FFF2-40B4-BE49-F238E27FC236}">
                <a16:creationId xmlns:a16="http://schemas.microsoft.com/office/drawing/2014/main" id="{BF2DF96E-0E3E-C77E-4EF2-A4A57F4B01E1}"/>
              </a:ext>
            </a:extLst>
          </p:cNvPr>
          <p:cNvSpPr/>
          <p:nvPr/>
        </p:nvSpPr>
        <p:spPr>
          <a:xfrm>
            <a:off x="5734949" y="4401235"/>
            <a:ext cx="321773" cy="1638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 name="Rectangle 28">
            <a:extLst>
              <a:ext uri="{FF2B5EF4-FFF2-40B4-BE49-F238E27FC236}">
                <a16:creationId xmlns:a16="http://schemas.microsoft.com/office/drawing/2014/main" id="{68DCF35E-B9BC-DB25-A916-46EC9726A858}"/>
              </a:ext>
            </a:extLst>
          </p:cNvPr>
          <p:cNvSpPr/>
          <p:nvPr/>
        </p:nvSpPr>
        <p:spPr>
          <a:xfrm>
            <a:off x="5617041" y="4342443"/>
            <a:ext cx="582309" cy="289631"/>
          </a:xfrm>
          <a:prstGeom prst="rect">
            <a:avLst/>
          </a:prstGeom>
          <a:noFill/>
        </p:spPr>
        <p:txBody>
          <a:bodyPr wrap="square" lIns="121920" tIns="60960" rIns="121920" bIns="60960">
            <a:spAutoFit/>
          </a:bodyPr>
          <a:lstStyle/>
          <a:p>
            <a:pPr algn="ctr"/>
            <a:r>
              <a:rPr lang="en-US" altLang="zh-TW" sz="600" b="1">
                <a:ln w="0"/>
                <a:solidFill>
                  <a:schemeClr val="bg1"/>
                </a:solidFill>
              </a:rPr>
              <a:t>Vertical USB-A</a:t>
            </a:r>
            <a:endParaRPr lang="en-US" sz="600" b="1">
              <a:ln w="0"/>
              <a:solidFill>
                <a:schemeClr val="bg1"/>
              </a:solidFill>
            </a:endParaRPr>
          </a:p>
        </p:txBody>
      </p:sp>
      <p:sp>
        <p:nvSpPr>
          <p:cNvPr id="31" name="Rounded Rectangle 258">
            <a:extLst>
              <a:ext uri="{FF2B5EF4-FFF2-40B4-BE49-F238E27FC236}">
                <a16:creationId xmlns:a16="http://schemas.microsoft.com/office/drawing/2014/main" id="{AC12A250-26CC-45C6-8321-5178FBEABE86}"/>
              </a:ext>
            </a:extLst>
          </p:cNvPr>
          <p:cNvSpPr/>
          <p:nvPr/>
        </p:nvSpPr>
        <p:spPr>
          <a:xfrm>
            <a:off x="4382205" y="712607"/>
            <a:ext cx="602833" cy="23173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 name="Rectangle 31">
            <a:extLst>
              <a:ext uri="{FF2B5EF4-FFF2-40B4-BE49-F238E27FC236}">
                <a16:creationId xmlns:a16="http://schemas.microsoft.com/office/drawing/2014/main" id="{E66C9380-AD6E-F78C-DE0D-76F0B4270506}"/>
              </a:ext>
            </a:extLst>
          </p:cNvPr>
          <p:cNvSpPr/>
          <p:nvPr/>
        </p:nvSpPr>
        <p:spPr>
          <a:xfrm>
            <a:off x="4284097" y="933915"/>
            <a:ext cx="868635" cy="289631"/>
          </a:xfrm>
          <a:prstGeom prst="rect">
            <a:avLst/>
          </a:prstGeom>
          <a:noFill/>
        </p:spPr>
        <p:txBody>
          <a:bodyPr wrap="square" lIns="121920" tIns="60960" rIns="121920" bIns="60960">
            <a:spAutoFit/>
          </a:bodyPr>
          <a:lstStyle/>
          <a:p>
            <a:pPr algn="ctr"/>
            <a:r>
              <a:rPr lang="en-US" sz="600" b="1">
                <a:ln w="0"/>
                <a:solidFill>
                  <a:schemeClr val="bg1"/>
                </a:solidFill>
                <a:highlight>
                  <a:srgbClr val="000000"/>
                </a:highlight>
              </a:rPr>
              <a:t>SSD Bracket for PCH SSD#5</a:t>
            </a:r>
          </a:p>
        </p:txBody>
      </p:sp>
      <p:sp>
        <p:nvSpPr>
          <p:cNvPr id="13" name="Rectangle 12">
            <a:extLst>
              <a:ext uri="{FF2B5EF4-FFF2-40B4-BE49-F238E27FC236}">
                <a16:creationId xmlns:a16="http://schemas.microsoft.com/office/drawing/2014/main" id="{B356994A-5273-903E-EF70-395DB2B086DC}"/>
              </a:ext>
            </a:extLst>
          </p:cNvPr>
          <p:cNvSpPr/>
          <p:nvPr/>
        </p:nvSpPr>
        <p:spPr>
          <a:xfrm>
            <a:off x="7185707" y="5808838"/>
            <a:ext cx="673044" cy="31739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InTEC (CPU)</a:t>
            </a:r>
          </a:p>
        </p:txBody>
      </p:sp>
      <p:sp>
        <p:nvSpPr>
          <p:cNvPr id="14" name="Rounded Rectangle 217">
            <a:extLst>
              <a:ext uri="{FF2B5EF4-FFF2-40B4-BE49-F238E27FC236}">
                <a16:creationId xmlns:a16="http://schemas.microsoft.com/office/drawing/2014/main" id="{443C7CDF-256B-140D-7440-2F2B9E6BA4F0}"/>
              </a:ext>
            </a:extLst>
          </p:cNvPr>
          <p:cNvSpPr/>
          <p:nvPr/>
        </p:nvSpPr>
        <p:spPr>
          <a:xfrm>
            <a:off x="6906271" y="5607896"/>
            <a:ext cx="393800" cy="2204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 name="Rectangle 33">
            <a:extLst>
              <a:ext uri="{FF2B5EF4-FFF2-40B4-BE49-F238E27FC236}">
                <a16:creationId xmlns:a16="http://schemas.microsoft.com/office/drawing/2014/main" id="{FCADD180-9A61-6A4A-6F46-493A9F416D52}"/>
              </a:ext>
            </a:extLst>
          </p:cNvPr>
          <p:cNvSpPr/>
          <p:nvPr/>
        </p:nvSpPr>
        <p:spPr>
          <a:xfrm>
            <a:off x="5849146" y="438013"/>
            <a:ext cx="711552" cy="608243"/>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U3 P3</a:t>
            </a:r>
            <a:br>
              <a:rPr lang="en-US" sz="700" b="1">
                <a:ln w="0"/>
                <a:solidFill>
                  <a:srgbClr val="9933FF"/>
                </a:solidFill>
                <a:highlight>
                  <a:srgbClr val="00FF00"/>
                </a:highlight>
              </a:rPr>
            </a:br>
            <a:r>
              <a:rPr lang="en-US" sz="700" b="1">
                <a:ln w="0"/>
                <a:solidFill>
                  <a:srgbClr val="9933FF"/>
                </a:solidFill>
                <a:highlight>
                  <a:srgbClr val="00FF00"/>
                </a:highlight>
              </a:rPr>
              <a:t>U2 P10</a:t>
            </a:r>
            <a:br>
              <a:rPr lang="en-US" sz="700" b="1">
                <a:ln w="0"/>
                <a:solidFill>
                  <a:srgbClr val="9933FF"/>
                </a:solidFill>
                <a:highlight>
                  <a:srgbClr val="00FF00"/>
                </a:highlight>
              </a:rPr>
            </a:br>
            <a:br>
              <a:rPr lang="en-US" sz="700" b="1">
                <a:ln w="0"/>
                <a:solidFill>
                  <a:srgbClr val="9933FF"/>
                </a:solidFill>
                <a:highlight>
                  <a:srgbClr val="00FF00"/>
                </a:highlight>
              </a:rPr>
            </a:br>
            <a:r>
              <a:rPr lang="en-US" sz="700" b="1">
                <a:ln w="0"/>
                <a:solidFill>
                  <a:srgbClr val="9933FF"/>
                </a:solidFill>
                <a:highlight>
                  <a:srgbClr val="00FF00"/>
                </a:highlight>
              </a:rPr>
              <a:t>U3 P4</a:t>
            </a:r>
            <a:br>
              <a:rPr lang="en-US" sz="700" b="1">
                <a:ln w="0"/>
                <a:solidFill>
                  <a:srgbClr val="9933FF"/>
                </a:solidFill>
                <a:highlight>
                  <a:srgbClr val="00FF00"/>
                </a:highlight>
              </a:rPr>
            </a:br>
            <a:r>
              <a:rPr lang="en-US" sz="700" b="1">
                <a:ln w="0"/>
                <a:solidFill>
                  <a:srgbClr val="9933FF"/>
                </a:solidFill>
                <a:highlight>
                  <a:srgbClr val="00FF00"/>
                </a:highlight>
              </a:rPr>
              <a:t>U2 P8</a:t>
            </a:r>
          </a:p>
        </p:txBody>
      </p:sp>
      <p:sp>
        <p:nvSpPr>
          <p:cNvPr id="35" name="Rectangle 34">
            <a:extLst>
              <a:ext uri="{FF2B5EF4-FFF2-40B4-BE49-F238E27FC236}">
                <a16:creationId xmlns:a16="http://schemas.microsoft.com/office/drawing/2014/main" id="{19F73C83-0206-AA82-C494-5D6B12525F0B}"/>
              </a:ext>
            </a:extLst>
          </p:cNvPr>
          <p:cNvSpPr/>
          <p:nvPr/>
        </p:nvSpPr>
        <p:spPr>
          <a:xfrm>
            <a:off x="5511426" y="1176537"/>
            <a:ext cx="711552" cy="483594"/>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U3 P1/P2</a:t>
            </a:r>
            <a:br>
              <a:rPr lang="en-US" sz="700" b="1">
                <a:ln w="0"/>
                <a:solidFill>
                  <a:srgbClr val="9933FF"/>
                </a:solidFill>
                <a:highlight>
                  <a:srgbClr val="00FF00"/>
                </a:highlight>
              </a:rPr>
            </a:br>
            <a:r>
              <a:rPr lang="en-US" sz="500" b="1">
                <a:ln w="0"/>
                <a:solidFill>
                  <a:srgbClr val="9933FF"/>
                </a:solidFill>
                <a:highlight>
                  <a:srgbClr val="00FF00"/>
                </a:highlight>
              </a:rPr>
              <a:t>U2 P9</a:t>
            </a:r>
            <a:br>
              <a:rPr lang="en-US" sz="700" b="1">
                <a:ln w="0"/>
                <a:solidFill>
                  <a:srgbClr val="9933FF"/>
                </a:solidFill>
                <a:highlight>
                  <a:srgbClr val="00FF00"/>
                </a:highlight>
              </a:rPr>
            </a:br>
            <a:br>
              <a:rPr lang="en-US" sz="700" b="1">
                <a:ln w="0"/>
                <a:solidFill>
                  <a:srgbClr val="9933FF"/>
                </a:solidFill>
                <a:highlight>
                  <a:srgbClr val="00FF00"/>
                </a:highlight>
              </a:rPr>
            </a:br>
            <a:endParaRPr lang="en-US" sz="700" b="1">
              <a:ln w="0"/>
              <a:solidFill>
                <a:srgbClr val="9933FF"/>
              </a:solidFill>
              <a:highlight>
                <a:srgbClr val="00FF00"/>
              </a:highlight>
            </a:endParaRPr>
          </a:p>
        </p:txBody>
      </p:sp>
      <p:sp>
        <p:nvSpPr>
          <p:cNvPr id="36" name="Rectangle 35">
            <a:extLst>
              <a:ext uri="{FF2B5EF4-FFF2-40B4-BE49-F238E27FC236}">
                <a16:creationId xmlns:a16="http://schemas.microsoft.com/office/drawing/2014/main" id="{00D32058-EF4D-AED2-498E-357B3327205F}"/>
              </a:ext>
            </a:extLst>
          </p:cNvPr>
          <p:cNvSpPr/>
          <p:nvPr/>
        </p:nvSpPr>
        <p:spPr>
          <a:xfrm>
            <a:off x="5152414" y="4179301"/>
            <a:ext cx="711552" cy="289566"/>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U3 P9</a:t>
            </a:r>
            <a:br>
              <a:rPr lang="en-US" sz="700" b="1">
                <a:ln w="0"/>
                <a:solidFill>
                  <a:srgbClr val="9933FF"/>
                </a:solidFill>
                <a:highlight>
                  <a:srgbClr val="00FF00"/>
                </a:highlight>
              </a:rPr>
            </a:br>
            <a:r>
              <a:rPr lang="en-US" sz="500" b="1">
                <a:ln w="0"/>
                <a:solidFill>
                  <a:srgbClr val="9933FF"/>
                </a:solidFill>
                <a:highlight>
                  <a:srgbClr val="00FF00"/>
                </a:highlight>
              </a:rPr>
              <a:t>U2 P5</a:t>
            </a:r>
          </a:p>
        </p:txBody>
      </p:sp>
      <p:sp>
        <p:nvSpPr>
          <p:cNvPr id="38" name="Rectangle 37">
            <a:extLst>
              <a:ext uri="{FF2B5EF4-FFF2-40B4-BE49-F238E27FC236}">
                <a16:creationId xmlns:a16="http://schemas.microsoft.com/office/drawing/2014/main" id="{608A92FE-AECA-8B57-2924-7619C229D08C}"/>
              </a:ext>
            </a:extLst>
          </p:cNvPr>
          <p:cNvSpPr/>
          <p:nvPr/>
        </p:nvSpPr>
        <p:spPr>
          <a:xfrm>
            <a:off x="5162692" y="4372977"/>
            <a:ext cx="711552" cy="289566"/>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U3 P10</a:t>
            </a:r>
            <a:br>
              <a:rPr lang="en-US" sz="700" b="1">
                <a:ln w="0"/>
                <a:solidFill>
                  <a:srgbClr val="9933FF"/>
                </a:solidFill>
                <a:highlight>
                  <a:srgbClr val="00FF00"/>
                </a:highlight>
              </a:rPr>
            </a:br>
            <a:r>
              <a:rPr lang="en-US" sz="500" b="1">
                <a:ln w="0"/>
                <a:solidFill>
                  <a:srgbClr val="9933FF"/>
                </a:solidFill>
                <a:highlight>
                  <a:srgbClr val="00FF00"/>
                </a:highlight>
              </a:rPr>
              <a:t>U2 P12</a:t>
            </a:r>
          </a:p>
        </p:txBody>
      </p:sp>
      <p:sp>
        <p:nvSpPr>
          <p:cNvPr id="39" name="Rectangle 38">
            <a:extLst>
              <a:ext uri="{FF2B5EF4-FFF2-40B4-BE49-F238E27FC236}">
                <a16:creationId xmlns:a16="http://schemas.microsoft.com/office/drawing/2014/main" id="{C9A90F98-9BAC-A059-712F-E1EE2CFFEE5C}"/>
              </a:ext>
            </a:extLst>
          </p:cNvPr>
          <p:cNvSpPr/>
          <p:nvPr/>
        </p:nvSpPr>
        <p:spPr>
          <a:xfrm>
            <a:off x="5824617" y="4206715"/>
            <a:ext cx="711552" cy="261867"/>
          </a:xfrm>
          <a:prstGeom prst="rect">
            <a:avLst/>
          </a:prstGeom>
          <a:noFill/>
        </p:spPr>
        <p:txBody>
          <a:bodyPr wrap="square" lIns="121920" tIns="60960" rIns="121920" bIns="60960">
            <a:spAutoFit/>
          </a:bodyPr>
          <a:lstStyle/>
          <a:p>
            <a:pPr algn="ctr"/>
            <a:r>
              <a:rPr lang="en-US" sz="500" b="1">
                <a:ln w="0"/>
                <a:solidFill>
                  <a:srgbClr val="9933FF"/>
                </a:solidFill>
                <a:highlight>
                  <a:srgbClr val="00FF00"/>
                </a:highlight>
              </a:rPr>
              <a:t>U3 P5</a:t>
            </a:r>
            <a:br>
              <a:rPr lang="en-US" sz="500" b="1">
                <a:ln w="0"/>
                <a:solidFill>
                  <a:srgbClr val="9933FF"/>
                </a:solidFill>
                <a:highlight>
                  <a:srgbClr val="00FF00"/>
                </a:highlight>
              </a:rPr>
            </a:br>
            <a:r>
              <a:rPr lang="en-US" sz="500" b="1">
                <a:ln w="0"/>
                <a:solidFill>
                  <a:srgbClr val="9933FF"/>
                </a:solidFill>
                <a:highlight>
                  <a:srgbClr val="00FF00"/>
                </a:highlight>
              </a:rPr>
              <a:t>U2 P13</a:t>
            </a:r>
          </a:p>
        </p:txBody>
      </p:sp>
      <p:sp>
        <p:nvSpPr>
          <p:cNvPr id="40" name="Rectangle 39">
            <a:extLst>
              <a:ext uri="{FF2B5EF4-FFF2-40B4-BE49-F238E27FC236}">
                <a16:creationId xmlns:a16="http://schemas.microsoft.com/office/drawing/2014/main" id="{68776252-2B15-D0ED-BD71-318AFC8D66A7}"/>
              </a:ext>
            </a:extLst>
          </p:cNvPr>
          <p:cNvSpPr/>
          <p:nvPr/>
        </p:nvSpPr>
        <p:spPr>
          <a:xfrm>
            <a:off x="5818854" y="4387795"/>
            <a:ext cx="711552" cy="261867"/>
          </a:xfrm>
          <a:prstGeom prst="rect">
            <a:avLst/>
          </a:prstGeom>
          <a:noFill/>
        </p:spPr>
        <p:txBody>
          <a:bodyPr wrap="square" lIns="121920" tIns="60960" rIns="121920" bIns="60960">
            <a:spAutoFit/>
          </a:bodyPr>
          <a:lstStyle/>
          <a:p>
            <a:pPr algn="ctr"/>
            <a:r>
              <a:rPr lang="en-US" sz="500" b="1">
                <a:ln w="0"/>
                <a:solidFill>
                  <a:srgbClr val="9933FF"/>
                </a:solidFill>
                <a:highlight>
                  <a:srgbClr val="00FF00"/>
                </a:highlight>
              </a:rPr>
              <a:t>U3 P6</a:t>
            </a:r>
            <a:br>
              <a:rPr lang="en-US" sz="500" b="1">
                <a:ln w="0"/>
                <a:solidFill>
                  <a:srgbClr val="9933FF"/>
                </a:solidFill>
                <a:highlight>
                  <a:srgbClr val="00FF00"/>
                </a:highlight>
              </a:rPr>
            </a:br>
            <a:r>
              <a:rPr lang="en-US" sz="500" b="1">
                <a:ln w="0"/>
                <a:solidFill>
                  <a:srgbClr val="9933FF"/>
                </a:solidFill>
                <a:highlight>
                  <a:srgbClr val="00FF00"/>
                </a:highlight>
              </a:rPr>
              <a:t>U2P14</a:t>
            </a:r>
          </a:p>
        </p:txBody>
      </p:sp>
      <p:sp>
        <p:nvSpPr>
          <p:cNvPr id="41" name="Rectangle 40">
            <a:extLst>
              <a:ext uri="{FF2B5EF4-FFF2-40B4-BE49-F238E27FC236}">
                <a16:creationId xmlns:a16="http://schemas.microsoft.com/office/drawing/2014/main" id="{C25915DC-B600-D74A-8856-2197C25F820A}"/>
              </a:ext>
            </a:extLst>
          </p:cNvPr>
          <p:cNvSpPr/>
          <p:nvPr/>
        </p:nvSpPr>
        <p:spPr>
          <a:xfrm>
            <a:off x="6773390" y="4219275"/>
            <a:ext cx="7115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U2 P3</a:t>
            </a:r>
          </a:p>
        </p:txBody>
      </p:sp>
      <p:sp>
        <p:nvSpPr>
          <p:cNvPr id="42" name="Rectangle 41">
            <a:extLst>
              <a:ext uri="{FF2B5EF4-FFF2-40B4-BE49-F238E27FC236}">
                <a16:creationId xmlns:a16="http://schemas.microsoft.com/office/drawing/2014/main" id="{DED45BF1-A973-90EB-EBB8-F47400978E2F}"/>
              </a:ext>
            </a:extLst>
          </p:cNvPr>
          <p:cNvSpPr/>
          <p:nvPr/>
        </p:nvSpPr>
        <p:spPr>
          <a:xfrm>
            <a:off x="5096868" y="4593906"/>
            <a:ext cx="711552" cy="289566"/>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U3 P7/P8</a:t>
            </a:r>
            <a:br>
              <a:rPr lang="en-US" sz="700" b="1">
                <a:ln w="0"/>
                <a:solidFill>
                  <a:srgbClr val="9933FF"/>
                </a:solidFill>
                <a:highlight>
                  <a:srgbClr val="00FF00"/>
                </a:highlight>
              </a:rPr>
            </a:br>
            <a:r>
              <a:rPr lang="en-US" sz="500" b="1">
                <a:ln w="0"/>
                <a:solidFill>
                  <a:srgbClr val="9933FF"/>
                </a:solidFill>
                <a:highlight>
                  <a:srgbClr val="00FF00"/>
                </a:highlight>
              </a:rPr>
              <a:t>U2 P11</a:t>
            </a:r>
          </a:p>
        </p:txBody>
      </p:sp>
      <p:sp>
        <p:nvSpPr>
          <p:cNvPr id="43" name="Rectangle 42">
            <a:extLst>
              <a:ext uri="{FF2B5EF4-FFF2-40B4-BE49-F238E27FC236}">
                <a16:creationId xmlns:a16="http://schemas.microsoft.com/office/drawing/2014/main" id="{57BDD060-8F89-9739-CA3C-E85E3FF1B1E6}"/>
              </a:ext>
            </a:extLst>
          </p:cNvPr>
          <p:cNvSpPr/>
          <p:nvPr/>
        </p:nvSpPr>
        <p:spPr>
          <a:xfrm>
            <a:off x="5666323" y="5496406"/>
            <a:ext cx="7115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U2 P1</a:t>
            </a:r>
          </a:p>
        </p:txBody>
      </p:sp>
      <p:sp>
        <p:nvSpPr>
          <p:cNvPr id="44" name="Rectangle 43">
            <a:extLst>
              <a:ext uri="{FF2B5EF4-FFF2-40B4-BE49-F238E27FC236}">
                <a16:creationId xmlns:a16="http://schemas.microsoft.com/office/drawing/2014/main" id="{B0ED5AD8-F48C-9C10-D931-5FD319458DE6}"/>
              </a:ext>
            </a:extLst>
          </p:cNvPr>
          <p:cNvSpPr/>
          <p:nvPr/>
        </p:nvSpPr>
        <p:spPr>
          <a:xfrm>
            <a:off x="2813182" y="1150203"/>
            <a:ext cx="7115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PXPA[0:1]</a:t>
            </a:r>
            <a:endParaRPr lang="en-US" sz="500" b="1">
              <a:ln w="0"/>
              <a:solidFill>
                <a:srgbClr val="9933FF"/>
              </a:solidFill>
              <a:highlight>
                <a:srgbClr val="00FF00"/>
              </a:highlight>
            </a:endParaRPr>
          </a:p>
        </p:txBody>
      </p:sp>
      <p:sp>
        <p:nvSpPr>
          <p:cNvPr id="45" name="Rectangle 44">
            <a:extLst>
              <a:ext uri="{FF2B5EF4-FFF2-40B4-BE49-F238E27FC236}">
                <a16:creationId xmlns:a16="http://schemas.microsoft.com/office/drawing/2014/main" id="{36FBAFC9-86BE-0E83-3B5A-80652AD4E9E3}"/>
              </a:ext>
            </a:extLst>
          </p:cNvPr>
          <p:cNvSpPr/>
          <p:nvPr/>
        </p:nvSpPr>
        <p:spPr>
          <a:xfrm>
            <a:off x="3284595" y="1157143"/>
            <a:ext cx="7115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PXPD[0:3]</a:t>
            </a:r>
            <a:endParaRPr lang="en-US" sz="500" b="1">
              <a:ln w="0"/>
              <a:solidFill>
                <a:srgbClr val="9933FF"/>
              </a:solidFill>
              <a:highlight>
                <a:srgbClr val="00FF00"/>
              </a:highlight>
            </a:endParaRPr>
          </a:p>
        </p:txBody>
      </p:sp>
      <p:sp>
        <p:nvSpPr>
          <p:cNvPr id="46" name="Rectangle 45">
            <a:extLst>
              <a:ext uri="{FF2B5EF4-FFF2-40B4-BE49-F238E27FC236}">
                <a16:creationId xmlns:a16="http://schemas.microsoft.com/office/drawing/2014/main" id="{364136A0-CB11-A8D9-EE5E-30292A33817C}"/>
              </a:ext>
            </a:extLst>
          </p:cNvPr>
          <p:cNvSpPr/>
          <p:nvPr/>
        </p:nvSpPr>
        <p:spPr>
          <a:xfrm>
            <a:off x="3761209" y="1716091"/>
            <a:ext cx="7115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PXPA3</a:t>
            </a:r>
            <a:endParaRPr lang="en-US" sz="500" b="1">
              <a:ln w="0"/>
              <a:solidFill>
                <a:srgbClr val="9933FF"/>
              </a:solidFill>
              <a:highlight>
                <a:srgbClr val="00FF00"/>
              </a:highlight>
            </a:endParaRPr>
          </a:p>
        </p:txBody>
      </p:sp>
      <p:sp>
        <p:nvSpPr>
          <p:cNvPr id="47" name="Rectangle 46">
            <a:extLst>
              <a:ext uri="{FF2B5EF4-FFF2-40B4-BE49-F238E27FC236}">
                <a16:creationId xmlns:a16="http://schemas.microsoft.com/office/drawing/2014/main" id="{A66B70F8-FFC1-01FD-F1C3-B2A50C89C4E3}"/>
              </a:ext>
            </a:extLst>
          </p:cNvPr>
          <p:cNvSpPr/>
          <p:nvPr/>
        </p:nvSpPr>
        <p:spPr>
          <a:xfrm>
            <a:off x="4313597" y="1981902"/>
            <a:ext cx="7115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PXPF[0:3]</a:t>
            </a:r>
            <a:endParaRPr lang="en-US" sz="500" b="1">
              <a:ln w="0"/>
              <a:solidFill>
                <a:srgbClr val="9933FF"/>
              </a:solidFill>
              <a:highlight>
                <a:srgbClr val="00FF00"/>
              </a:highlight>
            </a:endParaRPr>
          </a:p>
        </p:txBody>
      </p:sp>
      <p:sp>
        <p:nvSpPr>
          <p:cNvPr id="48" name="Rectangle 47">
            <a:extLst>
              <a:ext uri="{FF2B5EF4-FFF2-40B4-BE49-F238E27FC236}">
                <a16:creationId xmlns:a16="http://schemas.microsoft.com/office/drawing/2014/main" id="{2B67EC69-1F4A-5596-18D8-063805A23CFB}"/>
              </a:ext>
            </a:extLst>
          </p:cNvPr>
          <p:cNvSpPr/>
          <p:nvPr/>
        </p:nvSpPr>
        <p:spPr>
          <a:xfrm>
            <a:off x="4804867" y="1999403"/>
            <a:ext cx="7115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PCD A[4:7]</a:t>
            </a:r>
            <a:endParaRPr lang="en-US" sz="500" b="1">
              <a:ln w="0"/>
              <a:solidFill>
                <a:srgbClr val="9933FF"/>
              </a:solidFill>
              <a:highlight>
                <a:srgbClr val="00FF00"/>
              </a:highlight>
            </a:endParaRPr>
          </a:p>
        </p:txBody>
      </p:sp>
      <p:sp>
        <p:nvSpPr>
          <p:cNvPr id="49" name="Rectangle 48">
            <a:extLst>
              <a:ext uri="{FF2B5EF4-FFF2-40B4-BE49-F238E27FC236}">
                <a16:creationId xmlns:a16="http://schemas.microsoft.com/office/drawing/2014/main" id="{04D1076F-756E-63BF-BAD1-74FF14F03C1D}"/>
              </a:ext>
            </a:extLst>
          </p:cNvPr>
          <p:cNvSpPr/>
          <p:nvPr/>
        </p:nvSpPr>
        <p:spPr>
          <a:xfrm>
            <a:off x="5599136" y="2092853"/>
            <a:ext cx="7115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PCD A[0:3]</a:t>
            </a:r>
            <a:endParaRPr lang="en-US" sz="500" b="1">
              <a:ln w="0"/>
              <a:solidFill>
                <a:srgbClr val="9933FF"/>
              </a:solidFill>
              <a:highlight>
                <a:srgbClr val="00FF00"/>
              </a:highlight>
            </a:endParaRPr>
          </a:p>
        </p:txBody>
      </p:sp>
      <p:sp>
        <p:nvSpPr>
          <p:cNvPr id="50" name="Rectangle 49">
            <a:extLst>
              <a:ext uri="{FF2B5EF4-FFF2-40B4-BE49-F238E27FC236}">
                <a16:creationId xmlns:a16="http://schemas.microsoft.com/office/drawing/2014/main" id="{976EC319-B9BF-8F48-F49B-7C8DDC239BFC}"/>
              </a:ext>
            </a:extLst>
          </p:cNvPr>
          <p:cNvSpPr/>
          <p:nvPr/>
        </p:nvSpPr>
        <p:spPr>
          <a:xfrm>
            <a:off x="5124714" y="3235215"/>
            <a:ext cx="9112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PCD B[0:15]</a:t>
            </a:r>
            <a:endParaRPr lang="en-US" sz="500" b="1">
              <a:ln w="0"/>
              <a:solidFill>
                <a:srgbClr val="9933FF"/>
              </a:solidFill>
              <a:highlight>
                <a:srgbClr val="00FF00"/>
              </a:highlight>
            </a:endParaRPr>
          </a:p>
        </p:txBody>
      </p:sp>
      <p:sp>
        <p:nvSpPr>
          <p:cNvPr id="51" name="Rectangle 50">
            <a:extLst>
              <a:ext uri="{FF2B5EF4-FFF2-40B4-BE49-F238E27FC236}">
                <a16:creationId xmlns:a16="http://schemas.microsoft.com/office/drawing/2014/main" id="{0D762934-F08A-4840-2B6E-9CFAAA2BA19E}"/>
              </a:ext>
            </a:extLst>
          </p:cNvPr>
          <p:cNvSpPr/>
          <p:nvPr/>
        </p:nvSpPr>
        <p:spPr>
          <a:xfrm>
            <a:off x="3160775" y="3715886"/>
            <a:ext cx="711552" cy="220445"/>
          </a:xfrm>
          <a:prstGeom prst="rect">
            <a:avLst/>
          </a:prstGeom>
          <a:noFill/>
        </p:spPr>
        <p:txBody>
          <a:bodyPr wrap="square" lIns="121920" tIns="60960" rIns="121920" bIns="60960">
            <a:spAutoFit/>
          </a:bodyPr>
          <a:lstStyle/>
          <a:p>
            <a:pPr algn="ctr"/>
            <a:r>
              <a:rPr lang="en-US" sz="700" b="1">
                <a:ln w="0"/>
                <a:solidFill>
                  <a:srgbClr val="9933FF"/>
                </a:solidFill>
                <a:highlight>
                  <a:srgbClr val="00FF00"/>
                </a:highlight>
              </a:rPr>
              <a:t>PXPE[0:3]</a:t>
            </a:r>
            <a:endParaRPr lang="en-US" sz="500" b="1">
              <a:ln w="0"/>
              <a:solidFill>
                <a:srgbClr val="9933FF"/>
              </a:solidFill>
              <a:highlight>
                <a:srgbClr val="00FF00"/>
              </a:highlight>
            </a:endParaRPr>
          </a:p>
        </p:txBody>
      </p:sp>
      <p:sp>
        <p:nvSpPr>
          <p:cNvPr id="52" name="Rectangle 51">
            <a:extLst>
              <a:ext uri="{FF2B5EF4-FFF2-40B4-BE49-F238E27FC236}">
                <a16:creationId xmlns:a16="http://schemas.microsoft.com/office/drawing/2014/main" id="{02F29D9C-B513-A25C-DDEA-0D58CB926B28}"/>
              </a:ext>
            </a:extLst>
          </p:cNvPr>
          <p:cNvSpPr/>
          <p:nvPr/>
        </p:nvSpPr>
        <p:spPr>
          <a:xfrm>
            <a:off x="8618672" y="147286"/>
            <a:ext cx="1877878" cy="234360"/>
          </a:xfrm>
          <a:prstGeom prst="rect">
            <a:avLst/>
          </a:prstGeom>
          <a:noFill/>
        </p:spPr>
        <p:txBody>
          <a:bodyPr wrap="square" lIns="121920" tIns="60960" rIns="121920" bIns="60960">
            <a:spAutoFit/>
          </a:bodyPr>
          <a:lstStyle/>
          <a:p>
            <a:pPr algn="ctr"/>
            <a:r>
              <a:rPr lang="en-US" altLang="zh-TW" sz="800" b="1">
                <a:ln w="0"/>
                <a:solidFill>
                  <a:schemeClr val="accent2"/>
                </a:solidFill>
                <a:highlight>
                  <a:srgbClr val="FFFF00"/>
                </a:highlight>
              </a:rPr>
              <a:t>DP UHBR20 CONN in S01x SKUs</a:t>
            </a:r>
            <a:endParaRPr lang="en-US" sz="800" b="1">
              <a:ln w="0"/>
              <a:solidFill>
                <a:schemeClr val="accent2"/>
              </a:solidFill>
              <a:highlight>
                <a:srgbClr val="FFFF00"/>
              </a:highlight>
            </a:endParaRPr>
          </a:p>
        </p:txBody>
      </p:sp>
      <p:cxnSp>
        <p:nvCxnSpPr>
          <p:cNvPr id="53" name="Straight Arrow Connector 52">
            <a:extLst>
              <a:ext uri="{FF2B5EF4-FFF2-40B4-BE49-F238E27FC236}">
                <a16:creationId xmlns:a16="http://schemas.microsoft.com/office/drawing/2014/main" id="{D9AAD209-D6EB-CC41-5191-92D9C6109D7E}"/>
              </a:ext>
            </a:extLst>
          </p:cNvPr>
          <p:cNvCxnSpPr>
            <a:cxnSpLocks/>
          </p:cNvCxnSpPr>
          <p:nvPr/>
        </p:nvCxnSpPr>
        <p:spPr>
          <a:xfrm flipH="1">
            <a:off x="8675935" y="347458"/>
            <a:ext cx="418988" cy="333302"/>
          </a:xfrm>
          <a:prstGeom prst="straightConnector1">
            <a:avLst/>
          </a:prstGeom>
          <a:ln w="127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Rounded Rectangle 258">
            <a:extLst>
              <a:ext uri="{FF2B5EF4-FFF2-40B4-BE49-F238E27FC236}">
                <a16:creationId xmlns:a16="http://schemas.microsoft.com/office/drawing/2014/main" id="{5F2D5CD7-4F4A-9CBB-A5B8-F5A86B155C98}"/>
              </a:ext>
            </a:extLst>
          </p:cNvPr>
          <p:cNvSpPr/>
          <p:nvPr/>
        </p:nvSpPr>
        <p:spPr>
          <a:xfrm>
            <a:off x="8216210" y="655407"/>
            <a:ext cx="436990" cy="296248"/>
          </a:xfrm>
          <a:prstGeom prst="roundRect">
            <a:avLst/>
          </a:prstGeom>
          <a:noFill/>
          <a:ln w="158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Tree>
    <p:extLst>
      <p:ext uri="{BB962C8B-B14F-4D97-AF65-F5344CB8AC3E}">
        <p14:creationId xmlns:p14="http://schemas.microsoft.com/office/powerpoint/2010/main" val="146219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973BE21-CEEB-4714-B373-CC975FC4E6B9}"/>
              </a:ext>
            </a:extLst>
          </p:cNvPr>
          <p:cNvSpPr>
            <a:spLocks noGrp="1"/>
          </p:cNvSpPr>
          <p:nvPr>
            <p:ph sz="quarter" idx="28"/>
          </p:nvPr>
        </p:nvSpPr>
        <p:spPr>
          <a:xfrm>
            <a:off x="934065" y="1664784"/>
            <a:ext cx="4581832" cy="4276051"/>
          </a:xfrm>
          <a:ln w="28575">
            <a:solidFill>
              <a:schemeClr val="accent1"/>
            </a:solidFill>
          </a:ln>
        </p:spPr>
        <p:txBody>
          <a:bodyPr>
            <a:normAutofit/>
          </a:bodyPr>
          <a:lstStyle/>
          <a:p>
            <a:pPr marL="0" indent="0">
              <a:buNone/>
            </a:pPr>
            <a:endParaRPr lang="en-US">
              <a:latin typeface="Intel Clear" panose="020B0604020203020204" pitchFamily="34" charset="0"/>
              <a:ea typeface="Intel Clear" panose="020B0604020203020204" pitchFamily="34" charset="0"/>
              <a:cs typeface="Intel Clear" panose="020B0604020203020204" pitchFamily="34" charset="0"/>
            </a:endParaRPr>
          </a:p>
          <a:p>
            <a:pPr marL="0" indent="0">
              <a:buNone/>
            </a:pPr>
            <a:endParaRPr lang="en-US"/>
          </a:p>
          <a:p>
            <a:pPr marL="0" indent="0">
              <a:buNone/>
            </a:pPr>
            <a:endParaRPr lang="en-US"/>
          </a:p>
        </p:txBody>
      </p:sp>
      <p:sp>
        <p:nvSpPr>
          <p:cNvPr id="6" name="Content Placeholder 2">
            <a:extLst>
              <a:ext uri="{FF2B5EF4-FFF2-40B4-BE49-F238E27FC236}">
                <a16:creationId xmlns:a16="http://schemas.microsoft.com/office/drawing/2014/main" id="{1E5DAC01-7F44-4AA8-B69C-1A3A9105F411}"/>
              </a:ext>
            </a:extLst>
          </p:cNvPr>
          <p:cNvSpPr txBox="1">
            <a:spLocks/>
          </p:cNvSpPr>
          <p:nvPr/>
        </p:nvSpPr>
        <p:spPr>
          <a:xfrm>
            <a:off x="5515897" y="1664784"/>
            <a:ext cx="4493342" cy="4276051"/>
          </a:xfrm>
          <a:prstGeom prst="rect">
            <a:avLst/>
          </a:prstGeom>
          <a:ln w="28575">
            <a:solidFill>
              <a:schemeClr val="accent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800" b="0" i="0" u="none" strike="noStrike" kern="0" cap="none" spc="0" normalizeH="0" baseline="0" noProof="0">
              <a:ln>
                <a:noFill/>
              </a:ln>
              <a:solidFill>
                <a:srgbClr val="525252"/>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a:endParaRP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endParaRPr kumimoji="0" lang="en-US" sz="2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sp>
        <p:nvSpPr>
          <p:cNvPr id="7" name="Rectangle 6">
            <a:extLst>
              <a:ext uri="{FF2B5EF4-FFF2-40B4-BE49-F238E27FC236}">
                <a16:creationId xmlns:a16="http://schemas.microsoft.com/office/drawing/2014/main" id="{D592A26A-AE6F-4331-ADC9-1F959D44B305}"/>
              </a:ext>
            </a:extLst>
          </p:cNvPr>
          <p:cNvSpPr/>
          <p:nvPr/>
        </p:nvSpPr>
        <p:spPr>
          <a:xfrm>
            <a:off x="934065" y="1069749"/>
            <a:ext cx="9075174" cy="595035"/>
          </a:xfrm>
          <a:prstGeom prst="rect">
            <a:avLst/>
          </a:prstGeom>
          <a:solidFill>
            <a:schemeClr val="accent1"/>
          </a:solidFill>
          <a:ln w="381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rPr>
              <a:t>USAGE MODEL</a:t>
            </a:r>
          </a:p>
        </p:txBody>
      </p:sp>
      <p:sp>
        <p:nvSpPr>
          <p:cNvPr id="8" name="Rectangle 7">
            <a:extLst>
              <a:ext uri="{FF2B5EF4-FFF2-40B4-BE49-F238E27FC236}">
                <a16:creationId xmlns:a16="http://schemas.microsoft.com/office/drawing/2014/main" id="{AB01ED72-DC5E-482F-901A-732E88D70575}"/>
              </a:ext>
            </a:extLst>
          </p:cNvPr>
          <p:cNvSpPr/>
          <p:nvPr/>
        </p:nvSpPr>
        <p:spPr>
          <a:xfrm>
            <a:off x="934065" y="1664784"/>
            <a:ext cx="4581832" cy="533479"/>
          </a:xfrm>
          <a:prstGeom prst="rect">
            <a:avLst/>
          </a:prstGeom>
          <a:solidFill>
            <a:schemeClr val="bg1">
              <a:lumMod val="65000"/>
            </a:schemeClr>
          </a:solid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Helvetica Neue Medium"/>
                <a:sym typeface="Helvetica Neue Medium"/>
              </a:rPr>
              <a:t>Enhancer for CSF</a:t>
            </a:r>
          </a:p>
        </p:txBody>
      </p:sp>
      <p:sp>
        <p:nvSpPr>
          <p:cNvPr id="9" name="Rectangle 8">
            <a:extLst>
              <a:ext uri="{FF2B5EF4-FFF2-40B4-BE49-F238E27FC236}">
                <a16:creationId xmlns:a16="http://schemas.microsoft.com/office/drawing/2014/main" id="{49B0D02C-40BE-4C13-9C69-3ADE8FC0B1B3}"/>
              </a:ext>
            </a:extLst>
          </p:cNvPr>
          <p:cNvSpPr/>
          <p:nvPr/>
        </p:nvSpPr>
        <p:spPr>
          <a:xfrm>
            <a:off x="5515897" y="1664783"/>
            <a:ext cx="4493342" cy="533479"/>
          </a:xfrm>
          <a:prstGeom prst="rect">
            <a:avLst/>
          </a:prstGeom>
          <a:solidFill>
            <a:schemeClr val="bg1">
              <a:lumMod val="65000"/>
            </a:schemeClr>
          </a:solid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rPr>
              <a:t>Enhancer for NEST</a:t>
            </a:r>
          </a:p>
        </p:txBody>
      </p:sp>
      <p:sp>
        <p:nvSpPr>
          <p:cNvPr id="2" name="TextBox 1">
            <a:extLst>
              <a:ext uri="{FF2B5EF4-FFF2-40B4-BE49-F238E27FC236}">
                <a16:creationId xmlns:a16="http://schemas.microsoft.com/office/drawing/2014/main" id="{F43CBD94-A6DE-4ABA-BD8E-4167860A3262}"/>
              </a:ext>
            </a:extLst>
          </p:cNvPr>
          <p:cNvSpPr txBox="1"/>
          <p:nvPr/>
        </p:nvSpPr>
        <p:spPr>
          <a:xfrm>
            <a:off x="1113385" y="2231379"/>
            <a:ext cx="449334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Facilitate complete remote debug.</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Decreases customer issue resolution time</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endParaRPr kumimoji="0" lang="en-IN" sz="16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10" name="TextBox 9">
            <a:extLst>
              <a:ext uri="{FF2B5EF4-FFF2-40B4-BE49-F238E27FC236}">
                <a16:creationId xmlns:a16="http://schemas.microsoft.com/office/drawing/2014/main" id="{5F763B13-7A4F-48C2-89AE-CC59DAEE6012}"/>
              </a:ext>
            </a:extLst>
          </p:cNvPr>
          <p:cNvSpPr txBox="1"/>
          <p:nvPr/>
        </p:nvSpPr>
        <p:spPr>
          <a:xfrm>
            <a:off x="5604386" y="2326608"/>
            <a:ext cx="4180447" cy="1231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Makes RVP nest as a complete package to user: </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r>
              <a:rPr kumimoji="0" lang="en-IN" sz="1600" b="0" i="0" u="none" strike="noStrike" kern="0" cap="none" spc="0" normalizeH="0" baseline="0" noProof="0">
                <a:ln>
                  <a:noFill/>
                </a:ln>
                <a:solidFill>
                  <a:srgbClr val="004A86"/>
                </a:solidFill>
                <a:effectLst/>
                <a:uLnTx/>
                <a:uFillTx/>
                <a:latin typeface="Intel Clear"/>
                <a:sym typeface="Helvetica Neue"/>
              </a:rPr>
              <a:t>Allows user to use Nest as well as debug or root cause any issue in Nest promptly </a:t>
            </a:r>
          </a:p>
          <a:p>
            <a:pPr marL="342900" marR="0" lvl="0" indent="-342900" algn="l" defTabSz="2438338" rtl="0" eaLnBrk="1" fontAlgn="auto" latinLnBrk="0" hangingPunct="0">
              <a:lnSpc>
                <a:spcPct val="100000"/>
              </a:lnSpc>
              <a:spcBef>
                <a:spcPts val="0"/>
              </a:spcBef>
              <a:spcAft>
                <a:spcPts val="0"/>
              </a:spcAft>
              <a:buClrTx/>
              <a:buSzTx/>
              <a:buFontTx/>
              <a:buAutoNum type="arabicPeriod"/>
              <a:tabLst/>
              <a:defRPr/>
            </a:pPr>
            <a:endParaRPr kumimoji="0" lang="en-IN" sz="16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cxnSp>
        <p:nvCxnSpPr>
          <p:cNvPr id="13" name="Straight Connector 12">
            <a:extLst>
              <a:ext uri="{FF2B5EF4-FFF2-40B4-BE49-F238E27FC236}">
                <a16:creationId xmlns:a16="http://schemas.microsoft.com/office/drawing/2014/main" id="{51C3AE36-1E06-4149-9CCA-D811DCE74783}"/>
              </a:ext>
            </a:extLst>
          </p:cNvPr>
          <p:cNvCxnSpPr>
            <a:cxnSpLocks/>
          </p:cNvCxnSpPr>
          <p:nvPr/>
        </p:nvCxnSpPr>
        <p:spPr>
          <a:xfrm>
            <a:off x="3592432" y="4128929"/>
            <a:ext cx="0" cy="769061"/>
          </a:xfrm>
          <a:prstGeom prst="line">
            <a:avLst/>
          </a:prstGeom>
          <a:noFill/>
          <a:ln w="25400" cap="flat">
            <a:solidFill>
              <a:srgbClr val="000000"/>
            </a:solidFill>
            <a:prstDash val="sysDash"/>
            <a:miter lim="400000"/>
          </a:ln>
          <a:effectLst/>
          <a:sp3d/>
        </p:spPr>
        <p:style>
          <a:lnRef idx="0">
            <a:scrgbClr r="0" g="0" b="0"/>
          </a:lnRef>
          <a:fillRef idx="0">
            <a:scrgbClr r="0" g="0" b="0"/>
          </a:fillRef>
          <a:effectRef idx="0">
            <a:scrgbClr r="0" g="0" b="0"/>
          </a:effectRef>
          <a:fontRef idx="none"/>
        </p:style>
      </p:cxnSp>
      <p:grpSp>
        <p:nvGrpSpPr>
          <p:cNvPr id="22" name="Group 21">
            <a:extLst>
              <a:ext uri="{FF2B5EF4-FFF2-40B4-BE49-F238E27FC236}">
                <a16:creationId xmlns:a16="http://schemas.microsoft.com/office/drawing/2014/main" id="{02F59F6D-A114-4EA7-BD74-801FB187A6A1}"/>
              </a:ext>
            </a:extLst>
          </p:cNvPr>
          <p:cNvGrpSpPr/>
          <p:nvPr/>
        </p:nvGrpSpPr>
        <p:grpSpPr>
          <a:xfrm>
            <a:off x="1824241" y="2697390"/>
            <a:ext cx="2844811" cy="3238629"/>
            <a:chOff x="1824241" y="2697390"/>
            <a:chExt cx="2844811" cy="3238629"/>
          </a:xfrm>
        </p:grpSpPr>
        <p:grpSp>
          <p:nvGrpSpPr>
            <p:cNvPr id="12" name="Group 11">
              <a:extLst>
                <a:ext uri="{FF2B5EF4-FFF2-40B4-BE49-F238E27FC236}">
                  <a16:creationId xmlns:a16="http://schemas.microsoft.com/office/drawing/2014/main" id="{FD102B5A-535E-481C-8883-9B7439A0B45F}"/>
                </a:ext>
              </a:extLst>
            </p:cNvPr>
            <p:cNvGrpSpPr/>
            <p:nvPr/>
          </p:nvGrpSpPr>
          <p:grpSpPr>
            <a:xfrm>
              <a:off x="1824241" y="2697390"/>
              <a:ext cx="2844811" cy="3238629"/>
              <a:chOff x="8694722" y="2762625"/>
              <a:chExt cx="3217526" cy="3617462"/>
            </a:xfrm>
          </p:grpSpPr>
          <p:sp>
            <p:nvSpPr>
              <p:cNvPr id="16" name="Flowchart: Multidocument 15">
                <a:extLst>
                  <a:ext uri="{FF2B5EF4-FFF2-40B4-BE49-F238E27FC236}">
                    <a16:creationId xmlns:a16="http://schemas.microsoft.com/office/drawing/2014/main" id="{3141A992-B7A4-4665-A232-51F47C72A07B}"/>
                  </a:ext>
                </a:extLst>
              </p:cNvPr>
              <p:cNvSpPr/>
              <p:nvPr/>
            </p:nvSpPr>
            <p:spPr>
              <a:xfrm>
                <a:off x="8694722" y="2762625"/>
                <a:ext cx="3217526" cy="3617462"/>
              </a:xfrm>
              <a:prstGeom prst="flowChartMultidocument">
                <a:avLst/>
              </a:prstGeom>
              <a:solidFill>
                <a:schemeClr val="bg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5EE29B9B-7095-410B-8C19-9DF385A6309A}"/>
                  </a:ext>
                </a:extLst>
              </p:cNvPr>
              <p:cNvSpPr/>
              <p:nvPr/>
            </p:nvSpPr>
            <p:spPr>
              <a:xfrm>
                <a:off x="9375198" y="2996759"/>
                <a:ext cx="1712812" cy="657293"/>
              </a:xfrm>
              <a:prstGeom prst="rect">
                <a:avLst/>
              </a:prstGeom>
              <a:solidFill>
                <a:srgbClr val="00B050"/>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RVP </a:t>
                </a:r>
                <a:br>
                  <a:rPr kumimoji="0" lang="en-US"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br>
                <a:r>
                  <a:rPr kumimoji="0" lang="en-US"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 Remote locations )</a:t>
                </a:r>
                <a:endParaRPr kumimoji="0" lang="en-IN"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endParaRPr>
              </a:p>
            </p:txBody>
          </p:sp>
          <p:sp>
            <p:nvSpPr>
              <p:cNvPr id="18" name="Rectangle 17">
                <a:extLst>
                  <a:ext uri="{FF2B5EF4-FFF2-40B4-BE49-F238E27FC236}">
                    <a16:creationId xmlns:a16="http://schemas.microsoft.com/office/drawing/2014/main" id="{DE04AE82-6C52-45F8-9239-FEBE2C1F098B}"/>
                  </a:ext>
                </a:extLst>
              </p:cNvPr>
              <p:cNvSpPr/>
              <p:nvPr/>
            </p:nvSpPr>
            <p:spPr>
              <a:xfrm>
                <a:off x="9618815" y="3652222"/>
                <a:ext cx="1138547" cy="342714"/>
              </a:xfrm>
              <a:prstGeom prst="rect">
                <a:avLst/>
              </a:prstGeom>
              <a:solidFill>
                <a:schemeClr val="accent3">
                  <a:lumMod val="75000"/>
                  <a:alpha val="7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DAC</a:t>
                </a:r>
                <a:endParaRPr kumimoji="0" lang="en-I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endParaRPr>
              </a:p>
            </p:txBody>
          </p:sp>
          <p:pic>
            <p:nvPicPr>
              <p:cNvPr id="19" name="Picture 18">
                <a:extLst>
                  <a:ext uri="{FF2B5EF4-FFF2-40B4-BE49-F238E27FC236}">
                    <a16:creationId xmlns:a16="http://schemas.microsoft.com/office/drawing/2014/main" id="{CD4C54C9-F9F8-4423-AA56-5B1CAF292F29}"/>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82624" y="5017455"/>
                <a:ext cx="825897" cy="8258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Laptop PNG Transparent Images | PNG All">
                <a:extLst>
                  <a:ext uri="{FF2B5EF4-FFF2-40B4-BE49-F238E27FC236}">
                    <a16:creationId xmlns:a16="http://schemas.microsoft.com/office/drawing/2014/main" id="{C5EDDE52-BE9D-412C-A672-23C1DCA25C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32999" y="4978142"/>
                <a:ext cx="1421870" cy="79730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loud 13">
              <a:extLst>
                <a:ext uri="{FF2B5EF4-FFF2-40B4-BE49-F238E27FC236}">
                  <a16:creationId xmlns:a16="http://schemas.microsoft.com/office/drawing/2014/main" id="{0F5D8860-1892-4C25-A096-74707702AA66}"/>
                </a:ext>
              </a:extLst>
            </p:cNvPr>
            <p:cNvSpPr/>
            <p:nvPr/>
          </p:nvSpPr>
          <p:spPr>
            <a:xfrm>
              <a:off x="1955881" y="2808039"/>
              <a:ext cx="2673642" cy="1712355"/>
            </a:xfrm>
            <a:prstGeom prst="cloud">
              <a:avLst/>
            </a:prstGeom>
            <a:noFill/>
            <a:ln w="1905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sp>
        <p:nvSpPr>
          <p:cNvPr id="15" name="TextBox 14">
            <a:extLst>
              <a:ext uri="{FF2B5EF4-FFF2-40B4-BE49-F238E27FC236}">
                <a16:creationId xmlns:a16="http://schemas.microsoft.com/office/drawing/2014/main" id="{1E23CF74-DDDE-4B98-A527-2A3D478BD472}"/>
              </a:ext>
            </a:extLst>
          </p:cNvPr>
          <p:cNvSpPr txBox="1"/>
          <p:nvPr/>
        </p:nvSpPr>
        <p:spPr>
          <a:xfrm>
            <a:off x="2787733" y="2629952"/>
            <a:ext cx="133881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4A86"/>
                </a:solidFill>
                <a:effectLst/>
                <a:highlight>
                  <a:srgbClr val="FFFF00"/>
                </a:highlight>
                <a:uLnTx/>
                <a:uFillTx/>
                <a:latin typeface="Intel Clear"/>
                <a:ea typeface="+mn-ea"/>
                <a:cs typeface="+mn-cs"/>
                <a:sym typeface="Helvetica Neue"/>
              </a:rPr>
              <a:t>Remote</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 </a:t>
            </a:r>
          </a:p>
        </p:txBody>
      </p:sp>
      <p:sp>
        <p:nvSpPr>
          <p:cNvPr id="21" name="TextBox 20">
            <a:extLst>
              <a:ext uri="{FF2B5EF4-FFF2-40B4-BE49-F238E27FC236}">
                <a16:creationId xmlns:a16="http://schemas.microsoft.com/office/drawing/2014/main" id="{5A8651B4-3412-4D0E-A05E-CB20ED66FFCE}"/>
              </a:ext>
            </a:extLst>
          </p:cNvPr>
          <p:cNvSpPr txBox="1"/>
          <p:nvPr/>
        </p:nvSpPr>
        <p:spPr>
          <a:xfrm>
            <a:off x="3360056" y="5031184"/>
            <a:ext cx="951815"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4A86"/>
                </a:solidFill>
                <a:effectLst/>
                <a:highlight>
                  <a:srgbClr val="FFFF00"/>
                </a:highlight>
                <a:uLnTx/>
                <a:uFillTx/>
                <a:latin typeface="Intel Clear"/>
                <a:sym typeface="Helvetica Neue"/>
              </a:rPr>
              <a:t>CSF Lead</a:t>
            </a:r>
            <a:endParaRPr kumimoji="0" lang="en-US" sz="18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grpSp>
        <p:nvGrpSpPr>
          <p:cNvPr id="64" name="Group 63">
            <a:extLst>
              <a:ext uri="{FF2B5EF4-FFF2-40B4-BE49-F238E27FC236}">
                <a16:creationId xmlns:a16="http://schemas.microsoft.com/office/drawing/2014/main" id="{B8BF7719-B74F-4D8E-9959-90AB0886F5D0}"/>
              </a:ext>
            </a:extLst>
          </p:cNvPr>
          <p:cNvGrpSpPr/>
          <p:nvPr/>
        </p:nvGrpSpPr>
        <p:grpSpPr>
          <a:xfrm>
            <a:off x="5888408" y="3717498"/>
            <a:ext cx="3664613" cy="2167543"/>
            <a:chOff x="5035487" y="1141723"/>
            <a:chExt cx="3199268" cy="1737519"/>
          </a:xfrm>
        </p:grpSpPr>
        <p:sp>
          <p:nvSpPr>
            <p:cNvPr id="65" name="Rectangle: Rounded Corners 64">
              <a:extLst>
                <a:ext uri="{FF2B5EF4-FFF2-40B4-BE49-F238E27FC236}">
                  <a16:creationId xmlns:a16="http://schemas.microsoft.com/office/drawing/2014/main" id="{1BF45F47-5C72-4C5C-8D25-371CFC411D7B}"/>
                </a:ext>
              </a:extLst>
            </p:cNvPr>
            <p:cNvSpPr/>
            <p:nvPr/>
          </p:nvSpPr>
          <p:spPr>
            <a:xfrm>
              <a:off x="6042119" y="1703696"/>
              <a:ext cx="1217005" cy="349569"/>
            </a:xfrm>
            <a:prstGeom prst="roundRect">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66" name="Rectangle: Rounded Corners 65">
              <a:extLst>
                <a:ext uri="{FF2B5EF4-FFF2-40B4-BE49-F238E27FC236}">
                  <a16:creationId xmlns:a16="http://schemas.microsoft.com/office/drawing/2014/main" id="{C3FC77C9-73B6-4455-AE8B-EF4413AF2BF3}"/>
                </a:ext>
              </a:extLst>
            </p:cNvPr>
            <p:cNvSpPr/>
            <p:nvPr/>
          </p:nvSpPr>
          <p:spPr>
            <a:xfrm>
              <a:off x="5387309" y="1141723"/>
              <a:ext cx="718390" cy="911541"/>
            </a:xfrm>
            <a:prstGeom prst="roundRect">
              <a:avLst>
                <a:gd name="adj" fmla="val 7104"/>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pic>
          <p:nvPicPr>
            <p:cNvPr id="67" name="Picture 18">
              <a:extLst>
                <a:ext uri="{FF2B5EF4-FFF2-40B4-BE49-F238E27FC236}">
                  <a16:creationId xmlns:a16="http://schemas.microsoft.com/office/drawing/2014/main" id="{8809092D-D94E-4757-8D50-95CBE9358DF7}"/>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5487" y="2271850"/>
              <a:ext cx="607392" cy="607392"/>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510209FD-796C-48D0-9C7C-A21AA648D0C9}"/>
                </a:ext>
              </a:extLst>
            </p:cNvPr>
            <p:cNvSpPr/>
            <p:nvPr/>
          </p:nvSpPr>
          <p:spPr>
            <a:xfrm>
              <a:off x="7483576" y="1318052"/>
              <a:ext cx="663172" cy="2627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Intel Clear"/>
                  <a:sym typeface="Helvetica Neue"/>
                </a:rPr>
                <a:t>Debug/Flash</a:t>
              </a:r>
            </a:p>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Intel Clear"/>
                  <a:sym typeface="Helvetica Neue"/>
                </a:rPr>
                <a:t>Module</a:t>
              </a:r>
              <a:endParaRPr kumimoji="0" lang="en-IN" sz="500" b="0" i="0" u="none" strike="noStrike" kern="0" cap="none" spc="0" normalizeH="0" baseline="0" noProof="0">
                <a:ln>
                  <a:noFill/>
                </a:ln>
                <a:solidFill>
                  <a:srgbClr val="000000"/>
                </a:solidFill>
                <a:effectLst/>
                <a:uLnTx/>
                <a:uFillTx/>
                <a:latin typeface="Intel Clear"/>
                <a:sym typeface="Helvetica Neue"/>
              </a:endParaRPr>
            </a:p>
          </p:txBody>
        </p:sp>
        <p:pic>
          <p:nvPicPr>
            <p:cNvPr id="69" name="Picture 2" descr="Computer, mouse icon">
              <a:extLst>
                <a:ext uri="{FF2B5EF4-FFF2-40B4-BE49-F238E27FC236}">
                  <a16:creationId xmlns:a16="http://schemas.microsoft.com/office/drawing/2014/main" id="{2AFE8B07-9E31-4D31-8C74-B8BEEAB3471E}"/>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6363910" y="1645484"/>
              <a:ext cx="382003" cy="38200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Computer, hardware, keyboard icon">
              <a:extLst>
                <a:ext uri="{FF2B5EF4-FFF2-40B4-BE49-F238E27FC236}">
                  <a16:creationId xmlns:a16="http://schemas.microsoft.com/office/drawing/2014/main" id="{6AE70A2B-FA4B-41F9-9222-C904DB008B8F}"/>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6687873" y="1619705"/>
              <a:ext cx="464985" cy="4649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Computer, display, mac, monitor, pc icon">
              <a:extLst>
                <a:ext uri="{FF2B5EF4-FFF2-40B4-BE49-F238E27FC236}">
                  <a16:creationId xmlns:a16="http://schemas.microsoft.com/office/drawing/2014/main" id="{BC9B6BB5-FEA0-4C1B-BA45-C4202CE321A6}"/>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5451791" y="1142744"/>
              <a:ext cx="604501" cy="60450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Computer, desktop, device, display, laptop, screen icon">
              <a:extLst>
                <a:ext uri="{FF2B5EF4-FFF2-40B4-BE49-F238E27FC236}">
                  <a16:creationId xmlns:a16="http://schemas.microsoft.com/office/drawing/2014/main" id="{09D0C7B2-2400-4E0B-A015-A0001690A84E}"/>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480003" y="1608678"/>
              <a:ext cx="663172" cy="66317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Button, electric, lightning, off, on, power, supply, switch, turn icon">
              <a:extLst>
                <a:ext uri="{FF2B5EF4-FFF2-40B4-BE49-F238E27FC236}">
                  <a16:creationId xmlns:a16="http://schemas.microsoft.com/office/drawing/2014/main" id="{E8AFFD39-3785-421A-AC32-41B72CAFA64A}"/>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6136851" y="1689462"/>
              <a:ext cx="316631" cy="316631"/>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F4A27BF6-95F4-474F-BA6F-27414DDDCB4C}"/>
                </a:ext>
              </a:extLst>
            </p:cNvPr>
            <p:cNvCxnSpPr>
              <a:cxnSpLocks/>
            </p:cNvCxnSpPr>
            <p:nvPr/>
          </p:nvCxnSpPr>
          <p:spPr>
            <a:xfrm>
              <a:off x="7370560" y="1403280"/>
              <a:ext cx="197788"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6E07B464-9B31-44FB-AB9C-87AD53A18770}"/>
                </a:ext>
              </a:extLst>
            </p:cNvPr>
            <p:cNvCxnSpPr>
              <a:cxnSpLocks/>
              <a:stCxn id="68" idx="2"/>
            </p:cNvCxnSpPr>
            <p:nvPr/>
          </p:nvCxnSpPr>
          <p:spPr>
            <a:xfrm flipH="1">
              <a:off x="7801124" y="1580823"/>
              <a:ext cx="0" cy="167658"/>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1326CE9-B4A5-4803-976E-5188328E3F91}"/>
                </a:ext>
              </a:extLst>
            </p:cNvPr>
            <p:cNvCxnSpPr>
              <a:stCxn id="71" idx="3"/>
              <a:endCxn id="91" idx="1"/>
            </p:cNvCxnSpPr>
            <p:nvPr/>
          </p:nvCxnSpPr>
          <p:spPr>
            <a:xfrm>
              <a:off x="6056292" y="1444995"/>
              <a:ext cx="162423"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77" name="Group 76">
              <a:extLst>
                <a:ext uri="{FF2B5EF4-FFF2-40B4-BE49-F238E27FC236}">
                  <a16:creationId xmlns:a16="http://schemas.microsoft.com/office/drawing/2014/main" id="{60A50A35-3B01-4B07-929A-7C93E80856BA}"/>
                </a:ext>
              </a:extLst>
            </p:cNvPr>
            <p:cNvGrpSpPr/>
            <p:nvPr/>
          </p:nvGrpSpPr>
          <p:grpSpPr>
            <a:xfrm>
              <a:off x="6217254" y="1226430"/>
              <a:ext cx="1153306" cy="442384"/>
              <a:chOff x="781713" y="2022665"/>
              <a:chExt cx="1153306" cy="442384"/>
            </a:xfrm>
          </p:grpSpPr>
          <p:sp>
            <p:nvSpPr>
              <p:cNvPr id="91" name="Rectangle 90">
                <a:extLst>
                  <a:ext uri="{FF2B5EF4-FFF2-40B4-BE49-F238E27FC236}">
                    <a16:creationId xmlns:a16="http://schemas.microsoft.com/office/drawing/2014/main" id="{B1B2F611-12EB-4E3B-BED3-B3CD48572F9D}"/>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7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System Under Test</a:t>
                </a:r>
                <a:endParaRPr kumimoji="0" lang="en-IN" sz="7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sp>
            <p:nvSpPr>
              <p:cNvPr id="92" name="Rectangle 91">
                <a:extLst>
                  <a:ext uri="{FF2B5EF4-FFF2-40B4-BE49-F238E27FC236}">
                    <a16:creationId xmlns:a16="http://schemas.microsoft.com/office/drawing/2014/main" id="{EB463302-BADD-40D9-BDD7-C6AC608582F3}"/>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3" name="Rectangle 92">
                <a:extLst>
                  <a:ext uri="{FF2B5EF4-FFF2-40B4-BE49-F238E27FC236}">
                    <a16:creationId xmlns:a16="http://schemas.microsoft.com/office/drawing/2014/main" id="{EDD60F86-EE61-4D3B-96FD-D2182CF79A42}"/>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4" name="Rectangle 93">
                <a:extLst>
                  <a:ext uri="{FF2B5EF4-FFF2-40B4-BE49-F238E27FC236}">
                    <a16:creationId xmlns:a16="http://schemas.microsoft.com/office/drawing/2014/main" id="{16949FAF-957E-408E-8D92-17F8AD431771}"/>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5" name="TextBox 94">
                <a:extLst>
                  <a:ext uri="{FF2B5EF4-FFF2-40B4-BE49-F238E27FC236}">
                    <a16:creationId xmlns:a16="http://schemas.microsoft.com/office/drawing/2014/main" id="{6073322F-83C3-4D94-83A3-4846FC470754}"/>
                  </a:ext>
                </a:extLst>
              </p:cNvPr>
              <p:cNvSpPr txBox="1"/>
              <p:nvPr/>
            </p:nvSpPr>
            <p:spPr>
              <a:xfrm>
                <a:off x="802504" y="2199980"/>
                <a:ext cx="44884"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D</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96" name="TextBox 95">
                <a:extLst>
                  <a:ext uri="{FF2B5EF4-FFF2-40B4-BE49-F238E27FC236}">
                    <a16:creationId xmlns:a16="http://schemas.microsoft.com/office/drawing/2014/main" id="{B788CCCE-A7B4-4551-A34D-1A24CF49387A}"/>
                  </a:ext>
                </a:extLst>
              </p:cNvPr>
              <p:cNvSpPr txBox="1"/>
              <p:nvPr/>
            </p:nvSpPr>
            <p:spPr>
              <a:xfrm>
                <a:off x="1111488" y="2388105"/>
                <a:ext cx="52900"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M</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97" name="TextBox 96">
                <a:extLst>
                  <a:ext uri="{FF2B5EF4-FFF2-40B4-BE49-F238E27FC236}">
                    <a16:creationId xmlns:a16="http://schemas.microsoft.com/office/drawing/2014/main" id="{4C8D3D29-84D4-41C1-9C26-4F6C5404961E}"/>
                  </a:ext>
                </a:extLst>
              </p:cNvPr>
              <p:cNvSpPr txBox="1"/>
              <p:nvPr/>
            </p:nvSpPr>
            <p:spPr>
              <a:xfrm>
                <a:off x="1392309" y="2382833"/>
                <a:ext cx="40076"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K</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98" name="Rectangle 97">
                <a:extLst>
                  <a:ext uri="{FF2B5EF4-FFF2-40B4-BE49-F238E27FC236}">
                    <a16:creationId xmlns:a16="http://schemas.microsoft.com/office/drawing/2014/main" id="{BD5AC182-A636-4077-AA4A-7A7254FADDB2}"/>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99" name="TextBox 98">
                <a:extLst>
                  <a:ext uri="{FF2B5EF4-FFF2-40B4-BE49-F238E27FC236}">
                    <a16:creationId xmlns:a16="http://schemas.microsoft.com/office/drawing/2014/main" id="{CB5C318F-39F1-44B2-B121-5004464190F8}"/>
                  </a:ext>
                </a:extLst>
              </p:cNvPr>
              <p:cNvSpPr txBox="1"/>
              <p:nvPr/>
            </p:nvSpPr>
            <p:spPr>
              <a:xfrm>
                <a:off x="1834269" y="2242625"/>
                <a:ext cx="36870"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E</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100" name="Rectangle 99">
                <a:extLst>
                  <a:ext uri="{FF2B5EF4-FFF2-40B4-BE49-F238E27FC236}">
                    <a16:creationId xmlns:a16="http://schemas.microsoft.com/office/drawing/2014/main" id="{2BF3D653-DF7D-45AD-AFE1-64AA7AAD9858}"/>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Intel Clear"/>
                  <a:sym typeface="Helvetica Neue"/>
                </a:endParaRPr>
              </a:p>
            </p:txBody>
          </p:sp>
          <p:sp>
            <p:nvSpPr>
              <p:cNvPr id="101" name="TextBox 100">
                <a:extLst>
                  <a:ext uri="{FF2B5EF4-FFF2-40B4-BE49-F238E27FC236}">
                    <a16:creationId xmlns:a16="http://schemas.microsoft.com/office/drawing/2014/main" id="{06C486E1-D9B3-4A39-A121-B378242972A1}"/>
                  </a:ext>
                </a:extLst>
              </p:cNvPr>
              <p:cNvSpPr txBox="1"/>
              <p:nvPr/>
            </p:nvSpPr>
            <p:spPr>
              <a:xfrm>
                <a:off x="1816608" y="2392993"/>
                <a:ext cx="99386" cy="61555"/>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Intel Clear"/>
                    <a:sym typeface="Helvetica Neue"/>
                  </a:rPr>
                  <a:t>USB</a:t>
                </a:r>
                <a:endParaRPr kumimoji="0" lang="en-IN" sz="400" b="0" i="0" u="none" strike="noStrike" kern="0" cap="none" spc="0" normalizeH="0" baseline="0" noProof="0" err="1">
                  <a:ln>
                    <a:noFill/>
                  </a:ln>
                  <a:solidFill>
                    <a:srgbClr val="FFFFFF"/>
                  </a:solidFill>
                  <a:effectLst/>
                  <a:uLnTx/>
                  <a:uFillTx/>
                  <a:latin typeface="Intel Clear"/>
                  <a:sym typeface="Helvetica Neue"/>
                </a:endParaRPr>
              </a:p>
            </p:txBody>
          </p:sp>
        </p:grpSp>
        <p:sp>
          <p:nvSpPr>
            <p:cNvPr id="78" name="TextBox 77">
              <a:extLst>
                <a:ext uri="{FF2B5EF4-FFF2-40B4-BE49-F238E27FC236}">
                  <a16:creationId xmlns:a16="http://schemas.microsoft.com/office/drawing/2014/main" id="{5A24BF0E-9136-401B-80CB-98A1A93CAA85}"/>
                </a:ext>
              </a:extLst>
            </p:cNvPr>
            <p:cNvSpPr txBox="1"/>
            <p:nvPr/>
          </p:nvSpPr>
          <p:spPr>
            <a:xfrm>
              <a:off x="6623576" y="1233766"/>
              <a:ext cx="310983" cy="61555"/>
            </a:xfrm>
            <a:prstGeom prst="rect">
              <a:avLst/>
            </a:prstGeom>
            <a:solidFill>
              <a:srgbClr val="C00000"/>
            </a:solid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Intel Clear"/>
                  <a:sym typeface="Helvetica Neue"/>
                </a:rPr>
                <a:t>Any BIOS, OS</a:t>
              </a:r>
              <a:endParaRPr kumimoji="0" lang="en-IN" sz="400" b="0" i="0" u="none" strike="noStrike" kern="0" cap="none" spc="0" normalizeH="0" baseline="0" noProof="0" err="1">
                <a:ln>
                  <a:noFill/>
                </a:ln>
                <a:solidFill>
                  <a:srgbClr val="FFFFFF"/>
                </a:solidFill>
                <a:effectLst/>
                <a:uLnTx/>
                <a:uFillTx/>
                <a:latin typeface="Intel Clear"/>
                <a:sym typeface="Helvetica Neue"/>
              </a:endParaRPr>
            </a:p>
          </p:txBody>
        </p:sp>
        <p:sp>
          <p:nvSpPr>
            <p:cNvPr id="79" name="TextBox 78">
              <a:extLst>
                <a:ext uri="{FF2B5EF4-FFF2-40B4-BE49-F238E27FC236}">
                  <a16:creationId xmlns:a16="http://schemas.microsoft.com/office/drawing/2014/main" id="{02105F95-6FA6-4016-B894-304ECE0AB585}"/>
                </a:ext>
              </a:extLst>
            </p:cNvPr>
            <p:cNvSpPr txBox="1"/>
            <p:nvPr/>
          </p:nvSpPr>
          <p:spPr>
            <a:xfrm>
              <a:off x="7734187" y="1870364"/>
              <a:ext cx="136256" cy="76944"/>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Intel Clear"/>
                  <a:sym typeface="Helvetica Neue"/>
                </a:rPr>
                <a:t>Host</a:t>
              </a:r>
              <a:endParaRPr kumimoji="0" lang="en-IN" sz="500" b="0" i="0" u="none" strike="noStrike" kern="0" cap="none" spc="0" normalizeH="0" baseline="0" noProof="0" err="1">
                <a:ln>
                  <a:noFill/>
                </a:ln>
                <a:solidFill>
                  <a:srgbClr val="000000"/>
                </a:solidFill>
                <a:effectLst/>
                <a:uLnTx/>
                <a:uFillTx/>
                <a:latin typeface="Intel Clear"/>
                <a:sym typeface="Helvetica Neue"/>
              </a:endParaRPr>
            </a:p>
          </p:txBody>
        </p:sp>
        <p:sp>
          <p:nvSpPr>
            <p:cNvPr id="80" name="TextBox 79">
              <a:extLst>
                <a:ext uri="{FF2B5EF4-FFF2-40B4-BE49-F238E27FC236}">
                  <a16:creationId xmlns:a16="http://schemas.microsoft.com/office/drawing/2014/main" id="{0CD0B0FB-5FE4-4B7A-9F58-3B53519BE4A7}"/>
                </a:ext>
              </a:extLst>
            </p:cNvPr>
            <p:cNvSpPr txBox="1"/>
            <p:nvPr/>
          </p:nvSpPr>
          <p:spPr>
            <a:xfrm>
              <a:off x="5467665" y="1872000"/>
              <a:ext cx="479298" cy="138499"/>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lumMod val="95000"/>
                    </a:srgbClr>
                  </a:solidFill>
                  <a:effectLst>
                    <a:outerShdw blurRad="38100" dist="38100" dir="2700000" algn="tl">
                      <a:srgbClr val="000000">
                        <a:alpha val="43137"/>
                      </a:srgbClr>
                    </a:outerShdw>
                  </a:effectLst>
                  <a:uLnTx/>
                  <a:uFillTx/>
                  <a:latin typeface="Intel Clear"/>
                  <a:sym typeface="Helvetica Neue"/>
                </a:rPr>
                <a:t>IP Device</a:t>
              </a:r>
              <a:endParaRPr kumimoji="0" lang="en-IN" sz="900" b="0" i="0" u="none" strike="noStrike" kern="0" cap="none" spc="0" normalizeH="0" baseline="0" noProof="0" err="1">
                <a:ln>
                  <a:noFill/>
                </a:ln>
                <a:solidFill>
                  <a:srgbClr val="FFFFFF">
                    <a:lumMod val="95000"/>
                  </a:srgbClr>
                </a:solidFill>
                <a:effectLst>
                  <a:outerShdw blurRad="38100" dist="38100" dir="2700000" algn="tl">
                    <a:srgbClr val="000000">
                      <a:alpha val="43137"/>
                    </a:srgbClr>
                  </a:outerShdw>
                </a:effectLst>
                <a:uLnTx/>
                <a:uFillTx/>
                <a:latin typeface="Intel Clear"/>
                <a:sym typeface="Helvetica Neue"/>
              </a:endParaRPr>
            </a:p>
          </p:txBody>
        </p:sp>
        <p:cxnSp>
          <p:nvCxnSpPr>
            <p:cNvPr id="81" name="Straight Connector 80">
              <a:extLst>
                <a:ext uri="{FF2B5EF4-FFF2-40B4-BE49-F238E27FC236}">
                  <a16:creationId xmlns:a16="http://schemas.microsoft.com/office/drawing/2014/main" id="{9AC548A5-036E-4E4A-9995-1D52A39677DF}"/>
                </a:ext>
              </a:extLst>
            </p:cNvPr>
            <p:cNvCxnSpPr>
              <a:cxnSpLocks/>
            </p:cNvCxnSpPr>
            <p:nvPr/>
          </p:nvCxnSpPr>
          <p:spPr>
            <a:xfrm flipV="1">
              <a:off x="6236769" y="2045207"/>
              <a:ext cx="0" cy="108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Cloud 81">
              <a:extLst>
                <a:ext uri="{FF2B5EF4-FFF2-40B4-BE49-F238E27FC236}">
                  <a16:creationId xmlns:a16="http://schemas.microsoft.com/office/drawing/2014/main" id="{578CB2DA-907A-44A6-B08A-0F547ED3E0A0}"/>
                </a:ext>
              </a:extLst>
            </p:cNvPr>
            <p:cNvSpPr/>
            <p:nvPr/>
          </p:nvSpPr>
          <p:spPr>
            <a:xfrm>
              <a:off x="5535838" y="2128104"/>
              <a:ext cx="1401861" cy="244910"/>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IN" sz="5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cxnSp>
          <p:nvCxnSpPr>
            <p:cNvPr id="83" name="Connector: Elbow 82">
              <a:extLst>
                <a:ext uri="{FF2B5EF4-FFF2-40B4-BE49-F238E27FC236}">
                  <a16:creationId xmlns:a16="http://schemas.microsoft.com/office/drawing/2014/main" id="{BCD3427E-0F14-4616-87C3-DBE24931A7D2}"/>
                </a:ext>
              </a:extLst>
            </p:cNvPr>
            <p:cNvCxnSpPr>
              <a:cxnSpLocks/>
              <a:stCxn id="85" idx="1"/>
            </p:cNvCxnSpPr>
            <p:nvPr/>
          </p:nvCxnSpPr>
          <p:spPr>
            <a:xfrm rot="10800000" flipV="1">
              <a:off x="7190760" y="2100095"/>
              <a:ext cx="251597" cy="366632"/>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3286A86-1D8C-4580-9511-509FE35F8DF1}"/>
                </a:ext>
              </a:extLst>
            </p:cNvPr>
            <p:cNvSpPr txBox="1"/>
            <p:nvPr/>
          </p:nvSpPr>
          <p:spPr>
            <a:xfrm>
              <a:off x="7194561" y="2176818"/>
              <a:ext cx="498534" cy="92333"/>
            </a:xfrm>
            <a:prstGeom prst="rect">
              <a:avLst/>
            </a:prstGeom>
            <a:no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Intel Clear"/>
                  <a:sym typeface="Helvetica Neue"/>
                </a:rPr>
                <a:t>Remote Login </a:t>
              </a:r>
            </a:p>
          </p:txBody>
        </p:sp>
        <p:sp>
          <p:nvSpPr>
            <p:cNvPr id="85" name="TextBox 84">
              <a:extLst>
                <a:ext uri="{FF2B5EF4-FFF2-40B4-BE49-F238E27FC236}">
                  <a16:creationId xmlns:a16="http://schemas.microsoft.com/office/drawing/2014/main" id="{9EC91640-9361-42A4-85E9-498DFBF4D198}"/>
                </a:ext>
              </a:extLst>
            </p:cNvPr>
            <p:cNvSpPr txBox="1"/>
            <p:nvPr/>
          </p:nvSpPr>
          <p:spPr>
            <a:xfrm>
              <a:off x="7442356" y="2061623"/>
              <a:ext cx="68930" cy="76944"/>
            </a:xfrm>
            <a:prstGeom prst="rect">
              <a:avLst/>
            </a:prstGeom>
            <a:solidFill>
              <a:schemeClr val="tx1"/>
            </a:solid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 E </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sp>
          <p:nvSpPr>
            <p:cNvPr id="86" name="Cloud 85">
              <a:extLst>
                <a:ext uri="{FF2B5EF4-FFF2-40B4-BE49-F238E27FC236}">
                  <a16:creationId xmlns:a16="http://schemas.microsoft.com/office/drawing/2014/main" id="{857F8B87-A1DF-455D-B6D8-D33ABE0191F1}"/>
                </a:ext>
              </a:extLst>
            </p:cNvPr>
            <p:cNvSpPr/>
            <p:nvPr/>
          </p:nvSpPr>
          <p:spPr>
            <a:xfrm>
              <a:off x="6300981" y="2345874"/>
              <a:ext cx="1201041" cy="445489"/>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Internet</a:t>
              </a:r>
              <a:endParaRPr kumimoji="0" lang="en-IN" sz="9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sp>
          <p:nvSpPr>
            <p:cNvPr id="87" name="TextBox 86">
              <a:extLst>
                <a:ext uri="{FF2B5EF4-FFF2-40B4-BE49-F238E27FC236}">
                  <a16:creationId xmlns:a16="http://schemas.microsoft.com/office/drawing/2014/main" id="{3325F8E2-1378-45EA-9A80-02B6C22E568E}"/>
                </a:ext>
              </a:extLst>
            </p:cNvPr>
            <p:cNvSpPr txBox="1"/>
            <p:nvPr/>
          </p:nvSpPr>
          <p:spPr>
            <a:xfrm>
              <a:off x="5901983" y="2159298"/>
              <a:ext cx="686085" cy="200055"/>
            </a:xfrm>
            <a:prstGeom prst="rect">
              <a:avLst/>
            </a:prstGeom>
            <a:noFill/>
          </p:spPr>
          <p:txBody>
            <a:bodyPr vert="horz" wrap="none" lIns="0" tIns="0" rIns="0" bIns="0" rtlCol="0">
              <a:spAutoFit/>
            </a:bodyPr>
            <a:lstStyle/>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One Cloud</a:t>
              </a:r>
            </a:p>
            <a:p>
              <a:pPr marL="0" marR="0" lvl="0" indent="0" algn="ctr" defTabSz="1219169" rtl="0" eaLnBrk="1" fontAlgn="auto" latinLnBrk="0" hangingPunct="0">
                <a:lnSpc>
                  <a:spcPct val="90000"/>
                </a:lnSpc>
                <a:spcBef>
                  <a:spcPts val="2250"/>
                </a:spcBef>
                <a:spcAft>
                  <a:spcPts val="0"/>
                </a:spcAft>
                <a:buClrTx/>
                <a:buSzTx/>
                <a:buFontTx/>
                <a:buNone/>
                <a:tabLst/>
                <a:defRPr/>
              </a:pPr>
              <a:r>
                <a:rPr kumimoji="0" lang="en-US" sz="4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rPr>
                <a:t>(access control &amp; abstraction)</a:t>
              </a:r>
              <a:endParaRPr kumimoji="0" lang="en-IN" sz="4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Intel Clear"/>
                <a:sym typeface="Helvetica Neue"/>
              </a:endParaRPr>
            </a:p>
          </p:txBody>
        </p:sp>
        <p:cxnSp>
          <p:nvCxnSpPr>
            <p:cNvPr id="88" name="Straight Connector 87">
              <a:extLst>
                <a:ext uri="{FF2B5EF4-FFF2-40B4-BE49-F238E27FC236}">
                  <a16:creationId xmlns:a16="http://schemas.microsoft.com/office/drawing/2014/main" id="{46916FB2-FC3B-4833-AEB4-FB199740B950}"/>
                </a:ext>
              </a:extLst>
            </p:cNvPr>
            <p:cNvCxnSpPr>
              <a:cxnSpLocks/>
            </p:cNvCxnSpPr>
            <p:nvPr/>
          </p:nvCxnSpPr>
          <p:spPr>
            <a:xfrm flipV="1">
              <a:off x="7786613" y="1200095"/>
              <a:ext cx="430896"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8BBA2421-765D-440E-9F2F-6BE2CD841B13}"/>
                </a:ext>
              </a:extLst>
            </p:cNvPr>
            <p:cNvCxnSpPr>
              <a:cxnSpLocks/>
            </p:cNvCxnSpPr>
            <p:nvPr/>
          </p:nvCxnSpPr>
          <p:spPr>
            <a:xfrm flipV="1">
              <a:off x="8210745" y="1200095"/>
              <a:ext cx="0" cy="90000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B96FE1CF-464F-4A62-AC27-B19C4C4C271D}"/>
                </a:ext>
              </a:extLst>
            </p:cNvPr>
            <p:cNvSpPr txBox="1"/>
            <p:nvPr/>
          </p:nvSpPr>
          <p:spPr>
            <a:xfrm>
              <a:off x="8079263" y="2060163"/>
              <a:ext cx="155492" cy="76944"/>
            </a:xfrm>
            <a:prstGeom prst="rect">
              <a:avLst/>
            </a:prstGeom>
            <a:solidFill>
              <a:schemeClr val="tx1"/>
            </a:solidFill>
          </p:spPr>
          <p:txBody>
            <a:bodyPr vert="horz" wrap="none" lIns="0" tIns="0" rIns="0" bIns="0" rtlCol="0">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Intel Clear"/>
                  <a:sym typeface="Helvetica Neue"/>
                </a:rPr>
                <a:t> USB </a:t>
              </a:r>
              <a:endParaRPr kumimoji="0" lang="en-IN" sz="500" b="0" i="0" u="none" strike="noStrike" kern="0" cap="none" spc="0" normalizeH="0" baseline="0" noProof="0" err="1">
                <a:ln>
                  <a:noFill/>
                </a:ln>
                <a:solidFill>
                  <a:srgbClr val="FFFFFF"/>
                </a:solidFill>
                <a:effectLst/>
                <a:uLnTx/>
                <a:uFillTx/>
                <a:latin typeface="Intel Clear"/>
                <a:sym typeface="Helvetica Neue"/>
              </a:endParaRPr>
            </a:p>
          </p:txBody>
        </p:sp>
      </p:grpSp>
      <p:sp>
        <p:nvSpPr>
          <p:cNvPr id="102" name="Rectangle 101">
            <a:extLst>
              <a:ext uri="{FF2B5EF4-FFF2-40B4-BE49-F238E27FC236}">
                <a16:creationId xmlns:a16="http://schemas.microsoft.com/office/drawing/2014/main" id="{C195AFA2-B12D-4423-B72F-1D2A5434BB10}"/>
              </a:ext>
            </a:extLst>
          </p:cNvPr>
          <p:cNvSpPr/>
          <p:nvPr/>
        </p:nvSpPr>
        <p:spPr>
          <a:xfrm>
            <a:off x="7391972" y="3523809"/>
            <a:ext cx="1006659" cy="255845"/>
          </a:xfrm>
          <a:prstGeom prst="rect">
            <a:avLst/>
          </a:prstGeom>
          <a:solidFill>
            <a:schemeClr val="accent3">
              <a:lumMod val="75000"/>
              <a:alpha val="7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rPr>
              <a:t>DAC</a:t>
            </a:r>
            <a:endParaRPr kumimoji="0" lang="en-IN" sz="1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l Clear"/>
              <a:sym typeface="Helvetica Neue"/>
            </a:endParaRPr>
          </a:p>
        </p:txBody>
      </p:sp>
      <p:cxnSp>
        <p:nvCxnSpPr>
          <p:cNvPr id="11" name="Straight Connector 10">
            <a:extLst>
              <a:ext uri="{FF2B5EF4-FFF2-40B4-BE49-F238E27FC236}">
                <a16:creationId xmlns:a16="http://schemas.microsoft.com/office/drawing/2014/main" id="{00C83C99-E90A-4696-9697-09E97BB68BED}"/>
              </a:ext>
            </a:extLst>
          </p:cNvPr>
          <p:cNvCxnSpPr>
            <a:cxnSpLocks/>
            <a:stCxn id="18" idx="2"/>
          </p:cNvCxnSpPr>
          <p:nvPr/>
        </p:nvCxnSpPr>
        <p:spPr>
          <a:xfrm>
            <a:off x="3144618" y="3800649"/>
            <a:ext cx="16192" cy="972247"/>
          </a:xfrm>
          <a:prstGeom prst="line">
            <a:avLst/>
          </a:prstGeom>
          <a:ln w="19050"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469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2BD1-C7A9-43BA-BCFA-ADD92C42260B}"/>
              </a:ext>
            </a:extLst>
          </p:cNvPr>
          <p:cNvSpPr>
            <a:spLocks noGrp="1"/>
          </p:cNvSpPr>
          <p:nvPr>
            <p:ph type="title"/>
          </p:nvPr>
        </p:nvSpPr>
        <p:spPr>
          <a:xfrm>
            <a:off x="311085" y="194608"/>
            <a:ext cx="11376092" cy="952499"/>
          </a:xfrm>
        </p:spPr>
        <p:txBody>
          <a:bodyPr/>
          <a:lstStyle/>
          <a:p>
            <a:r>
              <a:rPr lang="en-US" sz="3200" b="1">
                <a:solidFill>
                  <a:schemeClr val="accent1"/>
                </a:solidFill>
              </a:rPr>
              <a:t>GUI Application on HOST: Developed by RVP DAC Team</a:t>
            </a:r>
          </a:p>
        </p:txBody>
      </p:sp>
      <p:sp>
        <p:nvSpPr>
          <p:cNvPr id="3" name="Content Placeholder 2">
            <a:extLst>
              <a:ext uri="{FF2B5EF4-FFF2-40B4-BE49-F238E27FC236}">
                <a16:creationId xmlns:a16="http://schemas.microsoft.com/office/drawing/2014/main" id="{04AC40C9-51D9-478A-BCAB-36B30477F344}"/>
              </a:ext>
            </a:extLst>
          </p:cNvPr>
          <p:cNvSpPr>
            <a:spLocks noGrp="1"/>
          </p:cNvSpPr>
          <p:nvPr>
            <p:ph sz="quarter" idx="28"/>
          </p:nvPr>
        </p:nvSpPr>
        <p:spPr>
          <a:xfrm>
            <a:off x="311086" y="1976866"/>
            <a:ext cx="5288436" cy="4447083"/>
          </a:xfrm>
          <a:ln w="28575">
            <a:solidFill>
              <a:schemeClr val="accent1"/>
            </a:solidFill>
          </a:ln>
        </p:spPr>
        <p:txBody>
          <a:bodyPr>
            <a:normAutofit fontScale="92500" lnSpcReduction="20000"/>
          </a:bodyPr>
          <a:lstStyle/>
          <a:p>
            <a:pPr marL="0" indent="0">
              <a:buNone/>
            </a:pPr>
            <a:endParaRPr lang="en-US" sz="8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2000">
                <a:latin typeface="Intel Clear" panose="020B0604020203020204" pitchFamily="34" charset="0"/>
                <a:ea typeface="Intel Clear" panose="020B0604020203020204" pitchFamily="34" charset="0"/>
                <a:cs typeface="Intel Clear" panose="020B0604020203020204" pitchFamily="34" charset="0"/>
              </a:rPr>
              <a:t>--</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Live Display</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POST CODEs</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Power Management signal status </a:t>
            </a:r>
          </a:p>
          <a:p>
            <a:pPr lvl="2">
              <a:lnSpc>
                <a:spcPct val="120000"/>
              </a:lnSpc>
              <a:spcBef>
                <a:spcPts val="100"/>
              </a:spcBef>
            </a:pPr>
            <a:endParaRPr lang="en-US" sz="14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Capture Power Sequence &amp; Interface level debug</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Helps to debug if hard boot failures are observed </a:t>
            </a:r>
          </a:p>
          <a:p>
            <a:pPr lvl="2">
              <a:lnSpc>
                <a:spcPct val="120000"/>
              </a:lnSpc>
              <a:spcBef>
                <a:spcPts val="100"/>
              </a:spcBef>
            </a:pPr>
            <a:endParaRPr lang="en-US" sz="14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Functional Emulation</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SMC_LID, Virtual battery, Virtual DOCK, BIOS_RECOVERY etc.;</a:t>
            </a:r>
          </a:p>
          <a:p>
            <a:pPr marL="488950" lvl="2" indent="0">
              <a:lnSpc>
                <a:spcPct val="120000"/>
              </a:lnSpc>
              <a:spcBef>
                <a:spcPts val="100"/>
              </a:spcBef>
              <a:buNone/>
            </a:pPr>
            <a:endParaRPr lang="en-US" sz="14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DEBUG Logs</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EC and BIOS logs does not need separate USB cable to RVP</a:t>
            </a:r>
          </a:p>
          <a:p>
            <a:pPr lvl="2">
              <a:lnSpc>
                <a:spcPct val="120000"/>
              </a:lnSpc>
              <a:spcBef>
                <a:spcPts val="100"/>
              </a:spcBef>
            </a:pPr>
            <a:endParaRPr lang="en-US" sz="1600">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BIOS SPI Flash Programming</a:t>
            </a:r>
          </a:p>
          <a:p>
            <a:pPr marL="0" indent="0">
              <a:lnSpc>
                <a:spcPct val="120000"/>
              </a:lnSpc>
              <a:spcBef>
                <a:spcPts val="100"/>
              </a:spcBef>
              <a:buNone/>
            </a:pPr>
            <a:endParaRPr lang="en-US" sz="1400">
              <a:highlight>
                <a:srgbClr val="FFFF00"/>
              </a:highlight>
              <a:latin typeface="Intel Clear" panose="020B0604020203020204" pitchFamily="34" charset="0"/>
              <a:ea typeface="Intel Clear" panose="020B0604020203020204" pitchFamily="34" charset="0"/>
              <a:cs typeface="Intel Clear" panose="020B0604020203020204" pitchFamily="34" charset="0"/>
            </a:endParaRPr>
          </a:p>
          <a:p>
            <a:pPr marL="0" indent="0">
              <a:lnSpc>
                <a:spcPct val="120000"/>
              </a:lnSpc>
              <a:spcBef>
                <a:spcPts val="100"/>
              </a:spcBef>
              <a:buNone/>
            </a:pPr>
            <a:r>
              <a:rPr lang="en-US" sz="1600">
                <a:latin typeface="Intel Clear" panose="020B0604020203020204" pitchFamily="34" charset="0"/>
                <a:ea typeface="Intel Clear" panose="020B0604020203020204" pitchFamily="34" charset="0"/>
                <a:cs typeface="Intel Clear" panose="020B0604020203020204" pitchFamily="34" charset="0"/>
              </a:rPr>
              <a:t>-- </a:t>
            </a:r>
            <a:r>
              <a:rPr lang="en-US" sz="1600">
                <a:highlight>
                  <a:srgbClr val="FFFF00"/>
                </a:highlight>
                <a:latin typeface="Intel Clear" panose="020B0604020203020204" pitchFamily="34" charset="0"/>
                <a:ea typeface="Intel Clear" panose="020B0604020203020204" pitchFamily="34" charset="0"/>
                <a:cs typeface="Intel Clear" panose="020B0604020203020204" pitchFamily="34" charset="0"/>
              </a:rPr>
              <a:t>Other Functions </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Power/Reset Button Toggle</a:t>
            </a:r>
          </a:p>
          <a:p>
            <a:pPr lvl="2">
              <a:lnSpc>
                <a:spcPct val="120000"/>
              </a:lnSpc>
              <a:spcBef>
                <a:spcPts val="100"/>
              </a:spcBef>
            </a:pPr>
            <a:r>
              <a:rPr lang="en-US" sz="1400">
                <a:latin typeface="Intel Clear" panose="020B0604020203020204" pitchFamily="34" charset="0"/>
                <a:ea typeface="Intel Clear" panose="020B0604020203020204" pitchFamily="34" charset="0"/>
                <a:cs typeface="Intel Clear" panose="020B0604020203020204" pitchFamily="34" charset="0"/>
              </a:rPr>
              <a:t>Clear CMOS</a:t>
            </a:r>
          </a:p>
        </p:txBody>
      </p:sp>
      <p:sp>
        <p:nvSpPr>
          <p:cNvPr id="5" name="TextBox 4">
            <a:extLst>
              <a:ext uri="{FF2B5EF4-FFF2-40B4-BE49-F238E27FC236}">
                <a16:creationId xmlns:a16="http://schemas.microsoft.com/office/drawing/2014/main" id="{C611E1C1-9E78-4AF7-BAF3-55852C34590F}"/>
              </a:ext>
            </a:extLst>
          </p:cNvPr>
          <p:cNvSpPr txBox="1"/>
          <p:nvPr/>
        </p:nvSpPr>
        <p:spPr>
          <a:xfrm>
            <a:off x="311086" y="954530"/>
            <a:ext cx="859724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Intel Clear"/>
                <a:sym typeface="Helvetica Neue"/>
              </a:rPr>
              <a:t>Simple, Light weight Python based windows GUI application </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004A86"/>
              </a:solidFill>
              <a:effectLst/>
              <a:uLnTx/>
              <a:uFillTx/>
              <a:latin typeface="Intel Clear"/>
              <a:ea typeface="+mn-ea"/>
              <a:cs typeface="+mn-cs"/>
              <a:sym typeface="Helvetica Neue"/>
            </a:endParaRPr>
          </a:p>
        </p:txBody>
      </p:sp>
      <p:sp>
        <p:nvSpPr>
          <p:cNvPr id="6" name="TextBox 5">
            <a:extLst>
              <a:ext uri="{FF2B5EF4-FFF2-40B4-BE49-F238E27FC236}">
                <a16:creationId xmlns:a16="http://schemas.microsoft.com/office/drawing/2014/main" id="{A671585F-2E03-4234-A54B-4EC39BEC4204}"/>
              </a:ext>
            </a:extLst>
          </p:cNvPr>
          <p:cNvSpPr txBox="1"/>
          <p:nvPr/>
        </p:nvSpPr>
        <p:spPr>
          <a:xfrm>
            <a:off x="311086" y="1536962"/>
            <a:ext cx="187593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sng" strike="noStrike" kern="0" cap="none" spc="0" normalizeH="0" baseline="0" noProof="0">
                <a:ln>
                  <a:noFill/>
                </a:ln>
                <a:solidFill>
                  <a:srgbClr val="0068B5"/>
                </a:solidFill>
                <a:effectLst/>
                <a:highlight>
                  <a:srgbClr val="00FF00"/>
                </a:highlight>
                <a:uLnTx/>
                <a:uFillTx/>
                <a:latin typeface="Intel Clear" panose="020B0604020203020204" pitchFamily="34" charset="0"/>
                <a:ea typeface="Intel Clear" panose="020B0604020203020204" pitchFamily="34" charset="0"/>
                <a:cs typeface="Intel Clear" panose="020B0604020203020204" pitchFamily="34" charset="0"/>
                <a:sym typeface="Helvetica Neue"/>
              </a:rPr>
              <a:t>Features</a:t>
            </a:r>
            <a:endParaRPr kumimoji="0" lang="en-US" sz="2400" b="0" i="0" u="sng" strike="noStrike" kern="0" cap="none" spc="0" normalizeH="0" baseline="0" noProof="0">
              <a:ln>
                <a:noFill/>
              </a:ln>
              <a:solidFill>
                <a:srgbClr val="000000"/>
              </a:solidFill>
              <a:effectLst/>
              <a:highlight>
                <a:srgbClr val="00FF00"/>
              </a:highlight>
              <a:uLnTx/>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7" name="Picture 6">
            <a:extLst>
              <a:ext uri="{FF2B5EF4-FFF2-40B4-BE49-F238E27FC236}">
                <a16:creationId xmlns:a16="http://schemas.microsoft.com/office/drawing/2014/main" id="{D30519DB-BCBE-4943-894D-E10D1E0BDBFD}"/>
              </a:ext>
            </a:extLst>
          </p:cNvPr>
          <p:cNvPicPr>
            <a:picLocks noChangeAspect="1"/>
          </p:cNvPicPr>
          <p:nvPr/>
        </p:nvPicPr>
        <p:blipFill rotWithShape="1">
          <a:blip r:embed="rId2"/>
          <a:srcRect r="412"/>
          <a:stretch/>
        </p:blipFill>
        <p:spPr>
          <a:xfrm>
            <a:off x="5664679" y="1693194"/>
            <a:ext cx="6022498" cy="4715955"/>
          </a:xfrm>
          <a:prstGeom prst="rect">
            <a:avLst/>
          </a:prstGeom>
          <a:ln w="28575">
            <a:solidFill>
              <a:schemeClr val="accent1"/>
            </a:solidFill>
          </a:ln>
        </p:spPr>
      </p:pic>
      <p:sp>
        <p:nvSpPr>
          <p:cNvPr id="8" name="Content Placeholder 2">
            <a:extLst>
              <a:ext uri="{FF2B5EF4-FFF2-40B4-BE49-F238E27FC236}">
                <a16:creationId xmlns:a16="http://schemas.microsoft.com/office/drawing/2014/main" id="{268CCFFE-0336-45B9-97C0-EBDB53A9B073}"/>
              </a:ext>
            </a:extLst>
          </p:cNvPr>
          <p:cNvSpPr txBox="1">
            <a:spLocks/>
          </p:cNvSpPr>
          <p:nvPr/>
        </p:nvSpPr>
        <p:spPr>
          <a:xfrm>
            <a:off x="9509760" y="818145"/>
            <a:ext cx="2177417" cy="738664"/>
          </a:xfrm>
          <a:prstGeom prst="rect">
            <a:avLst/>
          </a:prstGeom>
          <a:ln w="28575">
            <a:solidFill>
              <a:schemeClr val="accent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1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 </a:t>
            </a:r>
            <a:r>
              <a:rPr kumimoji="0" lang="en-US" sz="14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This picture depicts the GUI window on launching the RVP DAC utility. </a:t>
            </a:r>
            <a:endParaRPr kumimoji="0" lang="en-US" sz="18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p:txBody>
      </p:sp>
      <p:pic>
        <p:nvPicPr>
          <p:cNvPr id="9" name="Picture 8">
            <a:extLst>
              <a:ext uri="{FF2B5EF4-FFF2-40B4-BE49-F238E27FC236}">
                <a16:creationId xmlns:a16="http://schemas.microsoft.com/office/drawing/2014/main" id="{A204E2B0-EE2C-4497-AA06-5728F9670EBA}"/>
              </a:ext>
            </a:extLst>
          </p:cNvPr>
          <p:cNvPicPr>
            <a:picLocks noChangeAspect="1"/>
          </p:cNvPicPr>
          <p:nvPr/>
        </p:nvPicPr>
        <p:blipFill>
          <a:blip r:embed="rId3"/>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179920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2DD1-F3A6-4C40-9EC5-FA73177DB6C6}"/>
              </a:ext>
            </a:extLst>
          </p:cNvPr>
          <p:cNvSpPr>
            <a:spLocks noGrp="1"/>
          </p:cNvSpPr>
          <p:nvPr>
            <p:ph type="title"/>
          </p:nvPr>
        </p:nvSpPr>
        <p:spPr>
          <a:xfrm>
            <a:off x="571370" y="318777"/>
            <a:ext cx="11010816" cy="952499"/>
          </a:xfrm>
        </p:spPr>
        <p:txBody>
          <a:bodyPr/>
          <a:lstStyle/>
          <a:p>
            <a:r>
              <a:rPr lang="en-US" b="1">
                <a:solidFill>
                  <a:schemeClr val="accent1"/>
                </a:solidFill>
              </a:rPr>
              <a:t>UNIQUE DAC FEATURES</a:t>
            </a:r>
          </a:p>
        </p:txBody>
      </p:sp>
      <p:graphicFrame>
        <p:nvGraphicFramePr>
          <p:cNvPr id="5" name="Diagram 4">
            <a:extLst>
              <a:ext uri="{FF2B5EF4-FFF2-40B4-BE49-F238E27FC236}">
                <a16:creationId xmlns:a16="http://schemas.microsoft.com/office/drawing/2014/main" id="{26716295-C08C-4000-892B-F4F6A8AEB888}"/>
              </a:ext>
            </a:extLst>
          </p:cNvPr>
          <p:cNvGraphicFramePr/>
          <p:nvPr/>
        </p:nvGraphicFramePr>
        <p:xfrm>
          <a:off x="609814" y="1115634"/>
          <a:ext cx="10972372" cy="515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7F53206-3F5B-42FC-993D-76A7C3933F57}"/>
              </a:ext>
            </a:extLst>
          </p:cNvPr>
          <p:cNvPicPr>
            <a:picLocks noChangeAspect="1"/>
          </p:cNvPicPr>
          <p:nvPr/>
        </p:nvPicPr>
        <p:blipFill>
          <a:blip r:embed="rId7"/>
          <a:stretch>
            <a:fillRect/>
          </a:stretch>
        </p:blipFill>
        <p:spPr>
          <a:xfrm>
            <a:off x="1704976" y="6438507"/>
            <a:ext cx="983278" cy="419493"/>
          </a:xfrm>
          <a:prstGeom prst="rect">
            <a:avLst/>
          </a:prstGeom>
        </p:spPr>
      </p:pic>
    </p:spTree>
    <p:extLst>
      <p:ext uri="{BB962C8B-B14F-4D97-AF65-F5344CB8AC3E}">
        <p14:creationId xmlns:p14="http://schemas.microsoft.com/office/powerpoint/2010/main" val="38786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2DD1-F3A6-4C40-9EC5-FA73177DB6C6}"/>
              </a:ext>
            </a:extLst>
          </p:cNvPr>
          <p:cNvSpPr>
            <a:spLocks noGrp="1"/>
          </p:cNvSpPr>
          <p:nvPr>
            <p:ph type="title"/>
          </p:nvPr>
        </p:nvSpPr>
        <p:spPr>
          <a:xfrm>
            <a:off x="571370" y="318777"/>
            <a:ext cx="11010816" cy="952499"/>
          </a:xfrm>
        </p:spPr>
        <p:txBody>
          <a:bodyPr/>
          <a:lstStyle/>
          <a:p>
            <a:r>
              <a:rPr lang="en-US" b="1">
                <a:solidFill>
                  <a:schemeClr val="accent1"/>
                </a:solidFill>
              </a:rPr>
              <a:t>Important Link:</a:t>
            </a:r>
          </a:p>
        </p:txBody>
      </p:sp>
      <p:pic>
        <p:nvPicPr>
          <p:cNvPr id="4" name="Picture 3">
            <a:extLst>
              <a:ext uri="{FF2B5EF4-FFF2-40B4-BE49-F238E27FC236}">
                <a16:creationId xmlns:a16="http://schemas.microsoft.com/office/drawing/2014/main" id="{E7F53206-3F5B-42FC-993D-76A7C3933F57}"/>
              </a:ext>
            </a:extLst>
          </p:cNvPr>
          <p:cNvPicPr>
            <a:picLocks noChangeAspect="1"/>
          </p:cNvPicPr>
          <p:nvPr/>
        </p:nvPicPr>
        <p:blipFill>
          <a:blip r:embed="rId2"/>
          <a:stretch>
            <a:fillRect/>
          </a:stretch>
        </p:blipFill>
        <p:spPr>
          <a:xfrm>
            <a:off x="1704976" y="6438507"/>
            <a:ext cx="983278" cy="419493"/>
          </a:xfrm>
          <a:prstGeom prst="rect">
            <a:avLst/>
          </a:prstGeom>
        </p:spPr>
      </p:pic>
      <p:sp>
        <p:nvSpPr>
          <p:cNvPr id="3" name="TextBox 2">
            <a:extLst>
              <a:ext uri="{FF2B5EF4-FFF2-40B4-BE49-F238E27FC236}">
                <a16:creationId xmlns:a16="http://schemas.microsoft.com/office/drawing/2014/main" id="{FD2891DC-7C86-48A5-BF11-8442AE372FCA}"/>
              </a:ext>
            </a:extLst>
          </p:cNvPr>
          <p:cNvSpPr txBox="1"/>
          <p:nvPr/>
        </p:nvSpPr>
        <p:spPr>
          <a:xfrm>
            <a:off x="710214" y="1162975"/>
            <a:ext cx="9490229" cy="5539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457200" marR="0" lvl="0" indent="-457200" algn="l" defTabSz="2438338" rtl="0" eaLnBrk="1" fontAlgn="auto" latinLnBrk="0" hangingPunct="0">
              <a:lnSpc>
                <a:spcPct val="100000"/>
              </a:lnSpc>
              <a:spcBef>
                <a:spcPts val="0"/>
              </a:spcBef>
              <a:spcAft>
                <a:spcPts val="0"/>
              </a:spcAft>
              <a:buClrTx/>
              <a:buSzTx/>
              <a:buFontTx/>
              <a:buAutoNum type="arabicPeriod"/>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RVP Health DAC One stop (It has all required collateral's related to DAC):</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hlinkClick r:id="rId3"/>
              </a:rPr>
              <a:t>https://goto/rvpdac</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2. RVP Health DAC Demo Video:</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hlinkClick r:id="rId4"/>
              </a:rPr>
              <a:t>https://intel.sharepoint.com/:v:/r/sites/ccgcpecpsrvpdaconestop/Shared%20Documents/DAC_DEMO_REV1p0_Meeting_Recording.mp4?csf=1&amp;web=1&amp;e=8g4Sdg&amp;isSPOFile=1</a:t>
            </a: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rPr>
              <a:t>3. Any Question/Clarifications: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rPr>
              <a:t>Sharma, Deepak </a:t>
            </a:r>
            <a:r>
              <a:rPr kumimoji="0" lang="en-US" sz="2400" b="0" i="0" u="none" strike="noStrike" kern="0" cap="none" spc="0" normalizeH="0" baseline="0" noProof="0">
                <a:ln>
                  <a:noFill/>
                </a:ln>
                <a:solidFill>
                  <a:srgbClr val="004A86"/>
                </a:solidFill>
                <a:effectLst/>
                <a:uLnTx/>
                <a:uFillTx/>
                <a:latin typeface="Intel Clear"/>
                <a:ea typeface="+mn-ea"/>
                <a:cs typeface="+mn-cs"/>
                <a:sym typeface="Helvetica Neue"/>
                <a:hlinkClick r:id="rId5"/>
              </a:rPr>
              <a:t>deepak.sharma@intel.com</a:t>
            </a:r>
            <a:endParaRPr kumimoji="0" lang="en-IN" sz="2400" b="0" i="0" u="none" strike="noStrike" kern="0" cap="none" spc="0" normalizeH="0" baseline="0" noProof="0">
              <a:ln>
                <a:noFill/>
              </a:ln>
              <a:solidFill>
                <a:srgbClr val="004A86"/>
              </a:solidFill>
              <a:effectLst/>
              <a:uLnTx/>
              <a:uFillTx/>
              <a:latin typeface="Intel Clear"/>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fi-FI" sz="2400" b="0" i="0" u="none" strike="noStrike" kern="0" cap="none" spc="0" normalizeH="0" baseline="0" noProof="0">
                <a:ln>
                  <a:noFill/>
                </a:ln>
                <a:solidFill>
                  <a:srgbClr val="004A86"/>
                </a:solidFill>
                <a:effectLst/>
                <a:uLnTx/>
                <a:uFillTx/>
                <a:latin typeface="Intel Clear"/>
                <a:ea typeface="+mn-ea"/>
                <a:cs typeface="+mn-cs"/>
                <a:sym typeface="Helvetica Neue"/>
              </a:rPr>
              <a:t>Talluri, Ravi Teja </a:t>
            </a:r>
            <a:r>
              <a:rPr kumimoji="0" lang="fi-FI" sz="2400" b="0" i="0" u="none" strike="noStrike" kern="0" cap="none" spc="0" normalizeH="0" baseline="0" noProof="0">
                <a:ln>
                  <a:noFill/>
                </a:ln>
                <a:solidFill>
                  <a:srgbClr val="004A86"/>
                </a:solidFill>
                <a:effectLst/>
                <a:uLnTx/>
                <a:uFillTx/>
                <a:latin typeface="Intel Clear"/>
                <a:ea typeface="+mn-ea"/>
                <a:cs typeface="+mn-cs"/>
                <a:sym typeface="Helvetica Neue"/>
                <a:hlinkClick r:id="rId6"/>
              </a:rPr>
              <a:t>ravi.teja.talluri@intel.com</a:t>
            </a:r>
            <a:endParaRPr kumimoji="0" lang="fi-FI"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004A86"/>
              </a:solidFill>
              <a:effectLst/>
              <a:uLnTx/>
              <a:uFillTx/>
              <a:latin typeface="Intel Clear"/>
              <a:ea typeface="+mn-ea"/>
              <a:cs typeface="+mn-cs"/>
              <a:sym typeface="Helvetica Neue"/>
            </a:endParaRPr>
          </a:p>
        </p:txBody>
      </p:sp>
    </p:spTree>
    <p:extLst>
      <p:ext uri="{BB962C8B-B14F-4D97-AF65-F5344CB8AC3E}">
        <p14:creationId xmlns:p14="http://schemas.microsoft.com/office/powerpoint/2010/main" val="323687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5330537" y="2337173"/>
            <a:ext cx="6037118" cy="1091827"/>
          </a:xfrm>
        </p:spPr>
        <p:txBody>
          <a:bodyPr/>
          <a:lstStyle/>
          <a:p>
            <a:r>
              <a:rPr lang="en-US"/>
              <a:t>UCP-SQUID</a:t>
            </a:r>
          </a:p>
        </p:txBody>
      </p:sp>
      <p:pic>
        <p:nvPicPr>
          <p:cNvPr id="3" name="Picture 2" descr="A picture containing icon&#10;&#10;Description automatically generated">
            <a:extLst>
              <a:ext uri="{FF2B5EF4-FFF2-40B4-BE49-F238E27FC236}">
                <a16:creationId xmlns:a16="http://schemas.microsoft.com/office/drawing/2014/main" id="{B7800286-E8B2-43D4-AD28-22C7BBEDA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118" y="2815654"/>
            <a:ext cx="3429000" cy="1260374"/>
          </a:xfrm>
          <a:prstGeom prst="rect">
            <a:avLst/>
          </a:prstGeom>
        </p:spPr>
      </p:pic>
      <p:sp>
        <p:nvSpPr>
          <p:cNvPr id="8" name="TextBox 7">
            <a:extLst>
              <a:ext uri="{FF2B5EF4-FFF2-40B4-BE49-F238E27FC236}">
                <a16:creationId xmlns:a16="http://schemas.microsoft.com/office/drawing/2014/main" id="{A4678081-38FF-40FF-AF24-731FDC1CA654}"/>
              </a:ext>
            </a:extLst>
          </p:cNvPr>
          <p:cNvSpPr txBox="1"/>
          <p:nvPr/>
        </p:nvSpPr>
        <p:spPr>
          <a:xfrm>
            <a:off x="4969539" y="3244334"/>
            <a:ext cx="55583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ww9’22</a:t>
            </a:r>
          </a:p>
        </p:txBody>
      </p:sp>
      <p:grpSp>
        <p:nvGrpSpPr>
          <p:cNvPr id="6" name="Group 5">
            <a:extLst>
              <a:ext uri="{FF2B5EF4-FFF2-40B4-BE49-F238E27FC236}">
                <a16:creationId xmlns:a16="http://schemas.microsoft.com/office/drawing/2014/main" id="{207D9A28-A86E-4D5E-9836-9521B57D54CA}"/>
              </a:ext>
            </a:extLst>
          </p:cNvPr>
          <p:cNvGrpSpPr/>
          <p:nvPr/>
        </p:nvGrpSpPr>
        <p:grpSpPr>
          <a:xfrm>
            <a:off x="11185126" y="207700"/>
            <a:ext cx="397274" cy="388200"/>
            <a:chOff x="11187613" y="397410"/>
            <a:chExt cx="397274" cy="388200"/>
          </a:xfrm>
        </p:grpSpPr>
        <p:sp>
          <p:nvSpPr>
            <p:cNvPr id="7" name="Arrow: Up 6">
              <a:hlinkClick r:id="rId4" action="ppaction://hlinksldjump"/>
              <a:extLst>
                <a:ext uri="{FF2B5EF4-FFF2-40B4-BE49-F238E27FC236}">
                  <a16:creationId xmlns:a16="http://schemas.microsoft.com/office/drawing/2014/main" id="{1F8DC3E7-CEF1-4922-95C2-72C7C5CC7D32}"/>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9" name="TextBox 8">
              <a:extLst>
                <a:ext uri="{FF2B5EF4-FFF2-40B4-BE49-F238E27FC236}">
                  <a16:creationId xmlns:a16="http://schemas.microsoft.com/office/drawing/2014/main" id="{CA0B5444-0A39-4A79-AEF3-0281109308D2}"/>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20864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0431CD-4D84-4D30-A530-71285A532EEF}"/>
              </a:ext>
            </a:extLst>
          </p:cNvPr>
          <p:cNvSpPr txBox="1">
            <a:spLocks/>
          </p:cNvSpPr>
          <p:nvPr/>
        </p:nvSpPr>
        <p:spPr>
          <a:xfrm>
            <a:off x="224357" y="26045"/>
            <a:ext cx="5179435" cy="577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900"/>
              <a:t>UCP-SQUID</a:t>
            </a:r>
          </a:p>
        </p:txBody>
      </p:sp>
      <p:sp>
        <p:nvSpPr>
          <p:cNvPr id="2" name="Text Placeholder 3">
            <a:extLst>
              <a:ext uri="{FF2B5EF4-FFF2-40B4-BE49-F238E27FC236}">
                <a16:creationId xmlns:a16="http://schemas.microsoft.com/office/drawing/2014/main" id="{848C6148-1797-E86C-24F4-443AC532D4E4}"/>
              </a:ext>
            </a:extLst>
          </p:cNvPr>
          <p:cNvSpPr txBox="1">
            <a:spLocks/>
          </p:cNvSpPr>
          <p:nvPr/>
        </p:nvSpPr>
        <p:spPr>
          <a:xfrm>
            <a:off x="1137035" y="603622"/>
            <a:ext cx="4282380" cy="1322944"/>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spcBef>
                <a:spcPct val="0"/>
              </a:spcBef>
              <a:spcAft>
                <a:spcPts val="600"/>
              </a:spcAft>
              <a:buClrTx/>
              <a:buSzTx/>
              <a:tabLst/>
              <a:defRPr/>
            </a:pPr>
            <a:r>
              <a:rPr kumimoji="0" lang="en-US" sz="4400" b="1" i="0" u="none" strike="noStrike" kern="1200" cap="none" spc="0" normalizeH="0" baseline="0" noProof="0">
                <a:ln>
                  <a:noFill/>
                </a:ln>
                <a:solidFill>
                  <a:schemeClr val="tx1">
                    <a:lumMod val="85000"/>
                    <a:lumOff val="15000"/>
                  </a:schemeClr>
                </a:solidFill>
                <a:effectLst/>
                <a:uLnTx/>
                <a:uFillTx/>
                <a:latin typeface="+mj-lt"/>
                <a:ea typeface="+mj-ea"/>
                <a:cs typeface="+mj-cs"/>
              </a:rPr>
              <a:t> </a:t>
            </a:r>
          </a:p>
        </p:txBody>
      </p:sp>
      <p:sp>
        <p:nvSpPr>
          <p:cNvPr id="4" name="TextBox 3">
            <a:extLst>
              <a:ext uri="{FF2B5EF4-FFF2-40B4-BE49-F238E27FC236}">
                <a16:creationId xmlns:a16="http://schemas.microsoft.com/office/drawing/2014/main" id="{537AC58C-7FD8-1C2C-057E-6ED68E9EF154}"/>
              </a:ext>
            </a:extLst>
          </p:cNvPr>
          <p:cNvSpPr txBox="1"/>
          <p:nvPr/>
        </p:nvSpPr>
        <p:spPr>
          <a:xfrm>
            <a:off x="224358" y="603622"/>
            <a:ext cx="4948776" cy="5500845"/>
          </a:xfrm>
          <a:prstGeom prst="rect">
            <a:avLst/>
          </a:prstGeom>
        </p:spPr>
        <p:txBody>
          <a:bodyPr vert="horz" lIns="91440" tIns="45720" rIns="91440" bIns="45720" rtlCol="0">
            <a:noAutofit/>
          </a:bodyPr>
          <a:lstStyle/>
          <a:p>
            <a:pPr marL="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lumMod val="85000"/>
                    <a:lumOff val="15000"/>
                  </a:schemeClr>
                </a:solidFill>
                <a:effectLst/>
                <a:uLnTx/>
                <a:uFillTx/>
              </a:rPr>
              <a:t>Problem Statement (Customer Pain Points):</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RVPs have many devices to program</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Different devices needs different tools and different GUI’s</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Customers don’t know how to identify given RVP SKU</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Customers don’t know what are the programmable devices in the given RVP </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Costly solution- different tool for different devices</a:t>
            </a:r>
          </a:p>
          <a:p>
            <a:pPr marL="0" marR="0" lvl="0" indent="-228600" defTabSz="914400" fontAlgn="auto" hangingPunct="1">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chemeClr val="tx1">
                  <a:lumMod val="85000"/>
                  <a:lumOff val="15000"/>
                </a:schemeClr>
              </a:solidFill>
              <a:effectLst/>
              <a:uLnTx/>
              <a:uFillTx/>
            </a:endParaRPr>
          </a:p>
          <a:p>
            <a:pPr marL="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lumMod val="85000"/>
                    <a:lumOff val="15000"/>
                  </a:schemeClr>
                </a:solidFill>
                <a:effectLst/>
                <a:uLnTx/>
                <a:uFillTx/>
              </a:rPr>
              <a:t>Solution&gt;UCP-SQUID:</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1" u="none" strike="noStrike" kern="1200" cap="none" spc="0" normalizeH="0" baseline="0" noProof="0">
                <a:ln>
                  <a:noFill/>
                </a:ln>
                <a:solidFill>
                  <a:schemeClr val="tx1">
                    <a:lumMod val="85000"/>
                    <a:lumOff val="15000"/>
                  </a:schemeClr>
                </a:solidFill>
                <a:effectLst/>
                <a:uLnTx/>
                <a:uFillTx/>
              </a:rPr>
              <a:t>A single programmer tool with single GUI to configure all programmable devices on RVP</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UCP-SQUID GUI identifies the RVP the UCP is plugged into and provide all info related to RVP including list of rework, list of programmable devices etc., same GUI to be used to program all RVP devices. </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UCP tool and GUI can be used across all RVP programs </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lumMod val="85000"/>
                    <a:lumOff val="15000"/>
                  </a:schemeClr>
                </a:solidFill>
                <a:effectLst/>
                <a:uLnTx/>
                <a:uFillTx/>
              </a:rPr>
              <a:t>Cheaper solution- One tool to program all devices</a:t>
            </a:r>
          </a:p>
          <a:p>
            <a:pPr marL="285750" marR="0" lvl="0" indent="-228600" defTabSz="914400" fontAlgn="auto" hangingPunct="1">
              <a:spcBef>
                <a:spcPts val="0"/>
              </a:spcBef>
              <a:spcAft>
                <a:spcPts val="600"/>
              </a:spcAft>
              <a:buClrTx/>
              <a:buSzTx/>
              <a:buFont typeface="Arial" panose="020B0604020202020204" pitchFamily="34" charset="0"/>
              <a:buChar char="•"/>
              <a:tabLst/>
              <a:defRPr/>
            </a:pPr>
            <a:r>
              <a:rPr lang="en-US" sz="1600" kern="1200">
                <a:solidFill>
                  <a:schemeClr val="tx1">
                    <a:lumMod val="85000"/>
                    <a:lumOff val="15000"/>
                  </a:schemeClr>
                </a:solidFill>
                <a:highlight>
                  <a:srgbClr val="FFFF00"/>
                </a:highlight>
              </a:rPr>
              <a:t>UCP 1P3 can be used to program IFWI, EC, BIOS, PD AIC, </a:t>
            </a:r>
            <a:r>
              <a:rPr lang="en-US" sz="1600" kern="1200" err="1">
                <a:solidFill>
                  <a:schemeClr val="tx1">
                    <a:lumMod val="85000"/>
                    <a:lumOff val="15000"/>
                  </a:schemeClr>
                </a:solidFill>
                <a:highlight>
                  <a:srgbClr val="FFFF00"/>
                </a:highlight>
              </a:rPr>
              <a:t>retimer</a:t>
            </a:r>
            <a:r>
              <a:rPr lang="en-US" sz="1600" kern="1200">
                <a:solidFill>
                  <a:schemeClr val="tx1">
                    <a:lumMod val="85000"/>
                    <a:lumOff val="15000"/>
                  </a:schemeClr>
                </a:solidFill>
                <a:highlight>
                  <a:srgbClr val="FFFF00"/>
                </a:highlight>
              </a:rPr>
              <a:t>, PSS and SPD</a:t>
            </a:r>
            <a:endParaRPr kumimoji="0" lang="en-US" sz="1600" b="0" i="0" u="none" strike="noStrike" kern="1200" cap="none" spc="0" normalizeH="0" baseline="0" noProof="0">
              <a:ln>
                <a:noFill/>
              </a:ln>
              <a:solidFill>
                <a:schemeClr val="tx1">
                  <a:lumMod val="85000"/>
                  <a:lumOff val="15000"/>
                </a:schemeClr>
              </a:solidFill>
              <a:effectLst/>
              <a:highlight>
                <a:srgbClr val="FFFF00"/>
              </a:highlight>
              <a:uLnTx/>
              <a:uFillTx/>
            </a:endParaRPr>
          </a:p>
          <a:p>
            <a:pPr marL="0" marR="0" lvl="0" indent="-228600" defTabSz="914400" fontAlgn="auto" hangingPunct="1">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chemeClr val="tx1">
                  <a:lumMod val="85000"/>
                  <a:lumOff val="15000"/>
                </a:schemeClr>
              </a:solidFill>
              <a:effectLst/>
              <a:uLnTx/>
              <a:uFillTx/>
            </a:endParaRPr>
          </a:p>
          <a:p>
            <a:pPr marL="0" marR="0" lvl="0" indent="-228600" defTabSz="914400" fontAlgn="auto" hangingPunct="1">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chemeClr val="tx1">
                  <a:lumMod val="85000"/>
                  <a:lumOff val="15000"/>
                </a:schemeClr>
              </a:solidFill>
              <a:effectLst/>
              <a:uLnTx/>
              <a:uFillTx/>
            </a:endParaRPr>
          </a:p>
        </p:txBody>
      </p:sp>
      <p:pic>
        <p:nvPicPr>
          <p:cNvPr id="7" name="Picture 6" descr="A circuit board with wires&#10;&#10;Description automatically generated">
            <a:extLst>
              <a:ext uri="{FF2B5EF4-FFF2-40B4-BE49-F238E27FC236}">
                <a16:creationId xmlns:a16="http://schemas.microsoft.com/office/drawing/2014/main" id="{7A5599ED-602A-02F5-2FEF-D138F8EEAE22}"/>
              </a:ext>
            </a:extLst>
          </p:cNvPr>
          <p:cNvPicPr>
            <a:picLocks noChangeAspect="1"/>
          </p:cNvPicPr>
          <p:nvPr/>
        </p:nvPicPr>
        <p:blipFill rotWithShape="1">
          <a:blip r:embed="rId3"/>
          <a:srcRect t="13761" r="3" b="1364"/>
          <a:stretch/>
        </p:blipFill>
        <p:spPr>
          <a:xfrm>
            <a:off x="5296831" y="1"/>
            <a:ext cx="5897148" cy="3115853"/>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3" name="Picture 2" descr="A screenshot of a computer&#10;&#10;Description automatically generated">
            <a:extLst>
              <a:ext uri="{FF2B5EF4-FFF2-40B4-BE49-F238E27FC236}">
                <a16:creationId xmlns:a16="http://schemas.microsoft.com/office/drawing/2014/main" id="{41ADB3FF-779D-C9F2-4F5D-025BA98B004F}"/>
              </a:ext>
            </a:extLst>
          </p:cNvPr>
          <p:cNvPicPr>
            <a:picLocks noChangeAspect="1"/>
          </p:cNvPicPr>
          <p:nvPr/>
        </p:nvPicPr>
        <p:blipFill rotWithShape="1">
          <a:blip r:embed="rId4">
            <a:extLst>
              <a:ext uri="{28A0092B-C50C-407E-A947-70E740481C1C}">
                <a14:useLocalDpi xmlns:a14="http://schemas.microsoft.com/office/drawing/2010/main" val="0"/>
              </a:ext>
            </a:extLst>
          </a:blip>
          <a:srcRect r="4603" b="3"/>
          <a:stretch/>
        </p:blipFill>
        <p:spPr bwMode="auto">
          <a:xfrm>
            <a:off x="5419415" y="3115854"/>
            <a:ext cx="5682925" cy="3276348"/>
          </a:xfrm>
          <a:prstGeom prst="rect">
            <a:avLst/>
          </a:prstGeom>
          <a:noFill/>
        </p:spPr>
      </p:pic>
    </p:spTree>
    <p:extLst>
      <p:ext uri="{BB962C8B-B14F-4D97-AF65-F5344CB8AC3E}">
        <p14:creationId xmlns:p14="http://schemas.microsoft.com/office/powerpoint/2010/main" val="199041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0D1C-295D-43F5-B1D6-0F1A8DFBDEA0}"/>
              </a:ext>
            </a:extLst>
          </p:cNvPr>
          <p:cNvSpPr>
            <a:spLocks noGrp="1"/>
          </p:cNvSpPr>
          <p:nvPr>
            <p:ph type="ctrTitle"/>
          </p:nvPr>
        </p:nvSpPr>
        <p:spPr>
          <a:xfrm>
            <a:off x="573702" y="3304210"/>
            <a:ext cx="10870153" cy="1470025"/>
          </a:xfrm>
        </p:spPr>
        <p:txBody>
          <a:bodyPr/>
          <a:lstStyle/>
          <a:p>
            <a:r>
              <a:rPr lang="en-US" sz="8000">
                <a:solidFill>
                  <a:schemeClr val="accent4">
                    <a:alpha val="90000"/>
                  </a:schemeClr>
                </a:solidFill>
                <a:effectLst>
                  <a:outerShdw blurRad="38100" dist="38100" dir="2700000" algn="tl">
                    <a:srgbClr val="000000">
                      <a:alpha val="43137"/>
                    </a:srgbClr>
                  </a:outerShdw>
                </a:effectLst>
              </a:rPr>
              <a:t>RVP NEST Overview</a:t>
            </a:r>
            <a:br>
              <a:rPr lang="en-US" sz="8000">
                <a:solidFill>
                  <a:schemeClr val="accent4">
                    <a:alpha val="90000"/>
                  </a:schemeClr>
                </a:solidFill>
                <a:effectLst>
                  <a:outerShdw blurRad="38100" dist="38100" dir="2700000" algn="tl">
                    <a:srgbClr val="000000">
                      <a:alpha val="43137"/>
                    </a:srgbClr>
                  </a:outerShdw>
                </a:effectLst>
              </a:rPr>
            </a:br>
            <a:endParaRPr lang="en-IN" sz="320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grpSp>
        <p:nvGrpSpPr>
          <p:cNvPr id="3" name="Group 2">
            <a:extLst>
              <a:ext uri="{FF2B5EF4-FFF2-40B4-BE49-F238E27FC236}">
                <a16:creationId xmlns:a16="http://schemas.microsoft.com/office/drawing/2014/main" id="{9A947550-B45F-4F53-B85F-B8A62E69F759}"/>
              </a:ext>
            </a:extLst>
          </p:cNvPr>
          <p:cNvGrpSpPr/>
          <p:nvPr/>
        </p:nvGrpSpPr>
        <p:grpSpPr>
          <a:xfrm>
            <a:off x="11185126" y="207700"/>
            <a:ext cx="397274" cy="388200"/>
            <a:chOff x="11187613" y="397410"/>
            <a:chExt cx="397274" cy="388200"/>
          </a:xfrm>
        </p:grpSpPr>
        <p:sp>
          <p:nvSpPr>
            <p:cNvPr id="4" name="Arrow: Up 3">
              <a:hlinkClick r:id="rId3" action="ppaction://hlinksldjump"/>
              <a:extLst>
                <a:ext uri="{FF2B5EF4-FFF2-40B4-BE49-F238E27FC236}">
                  <a16:creationId xmlns:a16="http://schemas.microsoft.com/office/drawing/2014/main" id="{015FBD65-B81B-48EB-BCB6-B655A19CA7D2}"/>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1F4526E8-19E7-41F7-92FB-B5C2D1AF91BA}"/>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10915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FA46808-ECE5-4B6C-834D-91152EED9B7F}"/>
              </a:ext>
            </a:extLst>
          </p:cNvPr>
          <p:cNvCxnSpPr>
            <a:cxnSpLocks/>
          </p:cNvCxnSpPr>
          <p:nvPr/>
        </p:nvCxnSpPr>
        <p:spPr>
          <a:xfrm>
            <a:off x="239698" y="5743852"/>
            <a:ext cx="11499543" cy="0"/>
          </a:xfrm>
          <a:prstGeom prst="line">
            <a:avLst/>
          </a:prstGeom>
          <a:ln w="19050">
            <a:headEnd type="ova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78A85F-8B9E-403D-A724-4E6D587F8E19}"/>
              </a:ext>
            </a:extLst>
          </p:cNvPr>
          <p:cNvSpPr txBox="1"/>
          <p:nvPr/>
        </p:nvSpPr>
        <p:spPr>
          <a:xfrm>
            <a:off x="11547873" y="5727444"/>
            <a:ext cx="1190939" cy="307777"/>
          </a:xfrm>
          <a:prstGeom prst="rect">
            <a:avLst/>
          </a:prstGeom>
          <a:noFill/>
        </p:spPr>
        <p:txBody>
          <a:bodyPr wrap="square" rtlCol="0">
            <a:spAutoFit/>
          </a:bodyPr>
          <a:lstStyle/>
          <a:p>
            <a:pPr defTabSz="914377" hangingPunct="1">
              <a:lnSpc>
                <a:spcPct val="100000"/>
              </a:lnSpc>
              <a:spcBef>
                <a:spcPts val="0"/>
              </a:spcBef>
            </a:pPr>
            <a:r>
              <a:rPr lang="en-US" sz="1400" i="1" kern="1200">
                <a:solidFill>
                  <a:srgbClr val="668CCF"/>
                </a:solidFill>
                <a:latin typeface="Times New Roman" panose="02020603050405020304" pitchFamily="18" charset="0"/>
                <a:cs typeface="Times New Roman" panose="02020603050405020304" pitchFamily="18" charset="0"/>
              </a:rPr>
              <a:t>time</a:t>
            </a:r>
            <a:endParaRPr lang="en-IN" sz="1400" i="1" kern="1200">
              <a:solidFill>
                <a:srgbClr val="668CCF"/>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D2DB3B1-0811-494A-B310-E08D8AB013E5}"/>
              </a:ext>
            </a:extLst>
          </p:cNvPr>
          <p:cNvSpPr txBox="1"/>
          <p:nvPr/>
        </p:nvSpPr>
        <p:spPr>
          <a:xfrm>
            <a:off x="2930955" y="17102"/>
            <a:ext cx="6611221" cy="502766"/>
          </a:xfrm>
          <a:prstGeom prst="rect">
            <a:avLst/>
          </a:prstGeom>
          <a:noFill/>
        </p:spPr>
        <p:txBody>
          <a:bodyPr wrap="square" rtlCol="0">
            <a:spAutoFit/>
          </a:bodyPr>
          <a:lstStyle/>
          <a:p>
            <a:pPr defTabSz="914377" hangingPunct="1">
              <a:lnSpc>
                <a:spcPct val="100000"/>
              </a:lnSpc>
              <a:spcBef>
                <a:spcPts val="0"/>
              </a:spcBef>
            </a:pPr>
            <a:r>
              <a:rPr lang="en-US" sz="2667" b="1" kern="1200">
                <a:solidFill>
                  <a:prstClr val="black"/>
                </a:solidFill>
                <a:latin typeface="Calibri" panose="020F0502020204030204"/>
              </a:rPr>
              <a:t>Enhancing RVP Usage during PO &amp; beyond</a:t>
            </a:r>
            <a:endParaRPr lang="en-IN" sz="2667" b="1"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A44F95A3-0403-4A72-9291-BD96E70CE2AB}"/>
              </a:ext>
            </a:extLst>
          </p:cNvPr>
          <p:cNvSpPr txBox="1"/>
          <p:nvPr/>
        </p:nvSpPr>
        <p:spPr>
          <a:xfrm>
            <a:off x="248239" y="619808"/>
            <a:ext cx="1509204" cy="338554"/>
          </a:xfrm>
          <a:prstGeom prst="rect">
            <a:avLst/>
          </a:prstGeom>
          <a:noFill/>
        </p:spPr>
        <p:txBody>
          <a:bodyPr wrap="square" rtlCol="0">
            <a:spAutoFit/>
          </a:bodyPr>
          <a:lstStyle/>
          <a:p>
            <a:pPr defTabSz="914377" hangingPunct="1">
              <a:lnSpc>
                <a:spcPct val="100000"/>
              </a:lnSpc>
              <a:spcBef>
                <a:spcPts val="0"/>
              </a:spcBef>
            </a:pPr>
            <a:r>
              <a:rPr lang="en-US" sz="1600" b="1" u="sng" kern="1200">
                <a:solidFill>
                  <a:prstClr val="black"/>
                </a:solidFill>
                <a:latin typeface="Calibri" panose="020F0502020204030204"/>
              </a:rPr>
              <a:t>With Nest</a:t>
            </a:r>
            <a:endParaRPr lang="en-IN" sz="1600" b="1" u="sng" kern="1200">
              <a:solidFill>
                <a:prstClr val="black"/>
              </a:solidFill>
              <a:latin typeface="Calibri" panose="020F0502020204030204"/>
            </a:endParaRPr>
          </a:p>
        </p:txBody>
      </p:sp>
      <p:sp>
        <p:nvSpPr>
          <p:cNvPr id="11" name="TextBox 10">
            <a:extLst>
              <a:ext uri="{FF2B5EF4-FFF2-40B4-BE49-F238E27FC236}">
                <a16:creationId xmlns:a16="http://schemas.microsoft.com/office/drawing/2014/main" id="{593A0597-E97F-4BE2-9B82-F5A1F4F67651}"/>
              </a:ext>
            </a:extLst>
          </p:cNvPr>
          <p:cNvSpPr txBox="1"/>
          <p:nvPr/>
        </p:nvSpPr>
        <p:spPr>
          <a:xfrm>
            <a:off x="239698" y="3053886"/>
            <a:ext cx="1509204" cy="338554"/>
          </a:xfrm>
          <a:prstGeom prst="rect">
            <a:avLst/>
          </a:prstGeom>
          <a:noFill/>
        </p:spPr>
        <p:txBody>
          <a:bodyPr wrap="square" rtlCol="0">
            <a:spAutoFit/>
          </a:bodyPr>
          <a:lstStyle/>
          <a:p>
            <a:pPr defTabSz="914377" hangingPunct="1">
              <a:lnSpc>
                <a:spcPct val="100000"/>
              </a:lnSpc>
              <a:spcBef>
                <a:spcPts val="0"/>
              </a:spcBef>
            </a:pPr>
            <a:r>
              <a:rPr lang="en-US" sz="1600" b="1" u="sng" kern="1200">
                <a:solidFill>
                  <a:prstClr val="black"/>
                </a:solidFill>
                <a:latin typeface="Calibri" panose="020F0502020204030204"/>
              </a:rPr>
              <a:t>Today</a:t>
            </a:r>
            <a:endParaRPr lang="en-IN" sz="1600" b="1" u="sng" kern="1200">
              <a:solidFill>
                <a:prstClr val="black"/>
              </a:solidFill>
              <a:latin typeface="Calibri" panose="020F0502020204030204"/>
            </a:endParaRPr>
          </a:p>
        </p:txBody>
      </p:sp>
      <p:sp>
        <p:nvSpPr>
          <p:cNvPr id="13" name="Rectangle 12">
            <a:extLst>
              <a:ext uri="{FF2B5EF4-FFF2-40B4-BE49-F238E27FC236}">
                <a16:creationId xmlns:a16="http://schemas.microsoft.com/office/drawing/2014/main" id="{66C3FEF5-5E0B-4FF3-943C-D31912C46242}"/>
              </a:ext>
            </a:extLst>
          </p:cNvPr>
          <p:cNvSpPr/>
          <p:nvPr/>
        </p:nvSpPr>
        <p:spPr>
          <a:xfrm>
            <a:off x="248239" y="5217569"/>
            <a:ext cx="2286717" cy="369311"/>
          </a:xfrm>
          <a:prstGeom prst="rect">
            <a:avLst/>
          </a:prstGeom>
          <a:gradFill>
            <a:gsLst>
              <a:gs pos="0">
                <a:schemeClr val="bg1"/>
              </a:gs>
              <a:gs pos="19000">
                <a:schemeClr val="accent1">
                  <a:lumMod val="60000"/>
                  <a:lumOff val="40000"/>
                </a:schemeClr>
              </a:gs>
              <a:gs pos="100000">
                <a:schemeClr val="accent1"/>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ERB with N-1</a:t>
            </a:r>
            <a:endParaRPr lang="en-IN" sz="1400" kern="1200">
              <a:solidFill>
                <a:prstClr val="white"/>
              </a:solidFill>
              <a:latin typeface="Calibri Light" panose="020F0302020204030204"/>
            </a:endParaRPr>
          </a:p>
        </p:txBody>
      </p:sp>
      <p:sp>
        <p:nvSpPr>
          <p:cNvPr id="14" name="TextBox 13">
            <a:extLst>
              <a:ext uri="{FF2B5EF4-FFF2-40B4-BE49-F238E27FC236}">
                <a16:creationId xmlns:a16="http://schemas.microsoft.com/office/drawing/2014/main" id="{29338B99-3194-4A00-AB62-1809D0A61413}"/>
              </a:ext>
            </a:extLst>
          </p:cNvPr>
          <p:cNvSpPr txBox="1"/>
          <p:nvPr/>
        </p:nvSpPr>
        <p:spPr>
          <a:xfrm>
            <a:off x="-52731" y="5849281"/>
            <a:ext cx="723528"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PO-8</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a:p>
            <a:pPr defTabSz="914377" hangingPunct="1">
              <a:lnSpc>
                <a:spcPct val="100000"/>
              </a:lnSpc>
              <a:spcBef>
                <a:spcPts val="0"/>
              </a:spcBef>
            </a:pPr>
            <a:endParaRPr lang="en-IN" sz="1100" kern="1200">
              <a:solidFill>
                <a:srgbClr val="4472C4"/>
              </a:solidFill>
              <a:latin typeface="Calibri Light" panose="020F0302020204030204"/>
            </a:endParaRPr>
          </a:p>
        </p:txBody>
      </p:sp>
      <p:sp>
        <p:nvSpPr>
          <p:cNvPr id="16" name="Rectangle 15">
            <a:extLst>
              <a:ext uri="{FF2B5EF4-FFF2-40B4-BE49-F238E27FC236}">
                <a16:creationId xmlns:a16="http://schemas.microsoft.com/office/drawing/2014/main" id="{AA00A307-EFF0-433A-9722-2BCE033A3589}"/>
              </a:ext>
            </a:extLst>
          </p:cNvPr>
          <p:cNvSpPr/>
          <p:nvPr/>
        </p:nvSpPr>
        <p:spPr>
          <a:xfrm>
            <a:off x="2605597" y="4946482"/>
            <a:ext cx="5290924" cy="305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Silicon</a:t>
            </a:r>
            <a:r>
              <a:rPr lang="en-US" sz="1400" kern="1200">
                <a:solidFill>
                  <a:srgbClr val="00B050"/>
                </a:solidFill>
                <a:latin typeface="Calibri Light" panose="020F0302020204030204"/>
              </a:rPr>
              <a:t> </a:t>
            </a:r>
            <a:r>
              <a:rPr lang="en-US" sz="1400" kern="1200">
                <a:solidFill>
                  <a:prstClr val="white"/>
                </a:solidFill>
                <a:latin typeface="Calibri Light" panose="020F0302020204030204"/>
              </a:rPr>
              <a:t>PO on RVP</a:t>
            </a:r>
            <a:endParaRPr lang="en-IN" sz="1400" kern="1200">
              <a:solidFill>
                <a:prstClr val="white"/>
              </a:solidFill>
              <a:latin typeface="Calibri Light" panose="020F0302020204030204"/>
            </a:endParaRPr>
          </a:p>
        </p:txBody>
      </p:sp>
      <p:cxnSp>
        <p:nvCxnSpPr>
          <p:cNvPr id="19" name="Straight Connector 18">
            <a:extLst>
              <a:ext uri="{FF2B5EF4-FFF2-40B4-BE49-F238E27FC236}">
                <a16:creationId xmlns:a16="http://schemas.microsoft.com/office/drawing/2014/main" id="{5E9B1749-C172-4007-9F82-C02860940894}"/>
              </a:ext>
            </a:extLst>
          </p:cNvPr>
          <p:cNvCxnSpPr>
            <a:cxnSpLocks/>
          </p:cNvCxnSpPr>
          <p:nvPr/>
        </p:nvCxnSpPr>
        <p:spPr>
          <a:xfrm>
            <a:off x="2611519" y="5653221"/>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A16583D-F908-4381-AC8C-F024EF34A874}"/>
              </a:ext>
            </a:extLst>
          </p:cNvPr>
          <p:cNvSpPr/>
          <p:nvPr/>
        </p:nvSpPr>
        <p:spPr>
          <a:xfrm>
            <a:off x="2605598" y="5241002"/>
            <a:ext cx="1815484"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1</a:t>
            </a:r>
            <a:endParaRPr lang="en-IN" sz="1400" kern="1200">
              <a:solidFill>
                <a:prstClr val="white"/>
              </a:solidFill>
              <a:latin typeface="Calibri Light" panose="020F0302020204030204"/>
            </a:endParaRPr>
          </a:p>
        </p:txBody>
      </p:sp>
      <p:sp>
        <p:nvSpPr>
          <p:cNvPr id="23" name="Rectangle 22">
            <a:extLst>
              <a:ext uri="{FF2B5EF4-FFF2-40B4-BE49-F238E27FC236}">
                <a16:creationId xmlns:a16="http://schemas.microsoft.com/office/drawing/2014/main" id="{80A32DA8-E5C0-444E-A917-E893AB695FED}"/>
              </a:ext>
            </a:extLst>
          </p:cNvPr>
          <p:cNvSpPr/>
          <p:nvPr/>
        </p:nvSpPr>
        <p:spPr>
          <a:xfrm>
            <a:off x="4421082" y="5241002"/>
            <a:ext cx="1815484"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2</a:t>
            </a:r>
            <a:endParaRPr lang="en-IN" sz="1400" kern="1200">
              <a:solidFill>
                <a:prstClr val="white"/>
              </a:solidFill>
              <a:latin typeface="Calibri Light" panose="020F0302020204030204"/>
            </a:endParaRPr>
          </a:p>
        </p:txBody>
      </p:sp>
      <p:sp>
        <p:nvSpPr>
          <p:cNvPr id="24" name="Rectangle 23">
            <a:extLst>
              <a:ext uri="{FF2B5EF4-FFF2-40B4-BE49-F238E27FC236}">
                <a16:creationId xmlns:a16="http://schemas.microsoft.com/office/drawing/2014/main" id="{9ACE4687-B3FE-48CD-B9B6-9888BC2784DF}"/>
              </a:ext>
            </a:extLst>
          </p:cNvPr>
          <p:cNvSpPr/>
          <p:nvPr/>
        </p:nvSpPr>
        <p:spPr>
          <a:xfrm>
            <a:off x="6236566" y="5241002"/>
            <a:ext cx="1652193" cy="3693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Phase 3</a:t>
            </a:r>
            <a:endParaRPr lang="en-IN" sz="1400" kern="1200">
              <a:solidFill>
                <a:prstClr val="white"/>
              </a:solidFill>
              <a:latin typeface="Calibri Light" panose="020F0302020204030204"/>
            </a:endParaRPr>
          </a:p>
        </p:txBody>
      </p:sp>
      <p:cxnSp>
        <p:nvCxnSpPr>
          <p:cNvPr id="25" name="Straight Connector 24">
            <a:extLst>
              <a:ext uri="{FF2B5EF4-FFF2-40B4-BE49-F238E27FC236}">
                <a16:creationId xmlns:a16="http://schemas.microsoft.com/office/drawing/2014/main" id="{9EC782CE-FB88-4904-9ABD-3D5E07A0705B}"/>
              </a:ext>
            </a:extLst>
          </p:cNvPr>
          <p:cNvCxnSpPr>
            <a:cxnSpLocks/>
          </p:cNvCxnSpPr>
          <p:nvPr/>
        </p:nvCxnSpPr>
        <p:spPr>
          <a:xfrm>
            <a:off x="4432925" y="5610312"/>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36C5B7-1959-4E98-BE73-49B9F56EC47D}"/>
              </a:ext>
            </a:extLst>
          </p:cNvPr>
          <p:cNvSpPr txBox="1"/>
          <p:nvPr/>
        </p:nvSpPr>
        <p:spPr>
          <a:xfrm>
            <a:off x="4028991" y="5849282"/>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PO+1</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27" name="Straight Connector 26">
            <a:extLst>
              <a:ext uri="{FF2B5EF4-FFF2-40B4-BE49-F238E27FC236}">
                <a16:creationId xmlns:a16="http://schemas.microsoft.com/office/drawing/2014/main" id="{8F809CE5-6D55-46A7-BF3C-0CD1636D20AB}"/>
              </a:ext>
            </a:extLst>
          </p:cNvPr>
          <p:cNvCxnSpPr>
            <a:cxnSpLocks/>
          </p:cNvCxnSpPr>
          <p:nvPr/>
        </p:nvCxnSpPr>
        <p:spPr>
          <a:xfrm>
            <a:off x="6245451" y="56384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53EFC9-2574-46F7-B018-CCE31A826F08}"/>
              </a:ext>
            </a:extLst>
          </p:cNvPr>
          <p:cNvSpPr txBox="1"/>
          <p:nvPr/>
        </p:nvSpPr>
        <p:spPr>
          <a:xfrm>
            <a:off x="5845958" y="5849282"/>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PO+2</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29" name="Straight Connector 28">
            <a:extLst>
              <a:ext uri="{FF2B5EF4-FFF2-40B4-BE49-F238E27FC236}">
                <a16:creationId xmlns:a16="http://schemas.microsoft.com/office/drawing/2014/main" id="{00D1301C-DEBE-4237-8188-149BC51BF5C4}"/>
              </a:ext>
            </a:extLst>
          </p:cNvPr>
          <p:cNvCxnSpPr>
            <a:cxnSpLocks/>
          </p:cNvCxnSpPr>
          <p:nvPr/>
        </p:nvCxnSpPr>
        <p:spPr>
          <a:xfrm>
            <a:off x="7898176" y="56310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D6B36B5-30CF-4781-9646-A77B474DBB53}"/>
              </a:ext>
            </a:extLst>
          </p:cNvPr>
          <p:cNvSpPr txBox="1"/>
          <p:nvPr/>
        </p:nvSpPr>
        <p:spPr>
          <a:xfrm>
            <a:off x="7494251" y="5849282"/>
            <a:ext cx="800480"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 Exit</a:t>
            </a:r>
          </a:p>
          <a:p>
            <a:pPr algn="ctr" defTabSz="914377" hangingPunct="1">
              <a:lnSpc>
                <a:spcPct val="100000"/>
              </a:lnSpc>
              <a:spcBef>
                <a:spcPts val="0"/>
              </a:spcBef>
            </a:pPr>
            <a:r>
              <a:rPr lang="en-US" sz="1100" kern="1200">
                <a:solidFill>
                  <a:srgbClr val="4472C4"/>
                </a:solidFill>
                <a:latin typeface="Calibri Light" panose="020F0302020204030204"/>
              </a:rPr>
              <a:t>PO+3 to 4</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sp>
        <p:nvSpPr>
          <p:cNvPr id="33" name="TextBox 32">
            <a:extLst>
              <a:ext uri="{FF2B5EF4-FFF2-40B4-BE49-F238E27FC236}">
                <a16:creationId xmlns:a16="http://schemas.microsoft.com/office/drawing/2014/main" id="{B7B4A3A1-9A56-44A4-B069-79DE90EABB75}"/>
              </a:ext>
            </a:extLst>
          </p:cNvPr>
          <p:cNvSpPr txBox="1"/>
          <p:nvPr/>
        </p:nvSpPr>
        <p:spPr>
          <a:xfrm>
            <a:off x="459900" y="4464457"/>
            <a:ext cx="2038885"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1D499A"/>
                </a:solidFill>
                <a:latin typeface="Calibri Light" panose="020F0302020204030204"/>
              </a:rPr>
              <a:t>@ Factory </a:t>
            </a:r>
            <a:r>
              <a:rPr lang="en-US" sz="1100" kern="1200">
                <a:solidFill>
                  <a:srgbClr val="1D499A"/>
                </a:solidFill>
                <a:latin typeface="Calibri Light" panose="020F0302020204030204"/>
                <a:sym typeface="Wingdings" panose="05000000000000000000" pitchFamily="2" charset="2"/>
              </a:rPr>
              <a:t> </a:t>
            </a:r>
            <a:r>
              <a:rPr lang="en-US" sz="1100" kern="1200">
                <a:solidFill>
                  <a:srgbClr val="1D499A"/>
                </a:solidFill>
                <a:latin typeface="Calibri Light" panose="020F0302020204030204"/>
              </a:rPr>
              <a:t>SRR (BA)</a:t>
            </a:r>
          </a:p>
          <a:p>
            <a:pPr algn="ctr" defTabSz="914377" hangingPunct="1">
              <a:lnSpc>
                <a:spcPct val="100000"/>
              </a:lnSpc>
              <a:spcBef>
                <a:spcPts val="0"/>
              </a:spcBef>
            </a:pPr>
            <a:r>
              <a:rPr lang="en-US" sz="1100" kern="1200">
                <a:solidFill>
                  <a:srgbClr val="1D499A"/>
                </a:solidFill>
                <a:latin typeface="Calibri Light" panose="020F0302020204030204"/>
              </a:rPr>
              <a:t>with 5-10 boards</a:t>
            </a:r>
            <a:endParaRPr lang="en-IN" sz="1100" kern="1200">
              <a:solidFill>
                <a:srgbClr val="1D499A"/>
              </a:solidFill>
              <a:latin typeface="Calibri Light" panose="020F0302020204030204"/>
            </a:endParaRPr>
          </a:p>
        </p:txBody>
      </p:sp>
      <p:pic>
        <p:nvPicPr>
          <p:cNvPr id="1030" name="Picture 6" descr="clan, family, group, peer, people icon">
            <a:extLst>
              <a:ext uri="{FF2B5EF4-FFF2-40B4-BE49-F238E27FC236}">
                <a16:creationId xmlns:a16="http://schemas.microsoft.com/office/drawing/2014/main" id="{EE50E18A-3ADA-4C4A-B017-B6D939C6F7E5}"/>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317" y="4264412"/>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lan, family, group, peer, people icon">
            <a:extLst>
              <a:ext uri="{FF2B5EF4-FFF2-40B4-BE49-F238E27FC236}">
                <a16:creationId xmlns:a16="http://schemas.microsoft.com/office/drawing/2014/main" id="{AC33A97C-9425-41EB-8107-1CC9310D6B32}"/>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3825" y="4043230"/>
            <a:ext cx="723529" cy="72352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72D7E76C-6A6D-4F2B-8B47-8410AAAAC35A}"/>
              </a:ext>
            </a:extLst>
          </p:cNvPr>
          <p:cNvSpPr/>
          <p:nvPr/>
        </p:nvSpPr>
        <p:spPr>
          <a:xfrm>
            <a:off x="10406104" y="5098820"/>
            <a:ext cx="1595021" cy="539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333" kern="1200">
                <a:solidFill>
                  <a:prstClr val="white"/>
                </a:solidFill>
                <a:latin typeface="Calibri Light" panose="020F0302020204030204"/>
              </a:rPr>
              <a:t>Broader availability</a:t>
            </a:r>
          </a:p>
          <a:p>
            <a:pPr algn="ctr" defTabSz="914377" hangingPunct="1">
              <a:lnSpc>
                <a:spcPct val="100000"/>
              </a:lnSpc>
              <a:spcBef>
                <a:spcPts val="0"/>
              </a:spcBef>
            </a:pPr>
            <a:r>
              <a:rPr lang="en-US" sz="1333" kern="1200">
                <a:solidFill>
                  <a:prstClr val="white"/>
                </a:solidFill>
                <a:latin typeface="Calibri Light" panose="020F0302020204030204"/>
              </a:rPr>
              <a:t>(500+ boards)</a:t>
            </a:r>
            <a:endParaRPr lang="en-IN" sz="1333" kern="1200">
              <a:solidFill>
                <a:prstClr val="white"/>
              </a:solidFill>
              <a:latin typeface="Calibri Light" panose="020F0302020204030204"/>
            </a:endParaRPr>
          </a:p>
        </p:txBody>
      </p:sp>
      <p:cxnSp>
        <p:nvCxnSpPr>
          <p:cNvPr id="40" name="Straight Arrow Connector 39">
            <a:extLst>
              <a:ext uri="{FF2B5EF4-FFF2-40B4-BE49-F238E27FC236}">
                <a16:creationId xmlns:a16="http://schemas.microsoft.com/office/drawing/2014/main" id="{5B872ADB-E794-4C16-8951-0A57A0A0E663}"/>
              </a:ext>
            </a:extLst>
          </p:cNvPr>
          <p:cNvCxnSpPr>
            <a:cxnSpLocks/>
          </p:cNvCxnSpPr>
          <p:nvPr/>
        </p:nvCxnSpPr>
        <p:spPr>
          <a:xfrm>
            <a:off x="9066868" y="5459237"/>
            <a:ext cx="97322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C524287-8BE9-41B6-99A9-A9AEE36E4B9D}"/>
              </a:ext>
            </a:extLst>
          </p:cNvPr>
          <p:cNvSpPr txBox="1"/>
          <p:nvPr/>
        </p:nvSpPr>
        <p:spPr>
          <a:xfrm>
            <a:off x="8771499" y="5098820"/>
            <a:ext cx="1563964" cy="276999"/>
          </a:xfrm>
          <a:prstGeom prst="rect">
            <a:avLst/>
          </a:prstGeom>
          <a:noFill/>
        </p:spPr>
        <p:txBody>
          <a:bodyPr wrap="square" rtlCol="0">
            <a:spAutoFit/>
          </a:bodyPr>
          <a:lstStyle/>
          <a:p>
            <a:pPr defTabSz="914377" hangingPunct="1">
              <a:lnSpc>
                <a:spcPct val="100000"/>
              </a:lnSpc>
              <a:spcBef>
                <a:spcPts val="0"/>
              </a:spcBef>
            </a:pPr>
            <a:r>
              <a:rPr lang="en-US" sz="1200" kern="1200">
                <a:solidFill>
                  <a:prstClr val="black"/>
                </a:solidFill>
                <a:latin typeface="Calibri Light" panose="020F0302020204030204"/>
                <a:cs typeface="Times New Roman" panose="02020603050405020304" pitchFamily="18" charset="0"/>
              </a:rPr>
              <a:t>Prepare volume build</a:t>
            </a:r>
            <a:endParaRPr lang="en-IN" sz="1200" kern="1200">
              <a:solidFill>
                <a:prstClr val="black"/>
              </a:solidFill>
              <a:latin typeface="Calibri Light" panose="020F0302020204030204"/>
              <a:cs typeface="Times New Roman" panose="02020603050405020304" pitchFamily="18" charset="0"/>
            </a:endParaRPr>
          </a:p>
        </p:txBody>
      </p:sp>
      <p:sp>
        <p:nvSpPr>
          <p:cNvPr id="51" name="TextBox 50">
            <a:extLst>
              <a:ext uri="{FF2B5EF4-FFF2-40B4-BE49-F238E27FC236}">
                <a16:creationId xmlns:a16="http://schemas.microsoft.com/office/drawing/2014/main" id="{C9FDDFB0-A37C-443A-91B5-2148DEC4C805}"/>
              </a:ext>
            </a:extLst>
          </p:cNvPr>
          <p:cNvSpPr txBox="1"/>
          <p:nvPr/>
        </p:nvSpPr>
        <p:spPr>
          <a:xfrm>
            <a:off x="9907465" y="5849281"/>
            <a:ext cx="997279"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PO+10 to 12</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cxnSp>
        <p:nvCxnSpPr>
          <p:cNvPr id="52" name="Straight Connector 51">
            <a:extLst>
              <a:ext uri="{FF2B5EF4-FFF2-40B4-BE49-F238E27FC236}">
                <a16:creationId xmlns:a16="http://schemas.microsoft.com/office/drawing/2014/main" id="{31D0CC32-A7A5-44D8-BEC4-716E04E0179B}"/>
              </a:ext>
            </a:extLst>
          </p:cNvPr>
          <p:cNvCxnSpPr>
            <a:cxnSpLocks/>
          </p:cNvCxnSpPr>
          <p:nvPr/>
        </p:nvCxnSpPr>
        <p:spPr>
          <a:xfrm>
            <a:off x="10403164" y="5659136"/>
            <a:ext cx="0" cy="219944"/>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6" descr="clan, family, group, peer, people icon">
            <a:extLst>
              <a:ext uri="{FF2B5EF4-FFF2-40B4-BE49-F238E27FC236}">
                <a16:creationId xmlns:a16="http://schemas.microsoft.com/office/drawing/2014/main" id="{51FDEDCD-5ADF-4E9A-9E2B-92F721B9DC99}"/>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75096" y="2966377"/>
            <a:ext cx="723529" cy="723529"/>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C654A9A8-DC37-4F19-AA02-978BAC6AB748}"/>
              </a:ext>
            </a:extLst>
          </p:cNvPr>
          <p:cNvSpPr/>
          <p:nvPr/>
        </p:nvSpPr>
        <p:spPr>
          <a:xfrm>
            <a:off x="4421081" y="3783331"/>
            <a:ext cx="4323424" cy="369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Platform Power On</a:t>
            </a:r>
            <a:endParaRPr lang="en-IN" sz="1400" kern="1200">
              <a:solidFill>
                <a:prstClr val="white"/>
              </a:solidFill>
              <a:latin typeface="Calibri Light" panose="020F0302020204030204"/>
            </a:endParaRPr>
          </a:p>
        </p:txBody>
      </p:sp>
      <p:sp>
        <p:nvSpPr>
          <p:cNvPr id="57" name="Rectangle 56">
            <a:extLst>
              <a:ext uri="{FF2B5EF4-FFF2-40B4-BE49-F238E27FC236}">
                <a16:creationId xmlns:a16="http://schemas.microsoft.com/office/drawing/2014/main" id="{2DC4D012-7FD9-4AA8-AF4C-B6BB8CB0A37F}"/>
              </a:ext>
            </a:extLst>
          </p:cNvPr>
          <p:cNvSpPr/>
          <p:nvPr/>
        </p:nvSpPr>
        <p:spPr>
          <a:xfrm>
            <a:off x="4430238" y="1937811"/>
            <a:ext cx="7746237" cy="369311"/>
          </a:xfrm>
          <a:prstGeom prst="rect">
            <a:avLst/>
          </a:prstGeom>
          <a:gradFill>
            <a:gsLst>
              <a:gs pos="0">
                <a:schemeClr val="bg1"/>
              </a:gs>
              <a:gs pos="16000">
                <a:schemeClr val="accent1">
                  <a:lumMod val="60000"/>
                  <a:lumOff val="40000"/>
                </a:schemeClr>
              </a:gs>
              <a:gs pos="100000">
                <a:schemeClr val="accent1"/>
              </a:gs>
            </a:gsLst>
            <a:lin ang="108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r>
              <a:rPr lang="en-US" sz="1400" kern="1200">
                <a:solidFill>
                  <a:prstClr val="white"/>
                </a:solidFill>
                <a:latin typeface="Calibri Light" panose="020F0302020204030204"/>
              </a:rPr>
              <a:t>RVP Nest (remote)</a:t>
            </a:r>
            <a:endParaRPr lang="en-IN" sz="1400" kern="1200">
              <a:solidFill>
                <a:prstClr val="white"/>
              </a:solidFill>
              <a:latin typeface="Calibri Light" panose="020F0302020204030204"/>
            </a:endParaRPr>
          </a:p>
        </p:txBody>
      </p:sp>
      <p:pic>
        <p:nvPicPr>
          <p:cNvPr id="65" name="Picture 6" descr="clan, family, group, peer, people icon">
            <a:extLst>
              <a:ext uri="{FF2B5EF4-FFF2-40B4-BE49-F238E27FC236}">
                <a16:creationId xmlns:a16="http://schemas.microsoft.com/office/drawing/2014/main" id="{C4980215-647B-4C5B-A5B8-36381816E1D5}"/>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03053" y="1594997"/>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clan, family, group, peer, people icon">
            <a:extLst>
              <a:ext uri="{FF2B5EF4-FFF2-40B4-BE49-F238E27FC236}">
                <a16:creationId xmlns:a16="http://schemas.microsoft.com/office/drawing/2014/main" id="{B377AF36-F4D0-4BD3-901B-419C76893506}"/>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55742" y="1037076"/>
            <a:ext cx="723529" cy="72352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clan, family, group, peer, people icon">
            <a:extLst>
              <a:ext uri="{FF2B5EF4-FFF2-40B4-BE49-F238E27FC236}">
                <a16:creationId xmlns:a16="http://schemas.microsoft.com/office/drawing/2014/main" id="{DD750AD6-0E73-4FB5-AE15-1F9634933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1576" y="1038973"/>
            <a:ext cx="723529" cy="72352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3083F3F5-ACBD-40A7-977A-8BBE2BCD1D28}"/>
              </a:ext>
            </a:extLst>
          </p:cNvPr>
          <p:cNvCxnSpPr>
            <a:cxnSpLocks/>
          </p:cNvCxnSpPr>
          <p:nvPr/>
        </p:nvCxnSpPr>
        <p:spPr>
          <a:xfrm>
            <a:off x="8736729" y="4218837"/>
            <a:ext cx="7763" cy="17060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63C7218-3D12-47FF-91F3-4807056C581F}"/>
              </a:ext>
            </a:extLst>
          </p:cNvPr>
          <p:cNvSpPr txBox="1"/>
          <p:nvPr/>
        </p:nvSpPr>
        <p:spPr>
          <a:xfrm>
            <a:off x="8402079" y="5849282"/>
            <a:ext cx="800480" cy="600164"/>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PPO Exit PO+4 to 6</a:t>
            </a:r>
          </a:p>
          <a:p>
            <a:pPr algn="ctr" defTabSz="914377" hangingPunct="1">
              <a:lnSpc>
                <a:spcPct val="100000"/>
              </a:lnSpc>
              <a:spcBef>
                <a:spcPts val="0"/>
              </a:spcBef>
            </a:pPr>
            <a:r>
              <a:rPr lang="en-US" sz="1100" kern="1200">
                <a:solidFill>
                  <a:srgbClr val="4472C4"/>
                </a:solidFill>
                <a:latin typeface="Calibri Light" panose="020F0302020204030204"/>
              </a:rPr>
              <a:t>weeks</a:t>
            </a:r>
            <a:endParaRPr lang="en-IN" sz="1100" kern="1200">
              <a:solidFill>
                <a:srgbClr val="4472C4"/>
              </a:solidFill>
              <a:latin typeface="Calibri Light" panose="020F0302020204030204"/>
            </a:endParaRPr>
          </a:p>
        </p:txBody>
      </p:sp>
      <p:sp>
        <p:nvSpPr>
          <p:cNvPr id="50" name="TextBox 49">
            <a:extLst>
              <a:ext uri="{FF2B5EF4-FFF2-40B4-BE49-F238E27FC236}">
                <a16:creationId xmlns:a16="http://schemas.microsoft.com/office/drawing/2014/main" id="{DAD1A577-0662-4534-85FB-A7DB6B063613}"/>
              </a:ext>
            </a:extLst>
          </p:cNvPr>
          <p:cNvSpPr txBox="1"/>
          <p:nvPr/>
        </p:nvSpPr>
        <p:spPr>
          <a:xfrm>
            <a:off x="1317639" y="5849281"/>
            <a:ext cx="807868" cy="430887"/>
          </a:xfrm>
          <a:prstGeom prst="rect">
            <a:avLst/>
          </a:prstGeom>
          <a:noFill/>
        </p:spPr>
        <p:txBody>
          <a:bodyPr wrap="square" rtlCol="0">
            <a:spAutoFit/>
          </a:bodyPr>
          <a:lstStyle/>
          <a:p>
            <a:pPr algn="ctr" defTabSz="914377" hangingPunct="1">
              <a:lnSpc>
                <a:spcPct val="100000"/>
              </a:lnSpc>
              <a:spcBef>
                <a:spcPts val="0"/>
              </a:spcBef>
            </a:pPr>
            <a:r>
              <a:rPr lang="en-US" sz="1100" kern="1200">
                <a:solidFill>
                  <a:srgbClr val="4472C4"/>
                </a:solidFill>
                <a:latin typeface="Calibri Light" panose="020F0302020204030204"/>
              </a:rPr>
              <a:t>ERB POE</a:t>
            </a:r>
          </a:p>
          <a:p>
            <a:pPr algn="ctr" defTabSz="914377" hangingPunct="1">
              <a:lnSpc>
                <a:spcPct val="100000"/>
              </a:lnSpc>
              <a:spcBef>
                <a:spcPts val="0"/>
              </a:spcBef>
            </a:pPr>
            <a:r>
              <a:rPr lang="en-US" sz="1100" kern="1200">
                <a:solidFill>
                  <a:srgbClr val="4472C4"/>
                </a:solidFill>
                <a:latin typeface="Calibri Light" panose="020F0302020204030204"/>
              </a:rPr>
              <a:t>PO - 5</a:t>
            </a:r>
            <a:endParaRPr lang="en-IN" sz="1100" kern="1200">
              <a:solidFill>
                <a:srgbClr val="4472C4"/>
              </a:solidFill>
              <a:latin typeface="Calibri Light" panose="020F0302020204030204"/>
            </a:endParaRPr>
          </a:p>
        </p:txBody>
      </p:sp>
      <p:cxnSp>
        <p:nvCxnSpPr>
          <p:cNvPr id="59" name="Straight Connector 58">
            <a:extLst>
              <a:ext uri="{FF2B5EF4-FFF2-40B4-BE49-F238E27FC236}">
                <a16:creationId xmlns:a16="http://schemas.microsoft.com/office/drawing/2014/main" id="{64228784-D40D-40AA-B4CF-DFF18260F72D}"/>
              </a:ext>
            </a:extLst>
          </p:cNvPr>
          <p:cNvCxnSpPr>
            <a:cxnSpLocks/>
          </p:cNvCxnSpPr>
          <p:nvPr/>
        </p:nvCxnSpPr>
        <p:spPr>
          <a:xfrm>
            <a:off x="1748901" y="5638424"/>
            <a:ext cx="0" cy="219944"/>
          </a:xfrm>
          <a:prstGeom prst="line">
            <a:avLst/>
          </a:prstGeom>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07E4436-AD53-4F6F-BB95-F1CDA740F794}"/>
              </a:ext>
            </a:extLst>
          </p:cNvPr>
          <p:cNvSpPr/>
          <p:nvPr/>
        </p:nvSpPr>
        <p:spPr>
          <a:xfrm>
            <a:off x="1748900" y="2436821"/>
            <a:ext cx="6049043" cy="369311"/>
          </a:xfrm>
          <a:prstGeom prst="rect">
            <a:avLst/>
          </a:prstGeom>
          <a:gradFill flip="none" rotWithShape="1">
            <a:gsLst>
              <a:gs pos="0">
                <a:schemeClr val="bg1"/>
              </a:gs>
              <a:gs pos="73000">
                <a:schemeClr val="accent1">
                  <a:lumMod val="60000"/>
                  <a:lumOff val="40000"/>
                </a:schemeClr>
              </a:gs>
              <a:gs pos="100000">
                <a:schemeClr val="accent1"/>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hangingPunct="1">
              <a:lnSpc>
                <a:spcPct val="100000"/>
              </a:lnSpc>
              <a:spcBef>
                <a:spcPts val="0"/>
              </a:spcBef>
            </a:pPr>
            <a:r>
              <a:rPr lang="en-US" sz="1400" kern="1200">
                <a:solidFill>
                  <a:prstClr val="white"/>
                </a:solidFill>
                <a:latin typeface="Calibri Light" panose="020F0302020204030204"/>
              </a:rPr>
              <a:t>ERB Nest (remote)</a:t>
            </a:r>
            <a:endParaRPr lang="en-IN" sz="1400" kern="1200">
              <a:solidFill>
                <a:prstClr val="white"/>
              </a:solidFill>
              <a:latin typeface="Calibri Light" panose="020F0302020204030204"/>
            </a:endParaRPr>
          </a:p>
        </p:txBody>
      </p:sp>
      <p:sp>
        <p:nvSpPr>
          <p:cNvPr id="2" name="Arrow: Right 1">
            <a:extLst>
              <a:ext uri="{FF2B5EF4-FFF2-40B4-BE49-F238E27FC236}">
                <a16:creationId xmlns:a16="http://schemas.microsoft.com/office/drawing/2014/main" id="{6001DD22-2F1F-4A2D-A38B-33FF6DFAF0BA}"/>
              </a:ext>
            </a:extLst>
          </p:cNvPr>
          <p:cNvSpPr/>
          <p:nvPr/>
        </p:nvSpPr>
        <p:spPr>
          <a:xfrm rot="16200000">
            <a:off x="2394952" y="6249997"/>
            <a:ext cx="441309" cy="501651"/>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spcBef>
                <a:spcPts val="0"/>
              </a:spcBef>
            </a:pPr>
            <a:endParaRPr lang="en-IN" sz="180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0F4FEA99-648A-4D55-A8DC-A278530C3F2D}"/>
              </a:ext>
            </a:extLst>
          </p:cNvPr>
          <p:cNvSpPr txBox="1"/>
          <p:nvPr/>
        </p:nvSpPr>
        <p:spPr>
          <a:xfrm>
            <a:off x="2107076" y="5849281"/>
            <a:ext cx="1055096" cy="361766"/>
          </a:xfrm>
          <a:prstGeom prst="rect">
            <a:avLst/>
          </a:prstGeom>
          <a:solidFill>
            <a:srgbClr val="FFC000"/>
          </a:solidFill>
          <a:ln>
            <a:noFill/>
          </a:ln>
        </p:spPr>
        <p:txBody>
          <a:bodyPr wrap="none" rtlCol="0">
            <a:spAutoFit/>
          </a:bodyPr>
          <a:lstStyle/>
          <a:p>
            <a:pPr algn="ctr" defTabSz="914377" hangingPunct="1">
              <a:lnSpc>
                <a:spcPct val="100000"/>
              </a:lnSpc>
              <a:spcBef>
                <a:spcPts val="0"/>
              </a:spcBef>
            </a:pPr>
            <a:r>
              <a:rPr lang="en-US" sz="1051" kern="1200">
                <a:solidFill>
                  <a:prstClr val="black"/>
                </a:solidFill>
                <a:latin typeface="Calibri Light" panose="020F0302020204030204"/>
              </a:rPr>
              <a:t>PO </a:t>
            </a:r>
          </a:p>
          <a:p>
            <a:pPr algn="ctr" defTabSz="914377" hangingPunct="1">
              <a:lnSpc>
                <a:spcPct val="100000"/>
              </a:lnSpc>
              <a:spcBef>
                <a:spcPts val="0"/>
              </a:spcBef>
            </a:pPr>
            <a:r>
              <a:rPr lang="en-US" sz="700" kern="1200">
                <a:solidFill>
                  <a:prstClr val="black"/>
                </a:solidFill>
                <a:latin typeface="Calibri Light" panose="020F0302020204030204"/>
              </a:rPr>
              <a:t>(Silicon Power On Entry)</a:t>
            </a:r>
            <a:endParaRPr lang="en-IN" sz="700" kern="1200">
              <a:solidFill>
                <a:prstClr val="black"/>
              </a:solidFill>
              <a:latin typeface="Calibri Light" panose="020F0302020204030204"/>
            </a:endParaRPr>
          </a:p>
        </p:txBody>
      </p:sp>
      <p:sp>
        <p:nvSpPr>
          <p:cNvPr id="15" name="TextBox 14">
            <a:extLst>
              <a:ext uri="{FF2B5EF4-FFF2-40B4-BE49-F238E27FC236}">
                <a16:creationId xmlns:a16="http://schemas.microsoft.com/office/drawing/2014/main" id="{ED640E1E-83CF-4AD6-88C5-2C3873298005}"/>
              </a:ext>
            </a:extLst>
          </p:cNvPr>
          <p:cNvSpPr txBox="1"/>
          <p:nvPr/>
        </p:nvSpPr>
        <p:spPr>
          <a:xfrm>
            <a:off x="87310" y="4857135"/>
            <a:ext cx="758541"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1D499A"/>
                </a:solidFill>
                <a:latin typeface="Calibri Light" panose="020F0302020204030204"/>
              </a:rPr>
              <a:t>RVP Team</a:t>
            </a:r>
            <a:endParaRPr lang="en-IN" sz="1100" kern="1200">
              <a:solidFill>
                <a:srgbClr val="1D499A"/>
              </a:solidFill>
              <a:latin typeface="Calibri Light" panose="020F0302020204030204"/>
            </a:endParaRPr>
          </a:p>
        </p:txBody>
      </p:sp>
      <p:sp>
        <p:nvSpPr>
          <p:cNvPr id="61" name="TextBox 60">
            <a:extLst>
              <a:ext uri="{FF2B5EF4-FFF2-40B4-BE49-F238E27FC236}">
                <a16:creationId xmlns:a16="http://schemas.microsoft.com/office/drawing/2014/main" id="{F6CD7819-554D-43C2-9856-2E69672A1DB9}"/>
              </a:ext>
            </a:extLst>
          </p:cNvPr>
          <p:cNvSpPr txBox="1"/>
          <p:nvPr/>
        </p:nvSpPr>
        <p:spPr>
          <a:xfrm>
            <a:off x="3831826" y="4188500"/>
            <a:ext cx="1429476" cy="430887"/>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BE5108"/>
                </a:solidFill>
                <a:latin typeface="Calibri Light" panose="020F0302020204030204"/>
              </a:rPr>
              <a:t>@ PO Lab</a:t>
            </a:r>
          </a:p>
          <a:p>
            <a:pPr defTabSz="914377" hangingPunct="1">
              <a:lnSpc>
                <a:spcPct val="100000"/>
              </a:lnSpc>
              <a:spcBef>
                <a:spcPts val="0"/>
              </a:spcBef>
            </a:pPr>
            <a:r>
              <a:rPr lang="en-US" sz="1100" kern="1200">
                <a:solidFill>
                  <a:srgbClr val="BE5108"/>
                </a:solidFill>
                <a:latin typeface="Calibri Light" panose="020F0302020204030204"/>
              </a:rPr>
              <a:t>with 100-200 boards</a:t>
            </a:r>
            <a:endParaRPr lang="en-IN" sz="1100" kern="1200">
              <a:solidFill>
                <a:srgbClr val="BE5108"/>
              </a:solidFill>
              <a:latin typeface="Calibri Light" panose="020F0302020204030204"/>
            </a:endParaRPr>
          </a:p>
        </p:txBody>
      </p:sp>
      <p:sp>
        <p:nvSpPr>
          <p:cNvPr id="64" name="TextBox 63">
            <a:extLst>
              <a:ext uri="{FF2B5EF4-FFF2-40B4-BE49-F238E27FC236}">
                <a16:creationId xmlns:a16="http://schemas.microsoft.com/office/drawing/2014/main" id="{F6CE1971-B357-4559-85E3-E38008A53EDE}"/>
              </a:ext>
            </a:extLst>
          </p:cNvPr>
          <p:cNvSpPr txBox="1"/>
          <p:nvPr/>
        </p:nvSpPr>
        <p:spPr>
          <a:xfrm>
            <a:off x="3178128" y="4677207"/>
            <a:ext cx="1091966"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BE5108"/>
                </a:solidFill>
                <a:latin typeface="Calibri Light" panose="020F0302020204030204"/>
              </a:rPr>
              <a:t>Silicon PO Team</a:t>
            </a:r>
            <a:endParaRPr lang="en-IN" sz="1100" kern="1200">
              <a:solidFill>
                <a:srgbClr val="BE5108"/>
              </a:solidFill>
              <a:latin typeface="Calibri Light" panose="020F0302020204030204"/>
            </a:endParaRPr>
          </a:p>
        </p:txBody>
      </p:sp>
      <p:sp>
        <p:nvSpPr>
          <p:cNvPr id="67" name="TextBox 66">
            <a:extLst>
              <a:ext uri="{FF2B5EF4-FFF2-40B4-BE49-F238E27FC236}">
                <a16:creationId xmlns:a16="http://schemas.microsoft.com/office/drawing/2014/main" id="{B02021DC-D5C7-45DA-9D93-1ED7A5065C34}"/>
              </a:ext>
            </a:extLst>
          </p:cNvPr>
          <p:cNvSpPr txBox="1"/>
          <p:nvPr/>
        </p:nvSpPr>
        <p:spPr>
          <a:xfrm>
            <a:off x="4421082" y="3545134"/>
            <a:ext cx="1774188" cy="261610"/>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4A8522"/>
                </a:solidFill>
                <a:latin typeface="Calibri Light" panose="020F0302020204030204"/>
              </a:rPr>
              <a:t>Ingredient/Platform Teams</a:t>
            </a:r>
            <a:endParaRPr lang="en-IN" sz="1100" kern="1200">
              <a:solidFill>
                <a:srgbClr val="4A8522"/>
              </a:solidFill>
              <a:latin typeface="Calibri Light" panose="020F0302020204030204"/>
            </a:endParaRPr>
          </a:p>
        </p:txBody>
      </p:sp>
      <p:sp>
        <p:nvSpPr>
          <p:cNvPr id="68" name="TextBox 67">
            <a:extLst>
              <a:ext uri="{FF2B5EF4-FFF2-40B4-BE49-F238E27FC236}">
                <a16:creationId xmlns:a16="http://schemas.microsoft.com/office/drawing/2014/main" id="{08855659-50E5-4387-B2C1-B05FDA6B58E4}"/>
              </a:ext>
            </a:extLst>
          </p:cNvPr>
          <p:cNvSpPr txBox="1"/>
          <p:nvPr/>
        </p:nvSpPr>
        <p:spPr>
          <a:xfrm>
            <a:off x="5177161" y="3090681"/>
            <a:ext cx="3117571" cy="430887"/>
          </a:xfrm>
          <a:prstGeom prst="rect">
            <a:avLst/>
          </a:prstGeom>
          <a:noFill/>
        </p:spPr>
        <p:txBody>
          <a:bodyPr wrap="square" rtlCol="0">
            <a:spAutoFit/>
          </a:bodyPr>
          <a:lstStyle/>
          <a:p>
            <a:pPr defTabSz="914377" hangingPunct="1">
              <a:lnSpc>
                <a:spcPct val="100000"/>
              </a:lnSpc>
              <a:spcBef>
                <a:spcPts val="0"/>
              </a:spcBef>
            </a:pPr>
            <a:r>
              <a:rPr lang="en-US" sz="1100" kern="1200">
                <a:solidFill>
                  <a:srgbClr val="4A8522"/>
                </a:solidFill>
                <a:latin typeface="Calibri Light" panose="020F0302020204030204"/>
              </a:rPr>
              <a:t>@ PO Lab &amp; remote </a:t>
            </a:r>
          </a:p>
          <a:p>
            <a:pPr defTabSz="914377" hangingPunct="1">
              <a:lnSpc>
                <a:spcPct val="100000"/>
              </a:lnSpc>
              <a:spcBef>
                <a:spcPts val="0"/>
              </a:spcBef>
            </a:pPr>
            <a:r>
              <a:rPr lang="en-US" sz="1100" kern="1200">
                <a:solidFill>
                  <a:srgbClr val="4A8522"/>
                </a:solidFill>
                <a:latin typeface="Calibri Light" panose="020F0302020204030204"/>
              </a:rPr>
              <a:t>@ Remote (self arranged, remote JTAG access)</a:t>
            </a:r>
            <a:endParaRPr lang="en-IN" sz="1100" kern="1200">
              <a:solidFill>
                <a:srgbClr val="4A8522"/>
              </a:solidFill>
              <a:latin typeface="Calibri Light" panose="020F0302020204030204"/>
            </a:endParaRPr>
          </a:p>
        </p:txBody>
      </p:sp>
      <p:sp>
        <p:nvSpPr>
          <p:cNvPr id="18" name="Arc 17">
            <a:extLst>
              <a:ext uri="{FF2B5EF4-FFF2-40B4-BE49-F238E27FC236}">
                <a16:creationId xmlns:a16="http://schemas.microsoft.com/office/drawing/2014/main" id="{D3D91B0E-A203-46EA-B05B-D673443497D5}"/>
              </a:ext>
            </a:extLst>
          </p:cNvPr>
          <p:cNvSpPr/>
          <p:nvPr/>
        </p:nvSpPr>
        <p:spPr>
          <a:xfrm rot="4519052">
            <a:off x="4531191" y="3575543"/>
            <a:ext cx="914400" cy="914400"/>
          </a:xfrm>
          <a:prstGeom prst="arc">
            <a:avLst/>
          </a:prstGeom>
          <a:noFill/>
          <a:ln w="57150">
            <a:solidFill>
              <a:srgbClr val="FFC00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77" hangingPunct="1">
              <a:lnSpc>
                <a:spcPct val="100000"/>
              </a:lnSpc>
              <a:spcBef>
                <a:spcPts val="0"/>
              </a:spcBef>
            </a:pPr>
            <a:endParaRPr lang="en-IN" sz="1800" kern="1200">
              <a:solidFill>
                <a:prstClr val="black"/>
              </a:solidFill>
              <a:latin typeface="Calibri" panose="020F0502020204030204"/>
            </a:endParaRPr>
          </a:p>
        </p:txBody>
      </p:sp>
      <p:sp>
        <p:nvSpPr>
          <p:cNvPr id="20" name="TextBox 19">
            <a:extLst>
              <a:ext uri="{FF2B5EF4-FFF2-40B4-BE49-F238E27FC236}">
                <a16:creationId xmlns:a16="http://schemas.microsoft.com/office/drawing/2014/main" id="{D182BC9D-E73C-4955-B815-4DE29E845AAA}"/>
              </a:ext>
            </a:extLst>
          </p:cNvPr>
          <p:cNvSpPr txBox="1"/>
          <p:nvPr/>
        </p:nvSpPr>
        <p:spPr>
          <a:xfrm>
            <a:off x="5345801" y="4217782"/>
            <a:ext cx="837089" cy="254044"/>
          </a:xfrm>
          <a:prstGeom prst="rect">
            <a:avLst/>
          </a:prstGeom>
          <a:noFill/>
        </p:spPr>
        <p:txBody>
          <a:bodyPr wrap="none" rtlCol="0">
            <a:spAutoFit/>
          </a:bodyPr>
          <a:lstStyle/>
          <a:p>
            <a:pPr defTabSz="914377" hangingPunct="1">
              <a:lnSpc>
                <a:spcPct val="100000"/>
              </a:lnSpc>
              <a:spcBef>
                <a:spcPts val="0"/>
              </a:spcBef>
            </a:pPr>
            <a:r>
              <a:rPr lang="en-US" sz="1051" kern="1200">
                <a:solidFill>
                  <a:prstClr val="black"/>
                </a:solidFill>
                <a:latin typeface="Calibri Light" panose="020F0302020204030204"/>
              </a:rPr>
              <a:t>time shared</a:t>
            </a:r>
            <a:endParaRPr lang="en-IN" sz="1051" kern="1200">
              <a:solidFill>
                <a:prstClr val="black"/>
              </a:solidFill>
              <a:latin typeface="Calibri Light" panose="020F0302020204030204"/>
            </a:endParaRPr>
          </a:p>
        </p:txBody>
      </p:sp>
      <p:cxnSp>
        <p:nvCxnSpPr>
          <p:cNvPr id="69" name="Straight Connector 68">
            <a:extLst>
              <a:ext uri="{FF2B5EF4-FFF2-40B4-BE49-F238E27FC236}">
                <a16:creationId xmlns:a16="http://schemas.microsoft.com/office/drawing/2014/main" id="{8FEB54F5-7A42-4062-8B7E-2147ACB42B13}"/>
              </a:ext>
            </a:extLst>
          </p:cNvPr>
          <p:cNvCxnSpPr>
            <a:cxnSpLocks/>
          </p:cNvCxnSpPr>
          <p:nvPr/>
        </p:nvCxnSpPr>
        <p:spPr>
          <a:xfrm>
            <a:off x="1753561" y="2750192"/>
            <a:ext cx="7763" cy="17060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3C77953-EA5A-40B0-A5BB-0F289CA65027}"/>
              </a:ext>
            </a:extLst>
          </p:cNvPr>
          <p:cNvSpPr txBox="1"/>
          <p:nvPr/>
        </p:nvSpPr>
        <p:spPr>
          <a:xfrm>
            <a:off x="3325789" y="1772183"/>
            <a:ext cx="1059906" cy="261610"/>
          </a:xfrm>
          <a:prstGeom prst="rect">
            <a:avLst/>
          </a:prstGeom>
          <a:noFill/>
        </p:spPr>
        <p:txBody>
          <a:bodyPr wrap="none" rtlCol="0">
            <a:spAutoFit/>
          </a:bodyPr>
          <a:lstStyle/>
          <a:p>
            <a:pPr defTabSz="914377" hangingPunct="1">
              <a:lnSpc>
                <a:spcPct val="100000"/>
              </a:lnSpc>
              <a:spcBef>
                <a:spcPts val="0"/>
              </a:spcBef>
            </a:pPr>
            <a:r>
              <a:rPr lang="en-US" sz="1100" kern="1200">
                <a:solidFill>
                  <a:srgbClr val="1D499A"/>
                </a:solidFill>
                <a:latin typeface="Calibri Light" panose="020F0302020204030204"/>
              </a:rPr>
              <a:t>Multiple Teams</a:t>
            </a:r>
            <a:endParaRPr lang="en-IN" sz="1100" kern="1200">
              <a:solidFill>
                <a:srgbClr val="1D499A"/>
              </a:solidFill>
              <a:latin typeface="Calibri Light" panose="020F0302020204030204"/>
            </a:endParaRPr>
          </a:p>
        </p:txBody>
      </p:sp>
      <p:sp>
        <p:nvSpPr>
          <p:cNvPr id="71" name="TextBox 70">
            <a:extLst>
              <a:ext uri="{FF2B5EF4-FFF2-40B4-BE49-F238E27FC236}">
                <a16:creationId xmlns:a16="http://schemas.microsoft.com/office/drawing/2014/main" id="{1139B664-C3CF-4522-A125-F1E15491FBE6}"/>
              </a:ext>
            </a:extLst>
          </p:cNvPr>
          <p:cNvSpPr txBox="1"/>
          <p:nvPr/>
        </p:nvSpPr>
        <p:spPr>
          <a:xfrm>
            <a:off x="4525633" y="1057327"/>
            <a:ext cx="5867311" cy="769441"/>
          </a:xfrm>
          <a:prstGeom prst="rect">
            <a:avLst/>
          </a:prstGeom>
          <a:noFill/>
        </p:spPr>
        <p:txBody>
          <a:bodyPr wrap="square" rtlCol="0">
            <a:spAutoFit/>
          </a:bodyPr>
          <a:lstStyle/>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 Anywhere</a:t>
            </a:r>
          </a:p>
          <a:p>
            <a:pPr marL="171446" indent="-171446" defTabSz="914377" hangingPunct="1">
              <a:lnSpc>
                <a:spcPct val="100000"/>
              </a:lnSpc>
              <a:spcBef>
                <a:spcPts val="0"/>
              </a:spcBef>
              <a:buFont typeface="Arial" panose="020B0604020202020204" pitchFamily="34" charset="0"/>
              <a:buChar char="•"/>
            </a:pPr>
            <a:r>
              <a:rPr lang="en-US" sz="1100" u="sng" kern="1200">
                <a:solidFill>
                  <a:srgbClr val="0071C5"/>
                </a:solidFill>
                <a:latin typeface="Calibri Light" panose="020F0302020204030204"/>
              </a:rPr>
              <a:t>Institutionalize cloud managed early access to latest stable silicon &amp; reworked boards</a:t>
            </a:r>
          </a:p>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Pool of 10-30 boards with centrally managed rework &amp; handling for stable deployment</a:t>
            </a:r>
          </a:p>
          <a:p>
            <a:pPr marL="171446" indent="-171446" defTabSz="914377" hangingPunct="1">
              <a:lnSpc>
                <a:spcPct val="100000"/>
              </a:lnSpc>
              <a:spcBef>
                <a:spcPts val="0"/>
              </a:spcBef>
              <a:buFont typeface="Arial" panose="020B0604020202020204" pitchFamily="34" charset="0"/>
              <a:buChar char="•"/>
            </a:pPr>
            <a:r>
              <a:rPr lang="en-US" sz="1100" kern="1200">
                <a:solidFill>
                  <a:srgbClr val="0071C5"/>
                </a:solidFill>
                <a:latin typeface="Calibri Light" panose="020F0302020204030204"/>
              </a:rPr>
              <a:t>24x7 availability, full system, JTAG, pre-install OS, cloud managed reservation for target config.</a:t>
            </a:r>
            <a:endParaRPr lang="en-IN" sz="1100" kern="1200">
              <a:solidFill>
                <a:srgbClr val="0071C5"/>
              </a:solidFill>
              <a:latin typeface="Calibri Light" panose="020F0302020204030204"/>
            </a:endParaRPr>
          </a:p>
        </p:txBody>
      </p:sp>
    </p:spTree>
    <p:extLst>
      <p:ext uri="{BB962C8B-B14F-4D97-AF65-F5344CB8AC3E}">
        <p14:creationId xmlns:p14="http://schemas.microsoft.com/office/powerpoint/2010/main" val="144587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P spid="16" grpId="0" animBg="1"/>
      <p:bldP spid="22" grpId="0" animBg="1"/>
      <p:bldP spid="23" grpId="0" animBg="1"/>
      <p:bldP spid="24" grpId="0" animBg="1"/>
      <p:bldP spid="26" grpId="0"/>
      <p:bldP spid="28" grpId="0"/>
      <p:bldP spid="30" grpId="0"/>
      <p:bldP spid="33" grpId="0"/>
      <p:bldP spid="43" grpId="0" animBg="1"/>
      <p:bldP spid="41" grpId="0"/>
      <p:bldP spid="51" grpId="0"/>
      <p:bldP spid="54" grpId="0" animBg="1"/>
      <p:bldP spid="57" grpId="0" animBg="1"/>
      <p:bldP spid="49" grpId="0"/>
      <p:bldP spid="50" grpId="0"/>
      <p:bldP spid="60" grpId="0" animBg="1"/>
      <p:bldP spid="15" grpId="0"/>
      <p:bldP spid="61" grpId="0"/>
      <p:bldP spid="64" grpId="0"/>
      <p:bldP spid="67" grpId="0"/>
      <p:bldP spid="68" grpId="0"/>
      <p:bldP spid="18" grpId="0" animBg="1"/>
      <p:bldP spid="20" grpId="0"/>
      <p:bldP spid="70" grpId="0"/>
      <p:bldP spid="71"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9F27FE68-0707-4663-A0B5-6FFA3C25AE38}"/>
              </a:ext>
            </a:extLst>
          </p:cNvPr>
          <p:cNvSpPr/>
          <p:nvPr/>
        </p:nvSpPr>
        <p:spPr>
          <a:xfrm>
            <a:off x="8056160" y="2271595"/>
            <a:ext cx="1622673" cy="466092"/>
          </a:xfrm>
          <a:prstGeom prst="roundRect">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58" name="Rectangle: Rounded Corners 57">
            <a:extLst>
              <a:ext uri="{FF2B5EF4-FFF2-40B4-BE49-F238E27FC236}">
                <a16:creationId xmlns:a16="http://schemas.microsoft.com/office/drawing/2014/main" id="{E118F821-322C-456B-BCE9-5AB8330A2641}"/>
              </a:ext>
            </a:extLst>
          </p:cNvPr>
          <p:cNvSpPr/>
          <p:nvPr/>
        </p:nvSpPr>
        <p:spPr>
          <a:xfrm>
            <a:off x="7183079" y="1522298"/>
            <a:ext cx="957853" cy="1215388"/>
          </a:xfrm>
          <a:prstGeom prst="roundRect">
            <a:avLst>
              <a:gd name="adj" fmla="val 7104"/>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59" name="Rectangle 58">
            <a:extLst>
              <a:ext uri="{FF2B5EF4-FFF2-40B4-BE49-F238E27FC236}">
                <a16:creationId xmlns:a16="http://schemas.microsoft.com/office/drawing/2014/main" id="{5F7B94D2-DAA1-4F1D-8BAB-3A95291A8CB0}"/>
              </a:ext>
            </a:extLst>
          </p:cNvPr>
          <p:cNvSpPr/>
          <p:nvPr/>
        </p:nvSpPr>
        <p:spPr>
          <a:xfrm>
            <a:off x="6370320" y="1540301"/>
            <a:ext cx="4524136" cy="17395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60" name="Title 3">
            <a:extLst>
              <a:ext uri="{FF2B5EF4-FFF2-40B4-BE49-F238E27FC236}">
                <a16:creationId xmlns:a16="http://schemas.microsoft.com/office/drawing/2014/main" id="{1C20BFE0-7C2A-4CA0-B39A-85584BA25754}"/>
              </a:ext>
            </a:extLst>
          </p:cNvPr>
          <p:cNvSpPr>
            <a:spLocks noGrp="1"/>
          </p:cNvSpPr>
          <p:nvPr>
            <p:ph type="title"/>
          </p:nvPr>
        </p:nvSpPr>
        <p:spPr>
          <a:xfrm>
            <a:off x="607484" y="411797"/>
            <a:ext cx="10972800" cy="539243"/>
          </a:xfrm>
        </p:spPr>
        <p:txBody>
          <a:bodyPr/>
          <a:lstStyle/>
          <a:p>
            <a:r>
              <a:rPr lang="en-US"/>
              <a:t>Setups </a:t>
            </a:r>
            <a:endParaRPr lang="en-IN"/>
          </a:p>
        </p:txBody>
      </p:sp>
      <p:sp>
        <p:nvSpPr>
          <p:cNvPr id="61" name="TextBox 60">
            <a:extLst>
              <a:ext uri="{FF2B5EF4-FFF2-40B4-BE49-F238E27FC236}">
                <a16:creationId xmlns:a16="http://schemas.microsoft.com/office/drawing/2014/main" id="{AB04FAAA-B298-4470-955A-FC21EDBC58A1}"/>
              </a:ext>
            </a:extLst>
          </p:cNvPr>
          <p:cNvSpPr txBox="1"/>
          <p:nvPr/>
        </p:nvSpPr>
        <p:spPr>
          <a:xfrm>
            <a:off x="2844157" y="1065957"/>
            <a:ext cx="341440" cy="287323"/>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867" kern="1200">
                <a:solidFill>
                  <a:prstClr val="black"/>
                </a:solidFill>
                <a:latin typeface="Calibri" panose="020F0502020204030204"/>
              </a:rPr>
              <a:t>Lab</a:t>
            </a:r>
          </a:p>
        </p:txBody>
      </p:sp>
      <p:sp>
        <p:nvSpPr>
          <p:cNvPr id="62" name="Rectangle 61">
            <a:extLst>
              <a:ext uri="{FF2B5EF4-FFF2-40B4-BE49-F238E27FC236}">
                <a16:creationId xmlns:a16="http://schemas.microsoft.com/office/drawing/2014/main" id="{277D1970-6E78-4753-892D-FDBF646AC55A}"/>
              </a:ext>
            </a:extLst>
          </p:cNvPr>
          <p:cNvSpPr/>
          <p:nvPr/>
        </p:nvSpPr>
        <p:spPr>
          <a:xfrm>
            <a:off x="4070874" y="1581633"/>
            <a:ext cx="884229" cy="350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667" kern="1200">
                <a:solidFill>
                  <a:prstClr val="black"/>
                </a:solidFill>
                <a:latin typeface="Calibri" panose="020F0502020204030204"/>
              </a:rPr>
              <a:t>Debug/Flash</a:t>
            </a:r>
          </a:p>
          <a:p>
            <a:pPr algn="ctr" defTabSz="609585" hangingPunct="1">
              <a:lnSpc>
                <a:spcPct val="100000"/>
              </a:lnSpc>
              <a:spcBef>
                <a:spcPts val="0"/>
              </a:spcBef>
            </a:pPr>
            <a:r>
              <a:rPr lang="en-US" sz="667" kern="1200">
                <a:solidFill>
                  <a:prstClr val="black"/>
                </a:solidFill>
                <a:latin typeface="Calibri" panose="020F0502020204030204"/>
              </a:rPr>
              <a:t>Module</a:t>
            </a:r>
            <a:endParaRPr lang="en-IN" sz="667" kern="1200">
              <a:solidFill>
                <a:prstClr val="black"/>
              </a:solidFill>
              <a:latin typeface="Calibri" panose="020F0502020204030204"/>
            </a:endParaRPr>
          </a:p>
        </p:txBody>
      </p:sp>
      <p:pic>
        <p:nvPicPr>
          <p:cNvPr id="63" name="Picture 2" descr="Computer, mouse icon">
            <a:extLst>
              <a:ext uri="{FF2B5EF4-FFF2-40B4-BE49-F238E27FC236}">
                <a16:creationId xmlns:a16="http://schemas.microsoft.com/office/drawing/2014/main" id="{37A3C3CC-6128-4D0A-BBEC-5FDBB5ED51AC}"/>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6705" y="2193980"/>
            <a:ext cx="509337" cy="5093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4" name="Picture 4" descr="Computer, hardware, keyboard icon">
            <a:extLst>
              <a:ext uri="{FF2B5EF4-FFF2-40B4-BE49-F238E27FC236}">
                <a16:creationId xmlns:a16="http://schemas.microsoft.com/office/drawing/2014/main" id="{DFEAA69E-9815-4EAA-8DD9-A6E49952D1A7}"/>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28655" y="2159607"/>
            <a:ext cx="619980" cy="61998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5" name="Picture 6" descr="Computer, display, mac, monitor, pc icon">
            <a:extLst>
              <a:ext uri="{FF2B5EF4-FFF2-40B4-BE49-F238E27FC236}">
                <a16:creationId xmlns:a16="http://schemas.microsoft.com/office/drawing/2014/main" id="{97350F23-2962-4A75-B4F1-3650A16C5861}"/>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80546" y="1523660"/>
            <a:ext cx="806001" cy="80600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6" name="Picture 8" descr="Computer, desktop, device, display, laptop, screen icon">
            <a:extLst>
              <a:ext uri="{FF2B5EF4-FFF2-40B4-BE49-F238E27FC236}">
                <a16:creationId xmlns:a16="http://schemas.microsoft.com/office/drawing/2014/main" id="{A503BC1C-50FF-411F-ACAD-A70DE245E164}"/>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84828" y="2144904"/>
            <a:ext cx="884229" cy="88422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7" name="Picture 10" descr="Button, electric, lightning, off, on, power, supply, switch, turn icon">
            <a:extLst>
              <a:ext uri="{FF2B5EF4-FFF2-40B4-BE49-F238E27FC236}">
                <a16:creationId xmlns:a16="http://schemas.microsoft.com/office/drawing/2014/main" id="{93000C38-7B31-4FDA-8964-C3BAD9267686}"/>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3959" y="2252617"/>
            <a:ext cx="422175" cy="42217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68" name="Straight Connector 67">
            <a:extLst>
              <a:ext uri="{FF2B5EF4-FFF2-40B4-BE49-F238E27FC236}">
                <a16:creationId xmlns:a16="http://schemas.microsoft.com/office/drawing/2014/main" id="{4E845208-C88B-4846-ACEA-DA538EFEB56E}"/>
              </a:ext>
            </a:extLst>
          </p:cNvPr>
          <p:cNvCxnSpPr>
            <a:cxnSpLocks/>
          </p:cNvCxnSpPr>
          <p:nvPr/>
        </p:nvCxnSpPr>
        <p:spPr>
          <a:xfrm>
            <a:off x="3938904" y="1747845"/>
            <a:ext cx="263717"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6BB495AC-4CB7-49E7-AA4F-A96481E46177}"/>
              </a:ext>
            </a:extLst>
          </p:cNvPr>
          <p:cNvCxnSpPr>
            <a:cxnSpLocks/>
            <a:stCxn id="62" idx="2"/>
          </p:cNvCxnSpPr>
          <p:nvPr/>
        </p:nvCxnSpPr>
        <p:spPr>
          <a:xfrm>
            <a:off x="4512988" y="1931994"/>
            <a:ext cx="0" cy="363575"/>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ACAF175-2609-4CE8-9A71-CAAA920A04AA}"/>
              </a:ext>
            </a:extLst>
          </p:cNvPr>
          <p:cNvCxnSpPr>
            <a:stCxn id="65" idx="3"/>
            <a:endCxn id="82" idx="1"/>
          </p:cNvCxnSpPr>
          <p:nvPr/>
        </p:nvCxnSpPr>
        <p:spPr>
          <a:xfrm>
            <a:off x="2186547" y="1926661"/>
            <a:ext cx="216564"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194D3C5A-8B3C-4259-8EA2-D9D196F71908}"/>
              </a:ext>
            </a:extLst>
          </p:cNvPr>
          <p:cNvCxnSpPr>
            <a:stCxn id="65" idx="2"/>
            <a:endCxn id="80" idx="1"/>
          </p:cNvCxnSpPr>
          <p:nvPr/>
        </p:nvCxnSpPr>
        <p:spPr>
          <a:xfrm rot="16200000" flipH="1">
            <a:off x="1594230" y="2518977"/>
            <a:ext cx="1034828" cy="656193"/>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5F343392-B808-420D-9542-73D508AE239F}"/>
              </a:ext>
            </a:extLst>
          </p:cNvPr>
          <p:cNvCxnSpPr>
            <a:cxnSpLocks/>
            <a:stCxn id="66" idx="2"/>
            <a:endCxn id="80" idx="3"/>
          </p:cNvCxnSpPr>
          <p:nvPr/>
        </p:nvCxnSpPr>
        <p:spPr>
          <a:xfrm rot="5400000">
            <a:off x="3720592" y="2558137"/>
            <a:ext cx="335355" cy="1277347"/>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Connector: Elbow 72">
            <a:extLst>
              <a:ext uri="{FF2B5EF4-FFF2-40B4-BE49-F238E27FC236}">
                <a16:creationId xmlns:a16="http://schemas.microsoft.com/office/drawing/2014/main" id="{D1E999FC-6885-44D6-87D7-1BA4F8643FC2}"/>
              </a:ext>
            </a:extLst>
          </p:cNvPr>
          <p:cNvCxnSpPr>
            <a:cxnSpLocks/>
            <a:stCxn id="64" idx="2"/>
          </p:cNvCxnSpPr>
          <p:nvPr/>
        </p:nvCxnSpPr>
        <p:spPr>
          <a:xfrm rot="5400000">
            <a:off x="2902552" y="2942033"/>
            <a:ext cx="598539" cy="273649"/>
          </a:xfrm>
          <a:prstGeom prst="bentConnector3">
            <a:avLst>
              <a:gd name="adj1" fmla="val 50000"/>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4CF9137A-4D5A-4B9C-8AF3-C0652CC02284}"/>
              </a:ext>
            </a:extLst>
          </p:cNvPr>
          <p:cNvCxnSpPr>
            <a:cxnSpLocks/>
          </p:cNvCxnSpPr>
          <p:nvPr/>
        </p:nvCxnSpPr>
        <p:spPr>
          <a:xfrm rot="16200000" flipH="1">
            <a:off x="2176519" y="3003320"/>
            <a:ext cx="774605" cy="117549"/>
          </a:xfrm>
          <a:prstGeom prst="bentConnector3">
            <a:avLst>
              <a:gd name="adj1" fmla="val 50000"/>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A2E0542-C8DA-4D68-835E-E7495B94C02E}"/>
              </a:ext>
            </a:extLst>
          </p:cNvPr>
          <p:cNvCxnSpPr>
            <a:cxnSpLocks/>
            <a:stCxn id="63" idx="2"/>
          </p:cNvCxnSpPr>
          <p:nvPr/>
        </p:nvCxnSpPr>
        <p:spPr>
          <a:xfrm flipH="1">
            <a:off x="2839170" y="2703316"/>
            <a:ext cx="12204" cy="444472"/>
          </a:xfrm>
          <a:prstGeom prst="line">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DD6A642C-CDAD-4C70-9941-C0396CE6D7EB}"/>
              </a:ext>
            </a:extLst>
          </p:cNvPr>
          <p:cNvSpPr txBox="1"/>
          <p:nvPr/>
        </p:nvSpPr>
        <p:spPr>
          <a:xfrm>
            <a:off x="8365230" y="1065957"/>
            <a:ext cx="1255280" cy="287323"/>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867" kern="1200">
                <a:solidFill>
                  <a:prstClr val="black"/>
                </a:solidFill>
                <a:latin typeface="Calibri" panose="020F0502020204030204"/>
              </a:rPr>
              <a:t>Nest Remote</a:t>
            </a:r>
          </a:p>
        </p:txBody>
      </p:sp>
      <p:pic>
        <p:nvPicPr>
          <p:cNvPr id="77" name="Picture 18">
            <a:extLst>
              <a:ext uri="{FF2B5EF4-FFF2-40B4-BE49-F238E27FC236}">
                <a16:creationId xmlns:a16="http://schemas.microsoft.com/office/drawing/2014/main" id="{31A51A09-A46E-466D-B8BB-7076C2796C69}"/>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13983" y="3029133"/>
            <a:ext cx="809856" cy="80985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6F922C93-A7F6-4867-A5D4-9C179A3EB014}"/>
              </a:ext>
            </a:extLst>
          </p:cNvPr>
          <p:cNvCxnSpPr/>
          <p:nvPr/>
        </p:nvCxnSpPr>
        <p:spPr>
          <a:xfrm>
            <a:off x="6096000" y="1144385"/>
            <a:ext cx="0" cy="4752000"/>
          </a:xfrm>
          <a:prstGeom prst="line">
            <a:avLst/>
          </a:prstGeom>
          <a:ln w="3175">
            <a:solidFill>
              <a:srgbClr val="0086C5"/>
            </a:solidFill>
            <a:prstDash val="dash"/>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82B5D543-642C-4CD9-94E2-67EC1A86ECE5}"/>
              </a:ext>
            </a:extLst>
          </p:cNvPr>
          <p:cNvSpPr txBox="1"/>
          <p:nvPr/>
        </p:nvSpPr>
        <p:spPr>
          <a:xfrm>
            <a:off x="3398171" y="2318665"/>
            <a:ext cx="89768"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KP</a:t>
            </a:r>
            <a:endParaRPr lang="en-IN" sz="667" kern="1200" err="1">
              <a:solidFill>
                <a:prstClr val="white"/>
              </a:solidFill>
              <a:latin typeface="Calibri" panose="020F0502020204030204"/>
            </a:endParaRPr>
          </a:p>
        </p:txBody>
      </p:sp>
      <p:pic>
        <p:nvPicPr>
          <p:cNvPr id="80" name="Picture 18">
            <a:extLst>
              <a:ext uri="{FF2B5EF4-FFF2-40B4-BE49-F238E27FC236}">
                <a16:creationId xmlns:a16="http://schemas.microsoft.com/office/drawing/2014/main" id="{513FDD5A-6F76-454E-995A-B6169B887FA8}"/>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9740" y="2959560"/>
            <a:ext cx="809856" cy="80985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799CCCC5-9A5D-4638-925B-38D7CCCB263A}"/>
              </a:ext>
            </a:extLst>
          </p:cNvPr>
          <p:cNvGrpSpPr/>
          <p:nvPr/>
        </p:nvGrpSpPr>
        <p:grpSpPr>
          <a:xfrm>
            <a:off x="2401163" y="1635239"/>
            <a:ext cx="1537742" cy="589910"/>
            <a:chOff x="781713" y="2022665"/>
            <a:chExt cx="1153306" cy="442433"/>
          </a:xfrm>
        </p:grpSpPr>
        <p:sp>
          <p:nvSpPr>
            <p:cNvPr id="82" name="Rectangle 81">
              <a:extLst>
                <a:ext uri="{FF2B5EF4-FFF2-40B4-BE49-F238E27FC236}">
                  <a16:creationId xmlns:a16="http://schemas.microsoft.com/office/drawing/2014/main" id="{0392B56F-ADC7-4D09-97D6-294D06504550}"/>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933" kern="1200">
                  <a:solidFill>
                    <a:prstClr val="white"/>
                  </a:solidFill>
                  <a:effectLst>
                    <a:outerShdw blurRad="38100" dist="38100" dir="2700000" algn="tl">
                      <a:srgbClr val="000000">
                        <a:alpha val="43137"/>
                      </a:srgbClr>
                    </a:outerShdw>
                  </a:effectLst>
                  <a:latin typeface="Calibri" panose="020F0502020204030204"/>
                </a:rPr>
                <a:t>System Under Test</a:t>
              </a:r>
              <a:endParaRPr lang="en-IN" sz="933" kern="1200">
                <a:solidFill>
                  <a:prstClr val="white"/>
                </a:solidFill>
                <a:effectLst>
                  <a:outerShdw blurRad="38100" dist="38100" dir="2700000" algn="tl">
                    <a:srgbClr val="000000">
                      <a:alpha val="43137"/>
                    </a:srgbClr>
                  </a:outerShdw>
                </a:effectLst>
                <a:latin typeface="Calibri" panose="020F0502020204030204"/>
              </a:endParaRPr>
            </a:p>
          </p:txBody>
        </p:sp>
        <p:sp>
          <p:nvSpPr>
            <p:cNvPr id="83" name="Rectangle 82">
              <a:extLst>
                <a:ext uri="{FF2B5EF4-FFF2-40B4-BE49-F238E27FC236}">
                  <a16:creationId xmlns:a16="http://schemas.microsoft.com/office/drawing/2014/main" id="{90419FD2-42D6-411F-BA04-D92B271472DB}"/>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4" name="Rectangle 83">
              <a:extLst>
                <a:ext uri="{FF2B5EF4-FFF2-40B4-BE49-F238E27FC236}">
                  <a16:creationId xmlns:a16="http://schemas.microsoft.com/office/drawing/2014/main" id="{2D1FBF95-099F-4DBC-9135-CE19F1FA0A58}"/>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5" name="Rectangle 84">
              <a:extLst>
                <a:ext uri="{FF2B5EF4-FFF2-40B4-BE49-F238E27FC236}">
                  <a16:creationId xmlns:a16="http://schemas.microsoft.com/office/drawing/2014/main" id="{525C5801-E5C6-4FB9-9193-A63CAC285CA2}"/>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6" name="TextBox 85">
              <a:extLst>
                <a:ext uri="{FF2B5EF4-FFF2-40B4-BE49-F238E27FC236}">
                  <a16:creationId xmlns:a16="http://schemas.microsoft.com/office/drawing/2014/main" id="{7F50B048-814A-4639-BD44-9DF97D13B069}"/>
                </a:ext>
              </a:extLst>
            </p:cNvPr>
            <p:cNvSpPr txBox="1"/>
            <p:nvPr/>
          </p:nvSpPr>
          <p:spPr>
            <a:xfrm>
              <a:off x="802504" y="2199980"/>
              <a:ext cx="39675"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D</a:t>
              </a:r>
              <a:endParaRPr lang="en-IN" sz="667" kern="1200" err="1">
                <a:solidFill>
                  <a:prstClr val="white"/>
                </a:solidFill>
                <a:latin typeface="Calibri" panose="020F0502020204030204"/>
              </a:endParaRPr>
            </a:p>
          </p:txBody>
        </p:sp>
        <p:sp>
          <p:nvSpPr>
            <p:cNvPr id="87" name="TextBox 86">
              <a:extLst>
                <a:ext uri="{FF2B5EF4-FFF2-40B4-BE49-F238E27FC236}">
                  <a16:creationId xmlns:a16="http://schemas.microsoft.com/office/drawing/2014/main" id="{8AA87E2F-C0E3-43B6-850F-C1680964349A}"/>
                </a:ext>
              </a:extLst>
            </p:cNvPr>
            <p:cNvSpPr txBox="1"/>
            <p:nvPr/>
          </p:nvSpPr>
          <p:spPr>
            <a:xfrm>
              <a:off x="1111488" y="2388105"/>
              <a:ext cx="5530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M</a:t>
              </a:r>
              <a:endParaRPr lang="en-IN" sz="667" kern="1200" err="1">
                <a:solidFill>
                  <a:prstClr val="white"/>
                </a:solidFill>
                <a:latin typeface="Calibri" panose="020F0502020204030204"/>
              </a:endParaRPr>
            </a:p>
          </p:txBody>
        </p:sp>
        <p:sp>
          <p:nvSpPr>
            <p:cNvPr id="88" name="TextBox 87">
              <a:extLst>
                <a:ext uri="{FF2B5EF4-FFF2-40B4-BE49-F238E27FC236}">
                  <a16:creationId xmlns:a16="http://schemas.microsoft.com/office/drawing/2014/main" id="{C020C7D9-0F28-452F-A9A8-2DDBC9A3ABF4}"/>
                </a:ext>
              </a:extLst>
            </p:cNvPr>
            <p:cNvSpPr txBox="1"/>
            <p:nvPr/>
          </p:nvSpPr>
          <p:spPr>
            <a:xfrm>
              <a:off x="1377069" y="2382833"/>
              <a:ext cx="3366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a:t>
              </a:r>
              <a:endParaRPr lang="en-IN" sz="667" kern="1200" err="1">
                <a:solidFill>
                  <a:prstClr val="white"/>
                </a:solidFill>
                <a:latin typeface="Calibri" panose="020F0502020204030204"/>
              </a:endParaRPr>
            </a:p>
          </p:txBody>
        </p:sp>
        <p:sp>
          <p:nvSpPr>
            <p:cNvPr id="89" name="Rectangle 88">
              <a:extLst>
                <a:ext uri="{FF2B5EF4-FFF2-40B4-BE49-F238E27FC236}">
                  <a16:creationId xmlns:a16="http://schemas.microsoft.com/office/drawing/2014/main" id="{EB7CAD2C-EF9C-426C-9A87-99930BA8929D}"/>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90" name="TextBox 89">
              <a:extLst>
                <a:ext uri="{FF2B5EF4-FFF2-40B4-BE49-F238E27FC236}">
                  <a16:creationId xmlns:a16="http://schemas.microsoft.com/office/drawing/2014/main" id="{B12FF921-E7E7-4984-B557-59C6BF55DFCC}"/>
                </a:ext>
              </a:extLst>
            </p:cNvPr>
            <p:cNvSpPr txBox="1"/>
            <p:nvPr/>
          </p:nvSpPr>
          <p:spPr>
            <a:xfrm>
              <a:off x="1834269" y="2242625"/>
              <a:ext cx="31258"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E</a:t>
              </a:r>
              <a:endParaRPr lang="en-IN" sz="667" kern="1200" err="1">
                <a:solidFill>
                  <a:prstClr val="white"/>
                </a:solidFill>
                <a:latin typeface="Calibri" panose="020F0502020204030204"/>
              </a:endParaRPr>
            </a:p>
          </p:txBody>
        </p:sp>
        <p:sp>
          <p:nvSpPr>
            <p:cNvPr id="91" name="Rectangle 90">
              <a:extLst>
                <a:ext uri="{FF2B5EF4-FFF2-40B4-BE49-F238E27FC236}">
                  <a16:creationId xmlns:a16="http://schemas.microsoft.com/office/drawing/2014/main" id="{E745E640-FD5B-4DB5-8C9E-7BC3AB767D02}"/>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92" name="TextBox 91">
              <a:extLst>
                <a:ext uri="{FF2B5EF4-FFF2-40B4-BE49-F238E27FC236}">
                  <a16:creationId xmlns:a16="http://schemas.microsoft.com/office/drawing/2014/main" id="{0EA1CA3D-E677-44F6-B816-5440480F0E02}"/>
                </a:ext>
              </a:extLst>
            </p:cNvPr>
            <p:cNvSpPr txBox="1"/>
            <p:nvPr/>
          </p:nvSpPr>
          <p:spPr>
            <a:xfrm>
              <a:off x="1829515" y="2392993"/>
              <a:ext cx="84157" cy="61508"/>
            </a:xfrm>
            <a:prstGeom prst="rect">
              <a:avLst/>
            </a:prstGeom>
            <a:no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USB</a:t>
              </a:r>
              <a:endParaRPr lang="en-IN" sz="533" kern="1200" err="1">
                <a:solidFill>
                  <a:prstClr val="white"/>
                </a:solidFill>
                <a:latin typeface="Calibri" panose="020F0502020204030204"/>
              </a:endParaRPr>
            </a:p>
          </p:txBody>
        </p:sp>
      </p:grpSp>
      <p:sp>
        <p:nvSpPr>
          <p:cNvPr id="93" name="TextBox 92">
            <a:extLst>
              <a:ext uri="{FF2B5EF4-FFF2-40B4-BE49-F238E27FC236}">
                <a16:creationId xmlns:a16="http://schemas.microsoft.com/office/drawing/2014/main" id="{D359087C-4BE6-4DC0-A03C-172218E79F05}"/>
              </a:ext>
            </a:extLst>
          </p:cNvPr>
          <p:cNvSpPr txBox="1"/>
          <p:nvPr/>
        </p:nvSpPr>
        <p:spPr>
          <a:xfrm>
            <a:off x="2942925" y="1645021"/>
            <a:ext cx="363882" cy="82010"/>
          </a:xfrm>
          <a:prstGeom prst="rect">
            <a:avLst/>
          </a:prstGeom>
          <a:solidFill>
            <a:srgbClr val="C00000"/>
          </a:solid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Any BIOS, OS</a:t>
            </a:r>
            <a:endParaRPr lang="en-IN" sz="533" kern="1200" err="1">
              <a:solidFill>
                <a:prstClr val="white"/>
              </a:solidFill>
              <a:latin typeface="Calibri" panose="020F0502020204030204"/>
            </a:endParaRPr>
          </a:p>
        </p:txBody>
      </p:sp>
      <p:sp>
        <p:nvSpPr>
          <p:cNvPr id="94" name="TextBox 93">
            <a:extLst>
              <a:ext uri="{FF2B5EF4-FFF2-40B4-BE49-F238E27FC236}">
                <a16:creationId xmlns:a16="http://schemas.microsoft.com/office/drawing/2014/main" id="{8AA64F7A-3922-4590-B4AA-EBCC99D10F47}"/>
              </a:ext>
            </a:extLst>
          </p:cNvPr>
          <p:cNvSpPr txBox="1"/>
          <p:nvPr/>
        </p:nvSpPr>
        <p:spPr>
          <a:xfrm>
            <a:off x="3656565" y="3256022"/>
            <a:ext cx="442429" cy="123111"/>
          </a:xfrm>
          <a:prstGeom prst="rect">
            <a:avLst/>
          </a:prstGeom>
          <a:noFill/>
        </p:spPr>
        <p:txBody>
          <a:bodyPr vert="horz" wrap="none" lIns="0" tIns="0" rIns="0" bIns="0" rtlCol="0">
            <a:spAutoFit/>
          </a:bodyPr>
          <a:lstStyle/>
          <a:p>
            <a:pPr defTabSz="609585" hangingPunct="1">
              <a:lnSpc>
                <a:spcPct val="100000"/>
              </a:lnSpc>
              <a:spcBef>
                <a:spcPts val="0"/>
              </a:spcBef>
            </a:pPr>
            <a:r>
              <a:rPr lang="en-US" sz="800" kern="1200">
                <a:solidFill>
                  <a:prstClr val="black"/>
                </a:solidFill>
                <a:latin typeface="Calibri" panose="020F0502020204030204"/>
              </a:rPr>
              <a:t>Local login</a:t>
            </a:r>
            <a:endParaRPr lang="en-IN" sz="800" kern="1200" err="1">
              <a:solidFill>
                <a:prstClr val="black"/>
              </a:solidFill>
              <a:latin typeface="Calibri" panose="020F0502020204030204"/>
            </a:endParaRPr>
          </a:p>
        </p:txBody>
      </p:sp>
      <p:sp>
        <p:nvSpPr>
          <p:cNvPr id="95" name="TextBox 94">
            <a:extLst>
              <a:ext uri="{FF2B5EF4-FFF2-40B4-BE49-F238E27FC236}">
                <a16:creationId xmlns:a16="http://schemas.microsoft.com/office/drawing/2014/main" id="{FF84C9D6-86F5-4CBB-9243-279113EEE7BC}"/>
              </a:ext>
            </a:extLst>
          </p:cNvPr>
          <p:cNvSpPr txBox="1"/>
          <p:nvPr/>
        </p:nvSpPr>
        <p:spPr>
          <a:xfrm>
            <a:off x="4423740" y="2493819"/>
            <a:ext cx="160300"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black"/>
                </a:solidFill>
                <a:latin typeface="Calibri" panose="020F0502020204030204"/>
              </a:rPr>
              <a:t>Host</a:t>
            </a:r>
            <a:endParaRPr lang="en-IN" sz="667" kern="1200" err="1">
              <a:solidFill>
                <a:prstClr val="black"/>
              </a:solidFill>
              <a:latin typeface="Calibri" panose="020F0502020204030204"/>
            </a:endParaRPr>
          </a:p>
        </p:txBody>
      </p:sp>
      <p:sp>
        <p:nvSpPr>
          <p:cNvPr id="96" name="Rectangle 95">
            <a:extLst>
              <a:ext uri="{FF2B5EF4-FFF2-40B4-BE49-F238E27FC236}">
                <a16:creationId xmlns:a16="http://schemas.microsoft.com/office/drawing/2014/main" id="{1920D18A-19B0-4586-8A69-27DAFF008B95}"/>
              </a:ext>
            </a:extLst>
          </p:cNvPr>
          <p:cNvSpPr/>
          <p:nvPr/>
        </p:nvSpPr>
        <p:spPr>
          <a:xfrm>
            <a:off x="9978102" y="1757404"/>
            <a:ext cx="884229" cy="3503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667" kern="1200">
                <a:solidFill>
                  <a:prstClr val="black"/>
                </a:solidFill>
                <a:latin typeface="Calibri" panose="020F0502020204030204"/>
              </a:rPr>
              <a:t>Debug/Flash</a:t>
            </a:r>
          </a:p>
          <a:p>
            <a:pPr algn="ctr" defTabSz="609585" hangingPunct="1">
              <a:lnSpc>
                <a:spcPct val="100000"/>
              </a:lnSpc>
              <a:spcBef>
                <a:spcPts val="0"/>
              </a:spcBef>
            </a:pPr>
            <a:r>
              <a:rPr lang="en-US" sz="667" kern="1200">
                <a:solidFill>
                  <a:prstClr val="black"/>
                </a:solidFill>
                <a:latin typeface="Calibri" panose="020F0502020204030204"/>
              </a:rPr>
              <a:t>Module</a:t>
            </a:r>
            <a:endParaRPr lang="en-IN" sz="667" kern="1200">
              <a:solidFill>
                <a:prstClr val="black"/>
              </a:solidFill>
              <a:latin typeface="Calibri" panose="020F0502020204030204"/>
            </a:endParaRPr>
          </a:p>
        </p:txBody>
      </p:sp>
      <p:pic>
        <p:nvPicPr>
          <p:cNvPr id="97" name="Picture 2" descr="Computer, mouse icon">
            <a:extLst>
              <a:ext uri="{FF2B5EF4-FFF2-40B4-BE49-F238E27FC236}">
                <a16:creationId xmlns:a16="http://schemas.microsoft.com/office/drawing/2014/main" id="{B4382B65-3411-4BF7-A409-73830660959B}"/>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485214" y="2193980"/>
            <a:ext cx="509337" cy="50933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Computer, hardware, keyboard icon">
            <a:extLst>
              <a:ext uri="{FF2B5EF4-FFF2-40B4-BE49-F238E27FC236}">
                <a16:creationId xmlns:a16="http://schemas.microsoft.com/office/drawing/2014/main" id="{B4C55DA3-3FFE-492F-A6C7-BA0C74BFCFA7}"/>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8917165" y="2159607"/>
            <a:ext cx="619980" cy="61998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Computer, display, mac, monitor, pc icon">
            <a:extLst>
              <a:ext uri="{FF2B5EF4-FFF2-40B4-BE49-F238E27FC236}">
                <a16:creationId xmlns:a16="http://schemas.microsoft.com/office/drawing/2014/main" id="{B0C01947-1BE8-4F07-937C-67CFEDE54DBC}"/>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7269056" y="1523660"/>
            <a:ext cx="806001" cy="80600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Computer, desktop, device, display, laptop, screen icon">
            <a:extLst>
              <a:ext uri="{FF2B5EF4-FFF2-40B4-BE49-F238E27FC236}">
                <a16:creationId xmlns:a16="http://schemas.microsoft.com/office/drawing/2014/main" id="{0086630F-5C42-4681-BEC3-8DABAD8355CF}"/>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973338" y="2144904"/>
            <a:ext cx="884229" cy="8842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Button, electric, lightning, off, on, power, supply, switch, turn icon">
            <a:extLst>
              <a:ext uri="{FF2B5EF4-FFF2-40B4-BE49-F238E27FC236}">
                <a16:creationId xmlns:a16="http://schemas.microsoft.com/office/drawing/2014/main" id="{6E2EEB0D-E645-4D10-BD70-F68F776BA0CA}"/>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8182469" y="2252617"/>
            <a:ext cx="422175" cy="422175"/>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Straight Connector 101">
            <a:extLst>
              <a:ext uri="{FF2B5EF4-FFF2-40B4-BE49-F238E27FC236}">
                <a16:creationId xmlns:a16="http://schemas.microsoft.com/office/drawing/2014/main" id="{1EB6BE6E-474C-4477-9397-C105E5415F61}"/>
              </a:ext>
            </a:extLst>
          </p:cNvPr>
          <p:cNvCxnSpPr>
            <a:cxnSpLocks/>
          </p:cNvCxnSpPr>
          <p:nvPr/>
        </p:nvCxnSpPr>
        <p:spPr>
          <a:xfrm>
            <a:off x="9827414" y="1871040"/>
            <a:ext cx="263717"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46F6D33-E86B-4F00-9D2E-455D15B040EE}"/>
              </a:ext>
            </a:extLst>
          </p:cNvPr>
          <p:cNvCxnSpPr>
            <a:cxnSpLocks/>
            <a:stCxn id="96" idx="2"/>
          </p:cNvCxnSpPr>
          <p:nvPr/>
        </p:nvCxnSpPr>
        <p:spPr>
          <a:xfrm flipH="1">
            <a:off x="10401499" y="2107764"/>
            <a:ext cx="0" cy="223544"/>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DD88A10-BFA0-48B9-A624-AA2835D2CC72}"/>
              </a:ext>
            </a:extLst>
          </p:cNvPr>
          <p:cNvCxnSpPr>
            <a:stCxn id="99" idx="3"/>
            <a:endCxn id="106" idx="1"/>
          </p:cNvCxnSpPr>
          <p:nvPr/>
        </p:nvCxnSpPr>
        <p:spPr>
          <a:xfrm>
            <a:off x="8075057" y="1926661"/>
            <a:ext cx="216564" cy="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9ED48321-0A19-4076-A91E-7A1154A9BB61}"/>
              </a:ext>
            </a:extLst>
          </p:cNvPr>
          <p:cNvGrpSpPr/>
          <p:nvPr/>
        </p:nvGrpSpPr>
        <p:grpSpPr>
          <a:xfrm>
            <a:off x="8289672" y="1635239"/>
            <a:ext cx="1537741" cy="589910"/>
            <a:chOff x="781713" y="2022665"/>
            <a:chExt cx="1153306" cy="442433"/>
          </a:xfrm>
        </p:grpSpPr>
        <p:sp>
          <p:nvSpPr>
            <p:cNvPr id="106" name="Rectangle 105">
              <a:extLst>
                <a:ext uri="{FF2B5EF4-FFF2-40B4-BE49-F238E27FC236}">
                  <a16:creationId xmlns:a16="http://schemas.microsoft.com/office/drawing/2014/main" id="{A144CFC7-AB10-43BD-8448-773C125C9E21}"/>
                </a:ext>
              </a:extLst>
            </p:cNvPr>
            <p:cNvSpPr/>
            <p:nvPr/>
          </p:nvSpPr>
          <p:spPr>
            <a:xfrm>
              <a:off x="783174" y="2022665"/>
              <a:ext cx="1151845" cy="437131"/>
            </a:xfrm>
            <a:prstGeom prst="rect">
              <a:avLst/>
            </a:prstGeom>
            <a:solidFill>
              <a:srgbClr val="00B05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933" kern="1200">
                  <a:solidFill>
                    <a:prstClr val="white"/>
                  </a:solidFill>
                  <a:effectLst>
                    <a:outerShdw blurRad="38100" dist="38100" dir="2700000" algn="tl">
                      <a:srgbClr val="000000">
                        <a:alpha val="43137"/>
                      </a:srgbClr>
                    </a:outerShdw>
                  </a:effectLst>
                  <a:latin typeface="Calibri" panose="020F0502020204030204"/>
                </a:rPr>
                <a:t>System Under Test</a:t>
              </a:r>
              <a:endParaRPr lang="en-IN" sz="933" kern="1200">
                <a:solidFill>
                  <a:prstClr val="white"/>
                </a:solidFill>
                <a:effectLst>
                  <a:outerShdw blurRad="38100" dist="38100" dir="2700000" algn="tl">
                    <a:srgbClr val="000000">
                      <a:alpha val="43137"/>
                    </a:srgbClr>
                  </a:outerShdw>
                </a:effectLst>
                <a:latin typeface="Calibri" panose="020F0502020204030204"/>
              </a:endParaRPr>
            </a:p>
          </p:txBody>
        </p:sp>
        <p:sp>
          <p:nvSpPr>
            <p:cNvPr id="107" name="Rectangle 106">
              <a:extLst>
                <a:ext uri="{FF2B5EF4-FFF2-40B4-BE49-F238E27FC236}">
                  <a16:creationId xmlns:a16="http://schemas.microsoft.com/office/drawing/2014/main" id="{78ECD968-C756-44FC-B345-51AD88F9CDB8}"/>
                </a:ext>
              </a:extLst>
            </p:cNvPr>
            <p:cNvSpPr/>
            <p:nvPr/>
          </p:nvSpPr>
          <p:spPr>
            <a:xfrm>
              <a:off x="1097821" y="23876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6FE95988-D87C-4FFF-B62A-464AB8284249}"/>
                </a:ext>
              </a:extLst>
            </p:cNvPr>
            <p:cNvSpPr/>
            <p:nvPr/>
          </p:nvSpPr>
          <p:spPr>
            <a:xfrm>
              <a:off x="13519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C2164D4A-B0EA-4088-8EE7-817CDEE2CB14}"/>
                </a:ext>
              </a:extLst>
            </p:cNvPr>
            <p:cNvSpPr/>
            <p:nvPr/>
          </p:nvSpPr>
          <p:spPr>
            <a:xfrm>
              <a:off x="781713" y="21999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0" name="TextBox 109">
              <a:extLst>
                <a:ext uri="{FF2B5EF4-FFF2-40B4-BE49-F238E27FC236}">
                  <a16:creationId xmlns:a16="http://schemas.microsoft.com/office/drawing/2014/main" id="{21EBB3ED-300C-4DEE-828C-822265809DA7}"/>
                </a:ext>
              </a:extLst>
            </p:cNvPr>
            <p:cNvSpPr txBox="1"/>
            <p:nvPr/>
          </p:nvSpPr>
          <p:spPr>
            <a:xfrm>
              <a:off x="802504" y="2199980"/>
              <a:ext cx="39675"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D</a:t>
              </a:r>
              <a:endParaRPr lang="en-IN" sz="667" kern="1200" err="1">
                <a:solidFill>
                  <a:prstClr val="white"/>
                </a:solidFill>
                <a:latin typeface="Calibri" panose="020F0502020204030204"/>
              </a:endParaRPr>
            </a:p>
          </p:txBody>
        </p:sp>
        <p:sp>
          <p:nvSpPr>
            <p:cNvPr id="111" name="TextBox 110">
              <a:extLst>
                <a:ext uri="{FF2B5EF4-FFF2-40B4-BE49-F238E27FC236}">
                  <a16:creationId xmlns:a16="http://schemas.microsoft.com/office/drawing/2014/main" id="{F5B4AB69-5004-41DA-8431-190FE55636EF}"/>
                </a:ext>
              </a:extLst>
            </p:cNvPr>
            <p:cNvSpPr txBox="1"/>
            <p:nvPr/>
          </p:nvSpPr>
          <p:spPr>
            <a:xfrm>
              <a:off x="1111488" y="2388105"/>
              <a:ext cx="55304"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M</a:t>
              </a:r>
              <a:endParaRPr lang="en-IN" sz="667" kern="1200" err="1">
                <a:solidFill>
                  <a:prstClr val="white"/>
                </a:solidFill>
                <a:latin typeface="Calibri" panose="020F0502020204030204"/>
              </a:endParaRPr>
            </a:p>
          </p:txBody>
        </p:sp>
        <p:sp>
          <p:nvSpPr>
            <p:cNvPr id="112" name="TextBox 111">
              <a:extLst>
                <a:ext uri="{FF2B5EF4-FFF2-40B4-BE49-F238E27FC236}">
                  <a16:creationId xmlns:a16="http://schemas.microsoft.com/office/drawing/2014/main" id="{9DBA2BB5-8070-40F5-AE17-D6A4D5461195}"/>
                </a:ext>
              </a:extLst>
            </p:cNvPr>
            <p:cNvSpPr txBox="1"/>
            <p:nvPr/>
          </p:nvSpPr>
          <p:spPr>
            <a:xfrm>
              <a:off x="1392309" y="2382833"/>
              <a:ext cx="33663"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K</a:t>
              </a:r>
              <a:endParaRPr lang="en-IN" sz="667" kern="1200" err="1">
                <a:solidFill>
                  <a:prstClr val="white"/>
                </a:solidFill>
                <a:latin typeface="Calibri" panose="020F0502020204030204"/>
              </a:endParaRPr>
            </a:p>
          </p:txBody>
        </p:sp>
        <p:sp>
          <p:nvSpPr>
            <p:cNvPr id="113" name="Rectangle 112">
              <a:extLst>
                <a:ext uri="{FF2B5EF4-FFF2-40B4-BE49-F238E27FC236}">
                  <a16:creationId xmlns:a16="http://schemas.microsoft.com/office/drawing/2014/main" id="{AAF4724E-B551-4A29-B277-5B66463AAC05}"/>
                </a:ext>
              </a:extLst>
            </p:cNvPr>
            <p:cNvSpPr/>
            <p:nvPr/>
          </p:nvSpPr>
          <p:spPr>
            <a:xfrm>
              <a:off x="1809198" y="2245673"/>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4" name="TextBox 113">
              <a:extLst>
                <a:ext uri="{FF2B5EF4-FFF2-40B4-BE49-F238E27FC236}">
                  <a16:creationId xmlns:a16="http://schemas.microsoft.com/office/drawing/2014/main" id="{D0886B1A-742C-4135-984C-124D27AA89FD}"/>
                </a:ext>
              </a:extLst>
            </p:cNvPr>
            <p:cNvSpPr txBox="1"/>
            <p:nvPr/>
          </p:nvSpPr>
          <p:spPr>
            <a:xfrm>
              <a:off x="1834269" y="2242625"/>
              <a:ext cx="31259" cy="76993"/>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E</a:t>
              </a:r>
              <a:endParaRPr lang="en-IN" sz="667" kern="1200" err="1">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3EA3D4F-88CE-4D0C-9957-A49984F98B84}"/>
                </a:ext>
              </a:extLst>
            </p:cNvPr>
            <p:cNvSpPr/>
            <p:nvPr/>
          </p:nvSpPr>
          <p:spPr>
            <a:xfrm>
              <a:off x="1809198" y="2385881"/>
              <a:ext cx="120308" cy="720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6" name="TextBox 115">
              <a:extLst>
                <a:ext uri="{FF2B5EF4-FFF2-40B4-BE49-F238E27FC236}">
                  <a16:creationId xmlns:a16="http://schemas.microsoft.com/office/drawing/2014/main" id="{CA3260CF-1EFC-4840-A231-41DF2A7485EC}"/>
                </a:ext>
              </a:extLst>
            </p:cNvPr>
            <p:cNvSpPr txBox="1"/>
            <p:nvPr/>
          </p:nvSpPr>
          <p:spPr>
            <a:xfrm>
              <a:off x="1816608" y="2392993"/>
              <a:ext cx="84158" cy="61508"/>
            </a:xfrm>
            <a:prstGeom prst="rect">
              <a:avLst/>
            </a:prstGeom>
            <a:no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USB</a:t>
              </a:r>
              <a:endParaRPr lang="en-IN" sz="533" kern="1200" err="1">
                <a:solidFill>
                  <a:prstClr val="white"/>
                </a:solidFill>
                <a:latin typeface="Calibri" panose="020F0502020204030204"/>
              </a:endParaRPr>
            </a:p>
          </p:txBody>
        </p:sp>
      </p:grpSp>
      <p:sp>
        <p:nvSpPr>
          <p:cNvPr id="117" name="TextBox 116">
            <a:extLst>
              <a:ext uri="{FF2B5EF4-FFF2-40B4-BE49-F238E27FC236}">
                <a16:creationId xmlns:a16="http://schemas.microsoft.com/office/drawing/2014/main" id="{817FB828-72E6-46E2-B270-6E73F894EF0D}"/>
              </a:ext>
            </a:extLst>
          </p:cNvPr>
          <p:cNvSpPr txBox="1"/>
          <p:nvPr/>
        </p:nvSpPr>
        <p:spPr>
          <a:xfrm>
            <a:off x="8831435" y="1645021"/>
            <a:ext cx="363882" cy="82010"/>
          </a:xfrm>
          <a:prstGeom prst="rect">
            <a:avLst/>
          </a:prstGeom>
          <a:solidFill>
            <a:srgbClr val="C00000"/>
          </a:solidFill>
        </p:spPr>
        <p:txBody>
          <a:bodyPr vert="horz" wrap="none" lIns="0" tIns="0" rIns="0" bIns="0" rtlCol="0">
            <a:spAutoFit/>
          </a:bodyPr>
          <a:lstStyle/>
          <a:p>
            <a:pPr defTabSz="609585" hangingPunct="1">
              <a:lnSpc>
                <a:spcPct val="100000"/>
              </a:lnSpc>
              <a:spcBef>
                <a:spcPts val="0"/>
              </a:spcBef>
            </a:pPr>
            <a:r>
              <a:rPr lang="en-US" sz="533" kern="1200">
                <a:solidFill>
                  <a:prstClr val="white"/>
                </a:solidFill>
                <a:latin typeface="Calibri" panose="020F0502020204030204"/>
              </a:rPr>
              <a:t>Any BIOS, OS</a:t>
            </a:r>
            <a:endParaRPr lang="en-IN" sz="533" kern="1200" err="1">
              <a:solidFill>
                <a:prstClr val="white"/>
              </a:solidFill>
              <a:latin typeface="Calibri" panose="020F0502020204030204"/>
            </a:endParaRPr>
          </a:p>
        </p:txBody>
      </p:sp>
      <p:sp>
        <p:nvSpPr>
          <p:cNvPr id="118" name="TextBox 117">
            <a:extLst>
              <a:ext uri="{FF2B5EF4-FFF2-40B4-BE49-F238E27FC236}">
                <a16:creationId xmlns:a16="http://schemas.microsoft.com/office/drawing/2014/main" id="{D570A44A-A128-4E79-91FD-1FEE9525F4D0}"/>
              </a:ext>
            </a:extLst>
          </p:cNvPr>
          <p:cNvSpPr txBox="1"/>
          <p:nvPr/>
        </p:nvSpPr>
        <p:spPr>
          <a:xfrm>
            <a:off x="10312250" y="2493819"/>
            <a:ext cx="160300" cy="102657"/>
          </a:xfrm>
          <a:prstGeom prst="rect">
            <a:avLst/>
          </a:prstGeom>
          <a:noFill/>
        </p:spPr>
        <p:txBody>
          <a:bodyPr vert="horz" wrap="none" lIns="0" tIns="0" rIns="0" bIns="0" rtlCol="0">
            <a:spAutoFit/>
          </a:bodyPr>
          <a:lstStyle/>
          <a:p>
            <a:pPr defTabSz="609585" hangingPunct="1">
              <a:lnSpc>
                <a:spcPct val="100000"/>
              </a:lnSpc>
              <a:spcBef>
                <a:spcPts val="0"/>
              </a:spcBef>
            </a:pPr>
            <a:r>
              <a:rPr lang="en-US" sz="667" kern="1200">
                <a:solidFill>
                  <a:prstClr val="black"/>
                </a:solidFill>
                <a:latin typeface="Calibri" panose="020F0502020204030204"/>
              </a:rPr>
              <a:t>Host</a:t>
            </a:r>
            <a:endParaRPr lang="en-IN" sz="667" kern="1200" err="1">
              <a:solidFill>
                <a:prstClr val="black"/>
              </a:solidFill>
              <a:latin typeface="Calibri" panose="020F0502020204030204"/>
            </a:endParaRPr>
          </a:p>
        </p:txBody>
      </p:sp>
      <p:sp>
        <p:nvSpPr>
          <p:cNvPr id="119" name="TextBox 118">
            <a:extLst>
              <a:ext uri="{FF2B5EF4-FFF2-40B4-BE49-F238E27FC236}">
                <a16:creationId xmlns:a16="http://schemas.microsoft.com/office/drawing/2014/main" id="{76681892-1248-46AD-BD52-F650751141D5}"/>
              </a:ext>
            </a:extLst>
          </p:cNvPr>
          <p:cNvSpPr txBox="1"/>
          <p:nvPr/>
        </p:nvSpPr>
        <p:spPr>
          <a:xfrm>
            <a:off x="7290221" y="2496000"/>
            <a:ext cx="571503" cy="184666"/>
          </a:xfrm>
          <a:prstGeom prst="rect">
            <a:avLst/>
          </a:prstGeom>
          <a:noFill/>
        </p:spPr>
        <p:txBody>
          <a:bodyPr vert="horz" wrap="none" lIns="0" tIns="0" rIns="0" bIns="0" rtlCol="0">
            <a:spAutoFit/>
          </a:bodyPr>
          <a:lstStyle/>
          <a:p>
            <a:pPr defTabSz="609585" hangingPunct="1">
              <a:lnSpc>
                <a:spcPct val="100000"/>
              </a:lnSpc>
              <a:spcBef>
                <a:spcPts val="0"/>
              </a:spcBef>
            </a:pPr>
            <a:r>
              <a:rPr lang="en-US" sz="1200" kern="1200">
                <a:solidFill>
                  <a:prstClr val="white">
                    <a:lumMod val="95000"/>
                  </a:prstClr>
                </a:solidFill>
                <a:effectLst>
                  <a:outerShdw blurRad="38100" dist="38100" dir="2700000" algn="tl">
                    <a:srgbClr val="000000">
                      <a:alpha val="43137"/>
                    </a:srgbClr>
                  </a:outerShdw>
                </a:effectLst>
                <a:latin typeface="Calibri" panose="020F0502020204030204"/>
              </a:rPr>
              <a:t>IP Device</a:t>
            </a:r>
            <a:endParaRPr lang="en-IN" sz="1200" kern="1200" err="1">
              <a:solidFill>
                <a:prstClr val="white">
                  <a:lumMod val="95000"/>
                </a:prstClr>
              </a:solidFill>
              <a:effectLst>
                <a:outerShdw blurRad="38100" dist="38100" dir="2700000" algn="tl">
                  <a:srgbClr val="000000">
                    <a:alpha val="43137"/>
                  </a:srgbClr>
                </a:outerShdw>
              </a:effectLst>
              <a:latin typeface="Calibri" panose="020F0502020204030204"/>
            </a:endParaRPr>
          </a:p>
        </p:txBody>
      </p:sp>
      <p:cxnSp>
        <p:nvCxnSpPr>
          <p:cNvPr id="120" name="Straight Connector 119">
            <a:extLst>
              <a:ext uri="{FF2B5EF4-FFF2-40B4-BE49-F238E27FC236}">
                <a16:creationId xmlns:a16="http://schemas.microsoft.com/office/drawing/2014/main" id="{B4E89930-5919-444B-95A1-B6B9770D5ABD}"/>
              </a:ext>
            </a:extLst>
          </p:cNvPr>
          <p:cNvCxnSpPr>
            <a:cxnSpLocks/>
          </p:cNvCxnSpPr>
          <p:nvPr/>
        </p:nvCxnSpPr>
        <p:spPr>
          <a:xfrm flipV="1">
            <a:off x="8315692" y="2726943"/>
            <a:ext cx="0" cy="144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1" name="Cloud 120">
            <a:extLst>
              <a:ext uri="{FF2B5EF4-FFF2-40B4-BE49-F238E27FC236}">
                <a16:creationId xmlns:a16="http://schemas.microsoft.com/office/drawing/2014/main" id="{57BC2F13-595C-4353-8B9C-8186207F3676}"/>
              </a:ext>
            </a:extLst>
          </p:cNvPr>
          <p:cNvSpPr/>
          <p:nvPr/>
        </p:nvSpPr>
        <p:spPr>
          <a:xfrm>
            <a:off x="7381118" y="2837472"/>
            <a:ext cx="1869148" cy="326547"/>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sz="667" kern="1200">
              <a:solidFill>
                <a:prstClr val="white"/>
              </a:solidFill>
              <a:effectLst>
                <a:outerShdw blurRad="38100" dist="38100" dir="2700000" algn="tl">
                  <a:srgbClr val="000000">
                    <a:alpha val="43137"/>
                  </a:srgbClr>
                </a:outerShdw>
              </a:effectLst>
              <a:latin typeface="Calibri" panose="020F0502020204030204"/>
            </a:endParaRPr>
          </a:p>
        </p:txBody>
      </p:sp>
      <p:sp>
        <p:nvSpPr>
          <p:cNvPr id="122" name="Rectangle 121">
            <a:extLst>
              <a:ext uri="{FF2B5EF4-FFF2-40B4-BE49-F238E27FC236}">
                <a16:creationId xmlns:a16="http://schemas.microsoft.com/office/drawing/2014/main" id="{729D6844-4075-4905-84DA-EAC7E1016A05}"/>
              </a:ext>
            </a:extLst>
          </p:cNvPr>
          <p:cNvSpPr/>
          <p:nvPr/>
        </p:nvSpPr>
        <p:spPr>
          <a:xfrm>
            <a:off x="867955" y="6362527"/>
            <a:ext cx="560101" cy="19920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latin typeface="Calibri" panose="020F0502020204030204"/>
              </a:rPr>
              <a:t>Port</a:t>
            </a:r>
            <a:endParaRPr lang="en-IN" sz="1200" kern="1200">
              <a:solidFill>
                <a:prstClr val="white"/>
              </a:solidFill>
              <a:latin typeface="Calibri" panose="020F0502020204030204"/>
            </a:endParaRPr>
          </a:p>
        </p:txBody>
      </p:sp>
      <p:sp>
        <p:nvSpPr>
          <p:cNvPr id="123" name="Rectangle: Rounded Corners 122">
            <a:extLst>
              <a:ext uri="{FF2B5EF4-FFF2-40B4-BE49-F238E27FC236}">
                <a16:creationId xmlns:a16="http://schemas.microsoft.com/office/drawing/2014/main" id="{E27968D3-B550-4A04-AF91-49AF940992F1}"/>
              </a:ext>
            </a:extLst>
          </p:cNvPr>
          <p:cNvSpPr/>
          <p:nvPr/>
        </p:nvSpPr>
        <p:spPr>
          <a:xfrm>
            <a:off x="149874" y="6426557"/>
            <a:ext cx="2414761" cy="412140"/>
          </a:xfrm>
          <a:prstGeom prst="roundRect">
            <a:avLst/>
          </a:prstGeom>
          <a:noFill/>
          <a:ln w="3175">
            <a:solidFill>
              <a:srgbClr val="0071C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24" name="TextBox 123">
            <a:extLst>
              <a:ext uri="{FF2B5EF4-FFF2-40B4-BE49-F238E27FC236}">
                <a16:creationId xmlns:a16="http://schemas.microsoft.com/office/drawing/2014/main" id="{99988357-06DA-4E36-A62E-964571647892}"/>
              </a:ext>
            </a:extLst>
          </p:cNvPr>
          <p:cNvSpPr txBox="1"/>
          <p:nvPr/>
        </p:nvSpPr>
        <p:spPr>
          <a:xfrm>
            <a:off x="241425" y="6365055"/>
            <a:ext cx="449162" cy="184666"/>
          </a:xfrm>
          <a:prstGeom prst="rect">
            <a:avLst/>
          </a:prstGeom>
          <a:solidFill>
            <a:srgbClr val="003C71"/>
          </a:solidFill>
        </p:spPr>
        <p:txBody>
          <a:bodyPr vert="horz" wrap="none" lIns="0" tIns="0" rIns="0" bIns="0" rtlCol="0">
            <a:spAutoFit/>
          </a:bodyPr>
          <a:lstStyle/>
          <a:p>
            <a:pPr defTabSz="609585" hangingPunct="1">
              <a:lnSpc>
                <a:spcPct val="100000"/>
              </a:lnSpc>
              <a:spcBef>
                <a:spcPts val="0"/>
              </a:spcBef>
            </a:pPr>
            <a:r>
              <a:rPr lang="en-US" sz="1200" kern="1200">
                <a:solidFill>
                  <a:prstClr val="white"/>
                </a:solidFill>
                <a:latin typeface="Calibri" panose="020F0502020204030204"/>
              </a:rPr>
              <a:t>Legend</a:t>
            </a:r>
            <a:endParaRPr lang="en-IN" sz="1200" kern="1200" err="1">
              <a:solidFill>
                <a:prstClr val="white"/>
              </a:solidFill>
              <a:latin typeface="Calibri" panose="020F0502020204030204"/>
            </a:endParaRPr>
          </a:p>
        </p:txBody>
      </p:sp>
      <p:sp>
        <p:nvSpPr>
          <p:cNvPr id="125" name="Rectangle 124">
            <a:extLst>
              <a:ext uri="{FF2B5EF4-FFF2-40B4-BE49-F238E27FC236}">
                <a16:creationId xmlns:a16="http://schemas.microsoft.com/office/drawing/2014/main" id="{6AAB9015-8CA4-4C03-B40F-D5A5E8C84C24}"/>
              </a:ext>
            </a:extLst>
          </p:cNvPr>
          <p:cNvSpPr/>
          <p:nvPr/>
        </p:nvSpPr>
        <p:spPr>
          <a:xfrm>
            <a:off x="1526094" y="6359146"/>
            <a:ext cx="560101" cy="19920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latin typeface="Calibri" panose="020F0502020204030204"/>
              </a:rPr>
              <a:t>SW</a:t>
            </a:r>
            <a:endParaRPr lang="en-IN" sz="1200" kern="1200">
              <a:solidFill>
                <a:prstClr val="white"/>
              </a:solidFill>
              <a:latin typeface="Calibri" panose="020F0502020204030204"/>
            </a:endParaRPr>
          </a:p>
        </p:txBody>
      </p:sp>
      <p:sp>
        <p:nvSpPr>
          <p:cNvPr id="126" name="Rectangle 125">
            <a:extLst>
              <a:ext uri="{FF2B5EF4-FFF2-40B4-BE49-F238E27FC236}">
                <a16:creationId xmlns:a16="http://schemas.microsoft.com/office/drawing/2014/main" id="{E693DBE2-0FD0-41EC-8988-BB55769C19B1}"/>
              </a:ext>
            </a:extLst>
          </p:cNvPr>
          <p:cNvSpPr/>
          <p:nvPr/>
        </p:nvSpPr>
        <p:spPr>
          <a:xfrm>
            <a:off x="2153586" y="6356718"/>
            <a:ext cx="827212" cy="199207"/>
          </a:xfrm>
          <a:prstGeom prst="rect">
            <a:avLst/>
          </a:prstGeom>
          <a:solidFill>
            <a:srgbClr val="ED13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black"/>
                </a:solidFill>
                <a:latin typeface="Calibri" panose="020F0502020204030204"/>
              </a:rPr>
              <a:t>Adapter</a:t>
            </a:r>
            <a:endParaRPr lang="en-IN" sz="1200" kern="1200">
              <a:solidFill>
                <a:prstClr val="black"/>
              </a:solidFill>
              <a:latin typeface="Calibri" panose="020F0502020204030204"/>
            </a:endParaRPr>
          </a:p>
        </p:txBody>
      </p:sp>
      <p:cxnSp>
        <p:nvCxnSpPr>
          <p:cNvPr id="127" name="Connector: Elbow 126">
            <a:extLst>
              <a:ext uri="{FF2B5EF4-FFF2-40B4-BE49-F238E27FC236}">
                <a16:creationId xmlns:a16="http://schemas.microsoft.com/office/drawing/2014/main" id="{86432616-DD1B-4A4F-BA1A-D701A8F60084}"/>
              </a:ext>
            </a:extLst>
          </p:cNvPr>
          <p:cNvCxnSpPr>
            <a:cxnSpLocks/>
            <a:stCxn id="129" idx="1"/>
          </p:cNvCxnSpPr>
          <p:nvPr/>
        </p:nvCxnSpPr>
        <p:spPr>
          <a:xfrm rot="10800000" flipV="1">
            <a:off x="9587683" y="2800159"/>
            <a:ext cx="335458" cy="488809"/>
          </a:xfrm>
          <a:prstGeom prst="bentConnector2">
            <a:avLst/>
          </a:prstGeom>
          <a:ln w="3175">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FD0D673F-1158-4AEA-9F05-5012BA46740F}"/>
              </a:ext>
            </a:extLst>
          </p:cNvPr>
          <p:cNvSpPr txBox="1"/>
          <p:nvPr/>
        </p:nvSpPr>
        <p:spPr>
          <a:xfrm>
            <a:off x="9592749" y="2902425"/>
            <a:ext cx="597921" cy="123111"/>
          </a:xfrm>
          <a:prstGeom prst="rect">
            <a:avLst/>
          </a:prstGeom>
          <a:noFill/>
        </p:spPr>
        <p:txBody>
          <a:bodyPr vert="horz" wrap="none" lIns="0" tIns="0" rIns="0" bIns="0" rtlCol="0">
            <a:spAutoFit/>
          </a:bodyPr>
          <a:lstStyle/>
          <a:p>
            <a:pPr defTabSz="609585" hangingPunct="1">
              <a:lnSpc>
                <a:spcPct val="100000"/>
              </a:lnSpc>
              <a:spcBef>
                <a:spcPts val="0"/>
              </a:spcBef>
            </a:pPr>
            <a:r>
              <a:rPr lang="en-US" sz="800" kern="1200">
                <a:solidFill>
                  <a:prstClr val="black"/>
                </a:solidFill>
                <a:latin typeface="Calibri" panose="020F0502020204030204"/>
              </a:rPr>
              <a:t>Remote Login </a:t>
            </a:r>
          </a:p>
        </p:txBody>
      </p:sp>
      <p:sp>
        <p:nvSpPr>
          <p:cNvPr id="129" name="TextBox 128">
            <a:extLst>
              <a:ext uri="{FF2B5EF4-FFF2-40B4-BE49-F238E27FC236}">
                <a16:creationId xmlns:a16="http://schemas.microsoft.com/office/drawing/2014/main" id="{E744ACF7-81F4-472A-A895-9EBAA18E6A5F}"/>
              </a:ext>
            </a:extLst>
          </p:cNvPr>
          <p:cNvSpPr txBox="1"/>
          <p:nvPr/>
        </p:nvSpPr>
        <p:spPr>
          <a:xfrm>
            <a:off x="9923141" y="2748831"/>
            <a:ext cx="80150" cy="102657"/>
          </a:xfrm>
          <a:prstGeom prst="rect">
            <a:avLst/>
          </a:prstGeom>
          <a:solidFill>
            <a:schemeClr val="tx1"/>
          </a:solid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 E </a:t>
            </a:r>
            <a:endParaRPr lang="en-IN" sz="667" kern="1200" err="1">
              <a:solidFill>
                <a:prstClr val="white"/>
              </a:solidFill>
              <a:latin typeface="Calibri" panose="020F0502020204030204"/>
            </a:endParaRPr>
          </a:p>
        </p:txBody>
      </p:sp>
      <p:sp>
        <p:nvSpPr>
          <p:cNvPr id="130" name="Cloud 129">
            <a:extLst>
              <a:ext uri="{FF2B5EF4-FFF2-40B4-BE49-F238E27FC236}">
                <a16:creationId xmlns:a16="http://schemas.microsoft.com/office/drawing/2014/main" id="{B1070FE3-A8D1-47B0-8829-AAA6FB4497ED}"/>
              </a:ext>
            </a:extLst>
          </p:cNvPr>
          <p:cNvSpPr/>
          <p:nvPr/>
        </p:nvSpPr>
        <p:spPr>
          <a:xfrm>
            <a:off x="8401309" y="3127833"/>
            <a:ext cx="1601388" cy="593985"/>
          </a:xfrm>
          <a:prstGeom prst="cloud">
            <a:avLst/>
          </a:prstGeom>
          <a:solidFill>
            <a:srgbClr val="0086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1200" kern="1200">
                <a:solidFill>
                  <a:prstClr val="white"/>
                </a:solidFill>
                <a:effectLst>
                  <a:outerShdw blurRad="38100" dist="38100" dir="2700000" algn="tl">
                    <a:srgbClr val="000000">
                      <a:alpha val="43137"/>
                    </a:srgbClr>
                  </a:outerShdw>
                </a:effectLst>
                <a:latin typeface="Calibri" panose="020F0502020204030204"/>
              </a:rPr>
              <a:t>Internet</a:t>
            </a:r>
            <a:endParaRPr lang="en-IN" sz="1200" kern="1200">
              <a:solidFill>
                <a:prstClr val="white"/>
              </a:solidFill>
              <a:effectLst>
                <a:outerShdw blurRad="38100" dist="38100" dir="2700000" algn="tl">
                  <a:srgbClr val="000000">
                    <a:alpha val="43137"/>
                  </a:srgbClr>
                </a:outerShdw>
              </a:effectLst>
              <a:latin typeface="Calibri" panose="020F0502020204030204"/>
            </a:endParaRPr>
          </a:p>
        </p:txBody>
      </p:sp>
      <p:sp>
        <p:nvSpPr>
          <p:cNvPr id="131" name="TextBox 130">
            <a:extLst>
              <a:ext uri="{FF2B5EF4-FFF2-40B4-BE49-F238E27FC236}">
                <a16:creationId xmlns:a16="http://schemas.microsoft.com/office/drawing/2014/main" id="{32456AA0-19CB-402C-8AF6-8FB18F38591B}"/>
              </a:ext>
            </a:extLst>
          </p:cNvPr>
          <p:cNvSpPr txBox="1"/>
          <p:nvPr/>
        </p:nvSpPr>
        <p:spPr>
          <a:xfrm>
            <a:off x="7915531" y="2879064"/>
            <a:ext cx="822341" cy="266676"/>
          </a:xfrm>
          <a:prstGeom prst="rect">
            <a:avLst/>
          </a:prstGeom>
          <a:noFill/>
        </p:spPr>
        <p:txBody>
          <a:bodyPr vert="horz" wrap="none" lIns="0" tIns="0" rIns="0" bIns="0" rtlCol="0">
            <a:spAutoFit/>
          </a:bodyPr>
          <a:lstStyle/>
          <a:p>
            <a:pPr algn="ctr" defTabSz="609585" hangingPunct="1">
              <a:lnSpc>
                <a:spcPct val="100000"/>
              </a:lnSpc>
              <a:spcBef>
                <a:spcPts val="0"/>
              </a:spcBef>
            </a:pPr>
            <a:r>
              <a:rPr lang="en-US" sz="1200" kern="1200">
                <a:solidFill>
                  <a:prstClr val="white"/>
                </a:solidFill>
                <a:effectLst>
                  <a:outerShdw blurRad="38100" dist="38100" dir="2700000" algn="tl">
                    <a:srgbClr val="000000">
                      <a:alpha val="43137"/>
                    </a:srgbClr>
                  </a:outerShdw>
                </a:effectLst>
                <a:latin typeface="Calibri" panose="020F0502020204030204"/>
              </a:rPr>
              <a:t>One Cloud</a:t>
            </a:r>
          </a:p>
          <a:p>
            <a:pPr algn="ctr" defTabSz="609585" hangingPunct="1">
              <a:lnSpc>
                <a:spcPct val="100000"/>
              </a:lnSpc>
              <a:spcBef>
                <a:spcPts val="0"/>
              </a:spcBef>
            </a:pPr>
            <a:r>
              <a:rPr lang="en-US" sz="533" kern="1200">
                <a:solidFill>
                  <a:prstClr val="white"/>
                </a:solidFill>
                <a:effectLst>
                  <a:outerShdw blurRad="38100" dist="38100" dir="2700000" algn="tl">
                    <a:srgbClr val="000000">
                      <a:alpha val="43137"/>
                    </a:srgbClr>
                  </a:outerShdw>
                </a:effectLst>
                <a:latin typeface="Calibri" panose="020F0502020204030204"/>
              </a:rPr>
              <a:t>(access control &amp; abstraction)</a:t>
            </a:r>
            <a:endParaRPr lang="en-IN" sz="533" kern="1200">
              <a:solidFill>
                <a:prstClr val="white"/>
              </a:solidFill>
              <a:effectLst>
                <a:outerShdw blurRad="38100" dist="38100" dir="2700000" algn="tl">
                  <a:srgbClr val="000000">
                    <a:alpha val="43137"/>
                  </a:srgbClr>
                </a:outerShdw>
              </a:effectLst>
              <a:latin typeface="Calibri" panose="020F0502020204030204"/>
            </a:endParaRPr>
          </a:p>
        </p:txBody>
      </p:sp>
      <p:sp>
        <p:nvSpPr>
          <p:cNvPr id="132" name="TextBox 131">
            <a:extLst>
              <a:ext uri="{FF2B5EF4-FFF2-40B4-BE49-F238E27FC236}">
                <a16:creationId xmlns:a16="http://schemas.microsoft.com/office/drawing/2014/main" id="{CC7A9FB1-E416-4A2B-8FA0-FCC1F499EB21}"/>
              </a:ext>
            </a:extLst>
          </p:cNvPr>
          <p:cNvSpPr txBox="1"/>
          <p:nvPr/>
        </p:nvSpPr>
        <p:spPr>
          <a:xfrm>
            <a:off x="1220239" y="4109865"/>
            <a:ext cx="4431541" cy="923330"/>
          </a:xfrm>
          <a:prstGeom prst="rect">
            <a:avLst/>
          </a:prstGeom>
          <a:noFill/>
        </p:spPr>
        <p:txBody>
          <a:bodyPr vert="horz" wrap="square" lIns="0" tIns="0" rIns="0" bIns="0" rtlCol="0">
            <a:spAutoFit/>
          </a:bodyPr>
          <a:lstStyle/>
          <a:p>
            <a:pPr defTabSz="609585" hangingPunct="1">
              <a:lnSpc>
                <a:spcPct val="100000"/>
              </a:lnSpc>
              <a:spcBef>
                <a:spcPts val="0"/>
              </a:spcBef>
            </a:pPr>
            <a:r>
              <a:rPr lang="en-US" sz="1200" b="1" u="sng" kern="1200">
                <a:solidFill>
                  <a:srgbClr val="0071C5"/>
                </a:solidFill>
                <a:latin typeface="Calibri" panose="020F0502020204030204"/>
              </a:rPr>
              <a:t>Features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Direct visual access to target’s display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Keyboard mouse interaction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Same setup reused for all OS/platforms with no additional effort</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Ability to probe with scope/LA/DMM</a:t>
            </a:r>
            <a:endParaRPr lang="en-IN" sz="1200" kern="1200" err="1">
              <a:solidFill>
                <a:srgbClr val="0071C5"/>
              </a:solidFill>
              <a:latin typeface="Calibri" panose="020F0502020204030204"/>
            </a:endParaRPr>
          </a:p>
        </p:txBody>
      </p:sp>
      <p:sp>
        <p:nvSpPr>
          <p:cNvPr id="133" name="TextBox 132">
            <a:extLst>
              <a:ext uri="{FF2B5EF4-FFF2-40B4-BE49-F238E27FC236}">
                <a16:creationId xmlns:a16="http://schemas.microsoft.com/office/drawing/2014/main" id="{58782343-824A-4F58-8973-D5F4ECA26CC8}"/>
              </a:ext>
            </a:extLst>
          </p:cNvPr>
          <p:cNvSpPr txBox="1"/>
          <p:nvPr/>
        </p:nvSpPr>
        <p:spPr>
          <a:xfrm>
            <a:off x="7116023" y="4110732"/>
            <a:ext cx="4319880" cy="923330"/>
          </a:xfrm>
          <a:prstGeom prst="rect">
            <a:avLst/>
          </a:prstGeom>
          <a:noFill/>
        </p:spPr>
        <p:txBody>
          <a:bodyPr vert="horz" wrap="square" lIns="0" tIns="0" rIns="0" bIns="0" rtlCol="0">
            <a:spAutoFit/>
          </a:bodyPr>
          <a:lstStyle/>
          <a:p>
            <a:pPr defTabSz="609585" hangingPunct="1">
              <a:lnSpc>
                <a:spcPct val="100000"/>
              </a:lnSpc>
              <a:spcBef>
                <a:spcPts val="0"/>
              </a:spcBef>
            </a:pPr>
            <a:r>
              <a:rPr lang="en-US" sz="1200" b="1" u="sng" kern="1200">
                <a:solidFill>
                  <a:srgbClr val="0071C5"/>
                </a:solidFill>
                <a:latin typeface="Calibri" panose="020F0502020204030204"/>
              </a:rPr>
              <a:t>Features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Direct visual access to target’s display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Keyboard mouse interaction in all states</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Same setup reused for all OS/platforms with no additional effort</a:t>
            </a:r>
          </a:p>
          <a:p>
            <a:pPr marL="228594" indent="-228594" defTabSz="609585" hangingPunct="1">
              <a:lnSpc>
                <a:spcPct val="100000"/>
              </a:lnSpc>
              <a:spcBef>
                <a:spcPts val="0"/>
              </a:spcBef>
              <a:buFont typeface="Arial" panose="020B0604020202020204" pitchFamily="34" charset="0"/>
              <a:buChar char="•"/>
            </a:pPr>
            <a:r>
              <a:rPr lang="en-US" sz="1200" kern="1200">
                <a:solidFill>
                  <a:srgbClr val="0071C5"/>
                </a:solidFill>
                <a:latin typeface="Calibri" panose="020F0502020204030204"/>
              </a:rPr>
              <a:t>Ability to probe with scope/LA/DMM*</a:t>
            </a:r>
            <a:endParaRPr lang="en-IN" sz="1200" kern="1200" err="1">
              <a:solidFill>
                <a:srgbClr val="0071C5"/>
              </a:solidFill>
              <a:latin typeface="Calibri" panose="020F0502020204030204"/>
            </a:endParaRPr>
          </a:p>
        </p:txBody>
      </p:sp>
      <p:sp>
        <p:nvSpPr>
          <p:cNvPr id="134" name="TextBox 133">
            <a:extLst>
              <a:ext uri="{FF2B5EF4-FFF2-40B4-BE49-F238E27FC236}">
                <a16:creationId xmlns:a16="http://schemas.microsoft.com/office/drawing/2014/main" id="{8BCEFB52-A0F7-4FD4-909F-A0FCA9C3A494}"/>
              </a:ext>
            </a:extLst>
          </p:cNvPr>
          <p:cNvSpPr txBox="1"/>
          <p:nvPr/>
        </p:nvSpPr>
        <p:spPr>
          <a:xfrm>
            <a:off x="7116023" y="5494089"/>
            <a:ext cx="3553392" cy="574260"/>
          </a:xfrm>
          <a:prstGeom prst="rect">
            <a:avLst/>
          </a:prstGeom>
          <a:solidFill>
            <a:schemeClr val="accent4"/>
          </a:solidFill>
          <a:effectLst>
            <a:outerShdw blurRad="50800" dist="38100" dir="2700000" algn="tl" rotWithShape="0">
              <a:prstClr val="black">
                <a:alpha val="40000"/>
              </a:prstClr>
            </a:outerShdw>
          </a:effectLst>
        </p:spPr>
        <p:txBody>
          <a:bodyPr vert="horz" wrap="square" lIns="0" tIns="0" rIns="0" bIns="0" rtlCol="0">
            <a:spAutoFit/>
          </a:bodyPr>
          <a:lstStyle/>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Generic solution for all users who do not need probing</a:t>
            </a:r>
          </a:p>
          <a:p>
            <a:pPr marL="228594" indent="-228594" defTabSz="609585" hangingPunct="1">
              <a:lnSpc>
                <a:spcPct val="100000"/>
              </a:lnSpc>
              <a:spcBef>
                <a:spcPts val="0"/>
              </a:spcBef>
              <a:buFont typeface="Arial" panose="020B0604020202020204" pitchFamily="34" charset="0"/>
              <a:buChar char="•"/>
            </a:pPr>
            <a:r>
              <a:rPr lang="en-US" sz="933" kern="1200">
                <a:solidFill>
                  <a:prstClr val="black"/>
                </a:solidFill>
                <a:latin typeface="Calibri" panose="020F0502020204030204"/>
              </a:rPr>
              <a:t>Higher HW BOM with zero recurring expense across generations</a:t>
            </a:r>
          </a:p>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Low cost per user</a:t>
            </a:r>
          </a:p>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Ready to scale across OS/platforms. Best for on-demand use</a:t>
            </a:r>
            <a:endParaRPr lang="en-IN" sz="933" kern="1200" err="1">
              <a:solidFill>
                <a:prstClr val="black"/>
              </a:solidFill>
              <a:latin typeface="Calibri" panose="020F0502020204030204"/>
            </a:endParaRPr>
          </a:p>
        </p:txBody>
      </p:sp>
      <p:sp>
        <p:nvSpPr>
          <p:cNvPr id="135" name="TextBox 134">
            <a:extLst>
              <a:ext uri="{FF2B5EF4-FFF2-40B4-BE49-F238E27FC236}">
                <a16:creationId xmlns:a16="http://schemas.microsoft.com/office/drawing/2014/main" id="{5540605F-BD1B-45DE-9798-0526975EA858}"/>
              </a:ext>
            </a:extLst>
          </p:cNvPr>
          <p:cNvSpPr txBox="1"/>
          <p:nvPr/>
        </p:nvSpPr>
        <p:spPr>
          <a:xfrm>
            <a:off x="1310273" y="5505352"/>
            <a:ext cx="4341508" cy="287130"/>
          </a:xfrm>
          <a:prstGeom prst="rect">
            <a:avLst/>
          </a:prstGeom>
          <a:solidFill>
            <a:schemeClr val="accent4"/>
          </a:solidFill>
          <a:effectLst>
            <a:outerShdw blurRad="50800" dist="38100" dir="2700000" algn="tl" rotWithShape="0">
              <a:prstClr val="black">
                <a:alpha val="40000"/>
              </a:prstClr>
            </a:outerShdw>
          </a:effectLst>
        </p:spPr>
        <p:txBody>
          <a:bodyPr vert="horz" wrap="square" lIns="0" tIns="0" rIns="0" bIns="0" rtlCol="0">
            <a:spAutoFit/>
          </a:bodyPr>
          <a:lstStyle/>
          <a:p>
            <a:pPr marL="228594" indent="-228594" defTabSz="609585" hangingPunct="1">
              <a:lnSpc>
                <a:spcPct val="100000"/>
              </a:lnSpc>
              <a:spcBef>
                <a:spcPts val="0"/>
              </a:spcBef>
              <a:buFont typeface="Wingdings" panose="05000000000000000000" pitchFamily="2" charset="2"/>
              <a:buChar char="ü"/>
            </a:pPr>
            <a:r>
              <a:rPr lang="en-US" sz="933" kern="1200">
                <a:solidFill>
                  <a:prstClr val="black"/>
                </a:solidFill>
                <a:latin typeface="Calibri" panose="020F0502020204030204"/>
              </a:rPr>
              <a:t>Generic solution for all users</a:t>
            </a:r>
          </a:p>
          <a:p>
            <a:pPr marL="228594" indent="-228594" defTabSz="609585" hangingPunct="1">
              <a:lnSpc>
                <a:spcPct val="100000"/>
              </a:lnSpc>
              <a:spcBef>
                <a:spcPts val="0"/>
              </a:spcBef>
              <a:buFont typeface="Intel Clear" panose="020B0604020203020204" pitchFamily="34" charset="0"/>
              <a:buChar char="×"/>
            </a:pPr>
            <a:r>
              <a:rPr lang="en-US" sz="933" kern="1200">
                <a:solidFill>
                  <a:prstClr val="black"/>
                </a:solidFill>
                <a:latin typeface="Calibri" panose="020F0502020204030204"/>
              </a:rPr>
              <a:t>High cost per user</a:t>
            </a:r>
            <a:endParaRPr lang="en-IN" sz="933" kern="1200" err="1">
              <a:solidFill>
                <a:prstClr val="black"/>
              </a:solidFill>
              <a:latin typeface="Calibri" panose="020F0502020204030204"/>
            </a:endParaRPr>
          </a:p>
        </p:txBody>
      </p:sp>
      <p:sp>
        <p:nvSpPr>
          <p:cNvPr id="136" name="TextBox 135">
            <a:extLst>
              <a:ext uri="{FF2B5EF4-FFF2-40B4-BE49-F238E27FC236}">
                <a16:creationId xmlns:a16="http://schemas.microsoft.com/office/drawing/2014/main" id="{C35A8118-1873-4024-B977-4B5D60162F45}"/>
              </a:ext>
            </a:extLst>
          </p:cNvPr>
          <p:cNvSpPr txBox="1"/>
          <p:nvPr/>
        </p:nvSpPr>
        <p:spPr>
          <a:xfrm>
            <a:off x="7130350" y="6519774"/>
            <a:ext cx="3216843" cy="225767"/>
          </a:xfrm>
          <a:prstGeom prst="rect">
            <a:avLst/>
          </a:prstGeom>
          <a:solidFill>
            <a:schemeClr val="bg1"/>
          </a:solidFill>
        </p:spPr>
        <p:txBody>
          <a:bodyPr vert="horz" wrap="none" lIns="0" tIns="0" rIns="0" bIns="0" rtlCol="0">
            <a:spAutoFit/>
          </a:bodyPr>
          <a:lstStyle/>
          <a:p>
            <a:pPr defTabSz="609585" hangingPunct="1">
              <a:lnSpc>
                <a:spcPct val="100000"/>
              </a:lnSpc>
              <a:spcBef>
                <a:spcPts val="0"/>
              </a:spcBef>
            </a:pPr>
            <a:r>
              <a:rPr lang="en-US" sz="1467" kern="1200">
                <a:solidFill>
                  <a:srgbClr val="0071C5"/>
                </a:solidFill>
                <a:latin typeface="Calibri" panose="020F0502020204030204"/>
              </a:rPr>
              <a:t>* LA/Scope probing planned in next phase</a:t>
            </a:r>
            <a:endParaRPr lang="en-IN" sz="1467" kern="1200" err="1">
              <a:solidFill>
                <a:srgbClr val="0071C5"/>
              </a:solidFill>
              <a:latin typeface="Calibri" panose="020F0502020204030204"/>
            </a:endParaRPr>
          </a:p>
        </p:txBody>
      </p:sp>
      <p:pic>
        <p:nvPicPr>
          <p:cNvPr id="137" name="Picture 2" descr="webcam Icon - Free Icons">
            <a:extLst>
              <a:ext uri="{FF2B5EF4-FFF2-40B4-BE49-F238E27FC236}">
                <a16:creationId xmlns:a16="http://schemas.microsoft.com/office/drawing/2014/main" id="{7A0C81A3-E052-4669-A2A7-16FD5926E844}"/>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52773" y="1424377"/>
            <a:ext cx="345500" cy="345500"/>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Connector 137">
            <a:extLst>
              <a:ext uri="{FF2B5EF4-FFF2-40B4-BE49-F238E27FC236}">
                <a16:creationId xmlns:a16="http://schemas.microsoft.com/office/drawing/2014/main" id="{B1C8F5F7-66CD-45F4-9136-D999C3AD7B0C}"/>
              </a:ext>
            </a:extLst>
          </p:cNvPr>
          <p:cNvCxnSpPr>
            <a:cxnSpLocks/>
          </p:cNvCxnSpPr>
          <p:nvPr/>
        </p:nvCxnSpPr>
        <p:spPr>
          <a:xfrm flipV="1">
            <a:off x="10382151" y="1600127"/>
            <a:ext cx="574528"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C54EFE9B-B729-426C-A3F6-D162F055E914}"/>
              </a:ext>
            </a:extLst>
          </p:cNvPr>
          <p:cNvCxnSpPr>
            <a:cxnSpLocks/>
          </p:cNvCxnSpPr>
          <p:nvPr/>
        </p:nvCxnSpPr>
        <p:spPr>
          <a:xfrm flipV="1">
            <a:off x="10947660" y="1600127"/>
            <a:ext cx="0" cy="120000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0" name="TextBox 139">
            <a:extLst>
              <a:ext uri="{FF2B5EF4-FFF2-40B4-BE49-F238E27FC236}">
                <a16:creationId xmlns:a16="http://schemas.microsoft.com/office/drawing/2014/main" id="{5ED636EE-640A-457C-A81F-3F96CA49F381}"/>
              </a:ext>
            </a:extLst>
          </p:cNvPr>
          <p:cNvSpPr txBox="1"/>
          <p:nvPr/>
        </p:nvSpPr>
        <p:spPr>
          <a:xfrm>
            <a:off x="10772351" y="2746885"/>
            <a:ext cx="179536" cy="102657"/>
          </a:xfrm>
          <a:prstGeom prst="rect">
            <a:avLst/>
          </a:prstGeom>
          <a:solidFill>
            <a:schemeClr val="tx1"/>
          </a:solidFill>
        </p:spPr>
        <p:txBody>
          <a:bodyPr vert="horz" wrap="none" lIns="0" tIns="0" rIns="0" bIns="0" rtlCol="0">
            <a:spAutoFit/>
          </a:bodyPr>
          <a:lstStyle/>
          <a:p>
            <a:pPr defTabSz="609585" hangingPunct="1">
              <a:lnSpc>
                <a:spcPct val="100000"/>
              </a:lnSpc>
              <a:spcBef>
                <a:spcPts val="0"/>
              </a:spcBef>
            </a:pPr>
            <a:r>
              <a:rPr lang="en-US" sz="667" kern="1200">
                <a:solidFill>
                  <a:prstClr val="white"/>
                </a:solidFill>
                <a:latin typeface="Calibri" panose="020F0502020204030204"/>
              </a:rPr>
              <a:t> USB </a:t>
            </a:r>
            <a:endParaRPr lang="en-IN" sz="667" kern="1200" err="1">
              <a:solidFill>
                <a:prstClr val="white"/>
              </a:solidFill>
              <a:latin typeface="Calibri" panose="020F0502020204030204"/>
            </a:endParaRPr>
          </a:p>
        </p:txBody>
      </p:sp>
      <p:pic>
        <p:nvPicPr>
          <p:cNvPr id="142" name="Picture 141">
            <a:extLst>
              <a:ext uri="{FF2B5EF4-FFF2-40B4-BE49-F238E27FC236}">
                <a16:creationId xmlns:a16="http://schemas.microsoft.com/office/drawing/2014/main" id="{D5D2887C-A3A3-4412-91F6-B4B1CED2EC1B}"/>
              </a:ext>
            </a:extLst>
          </p:cNvPr>
          <p:cNvPicPr>
            <a:picLocks noChangeAspect="1"/>
          </p:cNvPicPr>
          <p:nvPr/>
        </p:nvPicPr>
        <p:blipFill>
          <a:blip r:embed="rId9"/>
          <a:stretch>
            <a:fillRect/>
          </a:stretch>
        </p:blipFill>
        <p:spPr>
          <a:xfrm>
            <a:off x="9598043" y="120555"/>
            <a:ext cx="1970716" cy="904864"/>
          </a:xfrm>
          <a:prstGeom prst="rect">
            <a:avLst/>
          </a:prstGeom>
        </p:spPr>
      </p:pic>
    </p:spTree>
    <p:extLst>
      <p:ext uri="{BB962C8B-B14F-4D97-AF65-F5344CB8AC3E}">
        <p14:creationId xmlns:p14="http://schemas.microsoft.com/office/powerpoint/2010/main" val="43432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3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2" grpId="0"/>
      <p:bldP spid="79" grpId="0"/>
      <p:bldP spid="93" grpId="0" animBg="1"/>
      <p:bldP spid="94" grpId="0"/>
      <p:bldP spid="95" grpId="0"/>
      <p:bldP spid="96" grpId="0"/>
      <p:bldP spid="117" grpId="0" animBg="1"/>
      <p:bldP spid="118" grpId="0"/>
      <p:bldP spid="119" grpId="0"/>
      <p:bldP spid="121" grpId="0" animBg="1"/>
      <p:bldP spid="128" grpId="0"/>
      <p:bldP spid="129" grpId="0" animBg="1"/>
      <p:bldP spid="130" grpId="0" animBg="1"/>
      <p:bldP spid="131" grpId="0"/>
      <p:bldP spid="132" grpId="0"/>
      <p:bldP spid="133" grpId="0"/>
      <p:bldP spid="134" grpId="0" animBg="1"/>
      <p:bldP spid="135" grpId="0" animBg="1"/>
      <p:bldP spid="136" grpId="0" animBg="1"/>
      <p:bldP spid="14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C885CBC4-4F56-4E16-AAA1-DFE31F0DC166}"/>
              </a:ext>
            </a:extLst>
          </p:cNvPr>
          <p:cNvSpPr/>
          <p:nvPr/>
        </p:nvSpPr>
        <p:spPr>
          <a:xfrm>
            <a:off x="4101929" y="3162788"/>
            <a:ext cx="2297020" cy="1128515"/>
          </a:xfrm>
          <a:prstGeom prst="cloud">
            <a:avLst/>
          </a:prstGeom>
          <a:solidFill>
            <a:srgbClr val="009F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r>
              <a:rPr lang="en-US" sz="2133" kern="1200">
                <a:solidFill>
                  <a:prstClr val="white"/>
                </a:solidFill>
                <a:latin typeface="Calibri" panose="020F0502020204030204"/>
              </a:rPr>
              <a:t>Cloud</a:t>
            </a:r>
            <a:endParaRPr lang="en-IN" sz="2133" kern="1200">
              <a:solidFill>
                <a:prstClr val="white"/>
              </a:solidFill>
              <a:latin typeface="Calibri" panose="020F0502020204030204"/>
            </a:endParaRPr>
          </a:p>
        </p:txBody>
      </p:sp>
      <p:sp>
        <p:nvSpPr>
          <p:cNvPr id="4" name="Rectangle 3">
            <a:extLst>
              <a:ext uri="{FF2B5EF4-FFF2-40B4-BE49-F238E27FC236}">
                <a16:creationId xmlns:a16="http://schemas.microsoft.com/office/drawing/2014/main" id="{97D2B040-18A3-470D-BF20-150FC666078D}"/>
              </a:ext>
            </a:extLst>
          </p:cNvPr>
          <p:cNvSpPr/>
          <p:nvPr/>
        </p:nvSpPr>
        <p:spPr>
          <a:xfrm>
            <a:off x="7068870" y="1747877"/>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5" name="Rectangle 4">
            <a:extLst>
              <a:ext uri="{FF2B5EF4-FFF2-40B4-BE49-F238E27FC236}">
                <a16:creationId xmlns:a16="http://schemas.microsoft.com/office/drawing/2014/main" id="{9F58C02B-DDFF-40AC-99C5-9FEE0CBB5810}"/>
              </a:ext>
            </a:extLst>
          </p:cNvPr>
          <p:cNvSpPr/>
          <p:nvPr/>
        </p:nvSpPr>
        <p:spPr>
          <a:xfrm>
            <a:off x="7407446" y="1747877"/>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6" name="Rectangle 5">
            <a:extLst>
              <a:ext uri="{FF2B5EF4-FFF2-40B4-BE49-F238E27FC236}">
                <a16:creationId xmlns:a16="http://schemas.microsoft.com/office/drawing/2014/main" id="{9238C5DB-7FE2-47A6-9908-74CE451D7E14}"/>
              </a:ext>
            </a:extLst>
          </p:cNvPr>
          <p:cNvSpPr/>
          <p:nvPr/>
        </p:nvSpPr>
        <p:spPr>
          <a:xfrm>
            <a:off x="7751852" y="1747877"/>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7" name="Rectangle 6">
            <a:extLst>
              <a:ext uri="{FF2B5EF4-FFF2-40B4-BE49-F238E27FC236}">
                <a16:creationId xmlns:a16="http://schemas.microsoft.com/office/drawing/2014/main" id="{BA40434C-1169-495D-A9A7-4CF0222AD9D5}"/>
              </a:ext>
            </a:extLst>
          </p:cNvPr>
          <p:cNvSpPr/>
          <p:nvPr/>
        </p:nvSpPr>
        <p:spPr>
          <a:xfrm>
            <a:off x="8096257" y="1747877"/>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8" name="Rectangle 7">
            <a:extLst>
              <a:ext uri="{FF2B5EF4-FFF2-40B4-BE49-F238E27FC236}">
                <a16:creationId xmlns:a16="http://schemas.microsoft.com/office/drawing/2014/main" id="{B069916C-C360-4FB8-AD2A-F156C425FC74}"/>
              </a:ext>
            </a:extLst>
          </p:cNvPr>
          <p:cNvSpPr/>
          <p:nvPr/>
        </p:nvSpPr>
        <p:spPr>
          <a:xfrm>
            <a:off x="7068870" y="2560217"/>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9" name="Rectangle 8">
            <a:extLst>
              <a:ext uri="{FF2B5EF4-FFF2-40B4-BE49-F238E27FC236}">
                <a16:creationId xmlns:a16="http://schemas.microsoft.com/office/drawing/2014/main" id="{EC2C5F46-1C60-4971-BFF3-8E5E807C6E9D}"/>
              </a:ext>
            </a:extLst>
          </p:cNvPr>
          <p:cNvSpPr/>
          <p:nvPr/>
        </p:nvSpPr>
        <p:spPr>
          <a:xfrm>
            <a:off x="7407445" y="2560217"/>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912220E6-EC21-4374-B59E-A65FD0DDEBC7}"/>
              </a:ext>
            </a:extLst>
          </p:cNvPr>
          <p:cNvSpPr/>
          <p:nvPr/>
        </p:nvSpPr>
        <p:spPr>
          <a:xfrm>
            <a:off x="7746020" y="2560217"/>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1" name="Rectangle 10">
            <a:extLst>
              <a:ext uri="{FF2B5EF4-FFF2-40B4-BE49-F238E27FC236}">
                <a16:creationId xmlns:a16="http://schemas.microsoft.com/office/drawing/2014/main" id="{5DD743FA-ACE4-4C53-AC11-0F341671978F}"/>
              </a:ext>
            </a:extLst>
          </p:cNvPr>
          <p:cNvSpPr/>
          <p:nvPr/>
        </p:nvSpPr>
        <p:spPr>
          <a:xfrm>
            <a:off x="8096257" y="2560217"/>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2" name="Rectangle: Rounded Corners 11">
            <a:extLst>
              <a:ext uri="{FF2B5EF4-FFF2-40B4-BE49-F238E27FC236}">
                <a16:creationId xmlns:a16="http://schemas.microsoft.com/office/drawing/2014/main" id="{997C2C7C-E815-45DF-AEC9-89BDA5830AD6}"/>
              </a:ext>
            </a:extLst>
          </p:cNvPr>
          <p:cNvSpPr/>
          <p:nvPr/>
        </p:nvSpPr>
        <p:spPr>
          <a:xfrm>
            <a:off x="6709359" y="1458576"/>
            <a:ext cx="2035445" cy="204577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07450181-B00D-4AB5-89AF-A9815FEAFF2C}"/>
              </a:ext>
            </a:extLst>
          </p:cNvPr>
          <p:cNvSpPr txBox="1"/>
          <p:nvPr/>
        </p:nvSpPr>
        <p:spPr>
          <a:xfrm>
            <a:off x="7031378" y="1468909"/>
            <a:ext cx="1224118" cy="225767"/>
          </a:xfrm>
          <a:prstGeom prst="rect">
            <a:avLst/>
          </a:prstGeom>
          <a:noFill/>
        </p:spPr>
        <p:txBody>
          <a:bodyPr vert="horz" wrap="none" lIns="0" tIns="0" rIns="0" bIns="0" rtlCol="0">
            <a:spAutoFit/>
          </a:bodyPr>
          <a:lstStyle/>
          <a:p>
            <a:pPr defTabSz="609585" hangingPunct="1">
              <a:lnSpc>
                <a:spcPct val="100000"/>
              </a:lnSpc>
              <a:spcBef>
                <a:spcPts val="0"/>
              </a:spcBef>
            </a:pPr>
            <a:r>
              <a:rPr lang="en-US" sz="1467" kern="1200">
                <a:solidFill>
                  <a:prstClr val="black"/>
                </a:solidFill>
                <a:latin typeface="Calibri" panose="020F0502020204030204"/>
              </a:rPr>
              <a:t>RVP Live Cluster</a:t>
            </a:r>
            <a:endParaRPr lang="en-IN" sz="1467" kern="1200" err="1">
              <a:solidFill>
                <a:prstClr val="black"/>
              </a:solidFill>
              <a:latin typeface="Calibri" panose="020F0502020204030204"/>
            </a:endParaRPr>
          </a:p>
        </p:txBody>
      </p:sp>
      <p:sp>
        <p:nvSpPr>
          <p:cNvPr id="14" name="Rectangle 13">
            <a:extLst>
              <a:ext uri="{FF2B5EF4-FFF2-40B4-BE49-F238E27FC236}">
                <a16:creationId xmlns:a16="http://schemas.microsoft.com/office/drawing/2014/main" id="{01E12C63-F81F-4610-921F-12A9DF16D1D0}"/>
              </a:ext>
            </a:extLst>
          </p:cNvPr>
          <p:cNvSpPr/>
          <p:nvPr/>
        </p:nvSpPr>
        <p:spPr>
          <a:xfrm>
            <a:off x="7087808" y="4598744"/>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5" name="Rectangle 14">
            <a:extLst>
              <a:ext uri="{FF2B5EF4-FFF2-40B4-BE49-F238E27FC236}">
                <a16:creationId xmlns:a16="http://schemas.microsoft.com/office/drawing/2014/main" id="{A8E3DC01-CF8B-405B-B129-704724C80369}"/>
              </a:ext>
            </a:extLst>
          </p:cNvPr>
          <p:cNvSpPr/>
          <p:nvPr/>
        </p:nvSpPr>
        <p:spPr>
          <a:xfrm>
            <a:off x="7426384" y="4598744"/>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6" name="Rectangle 15">
            <a:extLst>
              <a:ext uri="{FF2B5EF4-FFF2-40B4-BE49-F238E27FC236}">
                <a16:creationId xmlns:a16="http://schemas.microsoft.com/office/drawing/2014/main" id="{1796AF31-376C-49C8-811A-80B60FF5F5D9}"/>
              </a:ext>
            </a:extLst>
          </p:cNvPr>
          <p:cNvSpPr/>
          <p:nvPr/>
        </p:nvSpPr>
        <p:spPr>
          <a:xfrm>
            <a:off x="7770789" y="4598744"/>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7" name="Rectangle 16">
            <a:extLst>
              <a:ext uri="{FF2B5EF4-FFF2-40B4-BE49-F238E27FC236}">
                <a16:creationId xmlns:a16="http://schemas.microsoft.com/office/drawing/2014/main" id="{C670838B-0B70-4968-B3DA-9BB3AB13A4AC}"/>
              </a:ext>
            </a:extLst>
          </p:cNvPr>
          <p:cNvSpPr/>
          <p:nvPr/>
        </p:nvSpPr>
        <p:spPr>
          <a:xfrm>
            <a:off x="8115194" y="4598744"/>
            <a:ext cx="270753" cy="691800"/>
          </a:xfrm>
          <a:prstGeom prst="rect">
            <a:avLst/>
          </a:prstGeom>
          <a:solidFill>
            <a:srgbClr val="009FD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8" name="Rectangle: Rounded Corners 17">
            <a:extLst>
              <a:ext uri="{FF2B5EF4-FFF2-40B4-BE49-F238E27FC236}">
                <a16:creationId xmlns:a16="http://schemas.microsoft.com/office/drawing/2014/main" id="{C8A62510-1C55-48D6-9326-46979EE9FE2B}"/>
              </a:ext>
            </a:extLst>
          </p:cNvPr>
          <p:cNvSpPr/>
          <p:nvPr/>
        </p:nvSpPr>
        <p:spPr>
          <a:xfrm>
            <a:off x="6728296" y="4309443"/>
            <a:ext cx="2035445" cy="12123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hangingPunct="1">
              <a:lnSpc>
                <a:spcPct val="100000"/>
              </a:lnSpc>
              <a:spcBef>
                <a:spcPts val="0"/>
              </a:spcBef>
            </a:pPr>
            <a:endParaRPr lang="en-IN" kern="1200">
              <a:solidFill>
                <a:prstClr val="white"/>
              </a:solidFill>
              <a:latin typeface="Calibri" panose="020F0502020204030204"/>
            </a:endParaRPr>
          </a:p>
        </p:txBody>
      </p:sp>
      <p:sp>
        <p:nvSpPr>
          <p:cNvPr id="19" name="TextBox 18">
            <a:extLst>
              <a:ext uri="{FF2B5EF4-FFF2-40B4-BE49-F238E27FC236}">
                <a16:creationId xmlns:a16="http://schemas.microsoft.com/office/drawing/2014/main" id="{719EE26F-6D4A-40CE-9BC3-A57786A5F937}"/>
              </a:ext>
            </a:extLst>
          </p:cNvPr>
          <p:cNvSpPr txBox="1"/>
          <p:nvPr/>
        </p:nvSpPr>
        <p:spPr>
          <a:xfrm>
            <a:off x="7050315" y="4319775"/>
            <a:ext cx="1479700" cy="225767"/>
          </a:xfrm>
          <a:prstGeom prst="rect">
            <a:avLst/>
          </a:prstGeom>
          <a:noFill/>
        </p:spPr>
        <p:txBody>
          <a:bodyPr vert="horz" wrap="none" lIns="0" tIns="0" rIns="0" bIns="0" rtlCol="0">
            <a:spAutoFit/>
          </a:bodyPr>
          <a:lstStyle/>
          <a:p>
            <a:pPr defTabSz="609585" hangingPunct="1">
              <a:lnSpc>
                <a:spcPct val="100000"/>
              </a:lnSpc>
              <a:spcBef>
                <a:spcPts val="0"/>
              </a:spcBef>
            </a:pPr>
            <a:r>
              <a:rPr lang="en-US" sz="1467" kern="1200">
                <a:solidFill>
                  <a:prstClr val="black"/>
                </a:solidFill>
                <a:latin typeface="Calibri" panose="020F0502020204030204"/>
              </a:rPr>
              <a:t>RVP Rework cluster</a:t>
            </a:r>
            <a:endParaRPr lang="en-IN" sz="1467" kern="1200" err="1">
              <a:solidFill>
                <a:prstClr val="black"/>
              </a:solidFill>
              <a:latin typeface="Calibri" panose="020F0502020204030204"/>
            </a:endParaRPr>
          </a:p>
        </p:txBody>
      </p:sp>
      <p:cxnSp>
        <p:nvCxnSpPr>
          <p:cNvPr id="20" name="Straight Arrow Connector 19">
            <a:extLst>
              <a:ext uri="{FF2B5EF4-FFF2-40B4-BE49-F238E27FC236}">
                <a16:creationId xmlns:a16="http://schemas.microsoft.com/office/drawing/2014/main" id="{614A611D-2676-4E13-9A48-33C07583EB38}"/>
              </a:ext>
            </a:extLst>
          </p:cNvPr>
          <p:cNvCxnSpPr>
            <a:cxnSpLocks/>
            <a:endCxn id="3" idx="2"/>
          </p:cNvCxnSpPr>
          <p:nvPr/>
        </p:nvCxnSpPr>
        <p:spPr>
          <a:xfrm>
            <a:off x="2203621" y="3702077"/>
            <a:ext cx="1905433" cy="0"/>
          </a:xfrm>
          <a:prstGeom prst="straightConnector1">
            <a:avLst/>
          </a:prstGeom>
          <a:ln w="31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C04BAF4-5C1B-4C0A-9A80-9674F93AE93A}"/>
              </a:ext>
            </a:extLst>
          </p:cNvPr>
          <p:cNvSpPr txBox="1"/>
          <p:nvPr/>
        </p:nvSpPr>
        <p:spPr>
          <a:xfrm>
            <a:off x="2226086" y="3779642"/>
            <a:ext cx="4087725" cy="1128835"/>
          </a:xfrm>
          <a:prstGeom prst="rect">
            <a:avLst/>
          </a:prstGeom>
          <a:noFill/>
        </p:spPr>
        <p:txBody>
          <a:bodyPr vert="horz" wrap="square" lIns="0" tIns="0" rIns="0" bIns="0" rtlCol="0">
            <a:spAutoFit/>
          </a:bodyPr>
          <a:lstStyle/>
          <a:p>
            <a:pPr marL="228594" indent="-228594" defTabSz="609585" hangingPunct="1">
              <a:lnSpc>
                <a:spcPct val="100000"/>
              </a:lnSpc>
              <a:spcBef>
                <a:spcPts val="0"/>
              </a:spcBef>
              <a:buFont typeface="Arial" panose="020B0604020202020204" pitchFamily="34" charset="0"/>
              <a:buChar char="•"/>
            </a:pPr>
            <a:r>
              <a:rPr lang="en-US" sz="1467" kern="1200">
                <a:solidFill>
                  <a:prstClr val="black"/>
                </a:solidFill>
                <a:latin typeface="Calibri" panose="020F0502020204030204"/>
              </a:rPr>
              <a:t>Select config</a:t>
            </a:r>
          </a:p>
          <a:p>
            <a:pPr marL="228594" indent="-228594" defTabSz="609585" hangingPunct="1">
              <a:lnSpc>
                <a:spcPct val="100000"/>
              </a:lnSpc>
              <a:spcBef>
                <a:spcPts val="0"/>
              </a:spcBef>
              <a:buFont typeface="Arial" panose="020B0604020202020204" pitchFamily="34" charset="0"/>
              <a:buChar char="•"/>
            </a:pPr>
            <a:r>
              <a:rPr lang="en-US" sz="1467" kern="1200">
                <a:solidFill>
                  <a:prstClr val="black"/>
                </a:solidFill>
                <a:latin typeface="Calibri" panose="020F0502020204030204"/>
              </a:rPr>
              <a:t>Reserve time</a:t>
            </a:r>
          </a:p>
          <a:p>
            <a:pPr marL="228594" indent="-228594" defTabSz="609585" hangingPunct="1">
              <a:lnSpc>
                <a:spcPct val="100000"/>
              </a:lnSpc>
              <a:spcBef>
                <a:spcPts val="0"/>
              </a:spcBef>
              <a:buFont typeface="Arial" panose="020B0604020202020204" pitchFamily="34" charset="0"/>
              <a:buChar char="•"/>
            </a:pPr>
            <a:r>
              <a:rPr lang="en-US" sz="1467" kern="1200">
                <a:solidFill>
                  <a:prstClr val="black"/>
                </a:solidFill>
                <a:latin typeface="Calibri" panose="020F0502020204030204"/>
              </a:rPr>
              <a:t>Use</a:t>
            </a:r>
          </a:p>
          <a:p>
            <a:pPr marL="228594" indent="-228594" defTabSz="609585" hangingPunct="1">
              <a:lnSpc>
                <a:spcPct val="100000"/>
              </a:lnSpc>
              <a:spcBef>
                <a:spcPts val="0"/>
              </a:spcBef>
              <a:buFont typeface="Arial" panose="020B0604020202020204" pitchFamily="34" charset="0"/>
              <a:buChar char="•"/>
            </a:pPr>
            <a:r>
              <a:rPr lang="en-US" sz="1467" kern="1200">
                <a:solidFill>
                  <a:prstClr val="black"/>
                </a:solidFill>
                <a:latin typeface="Calibri" panose="020F0502020204030204"/>
              </a:rPr>
              <a:t>Interact with single software layer abstracting all hardware underneath</a:t>
            </a:r>
            <a:endParaRPr lang="en-IN" sz="1467" kern="1200" err="1">
              <a:solidFill>
                <a:prstClr val="black"/>
              </a:solidFill>
              <a:latin typeface="Calibri" panose="020F0502020204030204"/>
            </a:endParaRPr>
          </a:p>
        </p:txBody>
      </p:sp>
      <p:cxnSp>
        <p:nvCxnSpPr>
          <p:cNvPr id="22" name="Connector: Elbow 21">
            <a:extLst>
              <a:ext uri="{FF2B5EF4-FFF2-40B4-BE49-F238E27FC236}">
                <a16:creationId xmlns:a16="http://schemas.microsoft.com/office/drawing/2014/main" id="{D85642B2-25E6-4498-B7C0-98D5ACAE22D8}"/>
              </a:ext>
            </a:extLst>
          </p:cNvPr>
          <p:cNvCxnSpPr>
            <a:endCxn id="12" idx="1"/>
          </p:cNvCxnSpPr>
          <p:nvPr/>
        </p:nvCxnSpPr>
        <p:spPr>
          <a:xfrm rot="5400000" flipH="1" flipV="1">
            <a:off x="5966673" y="2761667"/>
            <a:ext cx="1022888" cy="462483"/>
          </a:xfrm>
          <a:prstGeom prst="bentConnector2">
            <a:avLst/>
          </a:prstGeom>
          <a:ln w="31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3" name="Picture 18">
            <a:extLst>
              <a:ext uri="{FF2B5EF4-FFF2-40B4-BE49-F238E27FC236}">
                <a16:creationId xmlns:a16="http://schemas.microsoft.com/office/drawing/2014/main" id="{7778A84E-F8DA-4958-A3D2-80B5D8F0F4A0}"/>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0570" y="2914832"/>
            <a:ext cx="495913" cy="4959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a:extLst>
              <a:ext uri="{FF2B5EF4-FFF2-40B4-BE49-F238E27FC236}">
                <a16:creationId xmlns:a16="http://schemas.microsoft.com/office/drawing/2014/main" id="{AD853728-6475-4C4B-A478-9FCEF7BA3D80}"/>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2776" y="3183764"/>
            <a:ext cx="495913" cy="4959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8">
            <a:extLst>
              <a:ext uri="{FF2B5EF4-FFF2-40B4-BE49-F238E27FC236}">
                <a16:creationId xmlns:a16="http://schemas.microsoft.com/office/drawing/2014/main" id="{0F9768C4-2102-42FD-AAA6-E8237C0DBB4D}"/>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61690" y="3718182"/>
            <a:ext cx="495913" cy="4959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a:extLst>
              <a:ext uri="{FF2B5EF4-FFF2-40B4-BE49-F238E27FC236}">
                <a16:creationId xmlns:a16="http://schemas.microsoft.com/office/drawing/2014/main" id="{A286B1AC-FBB1-4F08-B1F5-63B1E2676DB8}"/>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176" y="4043346"/>
            <a:ext cx="495913" cy="4959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oad, replay, restart icon">
            <a:extLst>
              <a:ext uri="{FF2B5EF4-FFF2-40B4-BE49-F238E27FC236}">
                <a16:creationId xmlns:a16="http://schemas.microsoft.com/office/drawing/2014/main" id="{79628D33-880E-4812-A7DC-CE9638A29155}"/>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4859" y="3456597"/>
            <a:ext cx="852847" cy="8528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C29D7E7-ACFE-49A7-B440-8B8AA38B9DBE}"/>
              </a:ext>
            </a:extLst>
          </p:cNvPr>
          <p:cNvSpPr txBox="1"/>
          <p:nvPr/>
        </p:nvSpPr>
        <p:spPr>
          <a:xfrm>
            <a:off x="851751" y="3650323"/>
            <a:ext cx="306174" cy="164212"/>
          </a:xfrm>
          <a:prstGeom prst="rect">
            <a:avLst/>
          </a:prstGeom>
          <a:noFill/>
        </p:spPr>
        <p:txBody>
          <a:bodyPr vert="horz" wrap="none" lIns="0" tIns="0" rIns="0" bIns="0" rtlCol="0">
            <a:spAutoFit/>
          </a:bodyPr>
          <a:lstStyle/>
          <a:p>
            <a:pPr defTabSz="609585" hangingPunct="1">
              <a:lnSpc>
                <a:spcPct val="100000"/>
              </a:lnSpc>
              <a:spcBef>
                <a:spcPts val="0"/>
              </a:spcBef>
            </a:pPr>
            <a:r>
              <a:rPr lang="en-US" sz="1067" i="1" kern="1200">
                <a:solidFill>
                  <a:prstClr val="black"/>
                </a:solidFill>
                <a:latin typeface="Calibri" panose="020F0502020204030204"/>
              </a:rPr>
              <a:t>Users</a:t>
            </a:r>
            <a:endParaRPr lang="en-IN" sz="1067" i="1" kern="1200" err="1">
              <a:solidFill>
                <a:prstClr val="black"/>
              </a:solidFill>
              <a:latin typeface="Calibri" panose="020F0502020204030204"/>
            </a:endParaRPr>
          </a:p>
        </p:txBody>
      </p:sp>
      <p:sp>
        <p:nvSpPr>
          <p:cNvPr id="29" name="TextBox 28">
            <a:extLst>
              <a:ext uri="{FF2B5EF4-FFF2-40B4-BE49-F238E27FC236}">
                <a16:creationId xmlns:a16="http://schemas.microsoft.com/office/drawing/2014/main" id="{3049ACD3-9E8B-47C5-9E0C-E50284F7B674}"/>
              </a:ext>
            </a:extLst>
          </p:cNvPr>
          <p:cNvSpPr txBox="1"/>
          <p:nvPr/>
        </p:nvSpPr>
        <p:spPr>
          <a:xfrm>
            <a:off x="8840542" y="4044678"/>
            <a:ext cx="647613" cy="164212"/>
          </a:xfrm>
          <a:prstGeom prst="rect">
            <a:avLst/>
          </a:prstGeom>
          <a:noFill/>
        </p:spPr>
        <p:txBody>
          <a:bodyPr vert="horz" wrap="none" lIns="0" tIns="0" rIns="0" bIns="0" rtlCol="0">
            <a:spAutoFit/>
          </a:bodyPr>
          <a:lstStyle/>
          <a:p>
            <a:pPr defTabSz="609585" hangingPunct="1">
              <a:lnSpc>
                <a:spcPct val="100000"/>
              </a:lnSpc>
              <a:spcBef>
                <a:spcPts val="0"/>
              </a:spcBef>
            </a:pPr>
            <a:r>
              <a:rPr lang="en-US" sz="1067" i="1" kern="1200">
                <a:solidFill>
                  <a:prstClr val="black"/>
                </a:solidFill>
                <a:latin typeface="Calibri" panose="020F0502020204030204"/>
              </a:rPr>
              <a:t>Technicians</a:t>
            </a:r>
            <a:endParaRPr lang="en-IN" sz="1067" i="1" kern="1200" err="1">
              <a:solidFill>
                <a:prstClr val="black"/>
              </a:solidFill>
              <a:latin typeface="Calibri" panose="020F0502020204030204"/>
            </a:endParaRPr>
          </a:p>
        </p:txBody>
      </p:sp>
      <p:pic>
        <p:nvPicPr>
          <p:cNvPr id="30" name="Picture 18">
            <a:extLst>
              <a:ext uri="{FF2B5EF4-FFF2-40B4-BE49-F238E27FC236}">
                <a16:creationId xmlns:a16="http://schemas.microsoft.com/office/drawing/2014/main" id="{CEEC0D12-EF53-4FAE-8ADC-49C39BF6C15D}"/>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2726" y="3287236"/>
            <a:ext cx="495913" cy="4959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18">
            <a:extLst>
              <a:ext uri="{FF2B5EF4-FFF2-40B4-BE49-F238E27FC236}">
                <a16:creationId xmlns:a16="http://schemas.microsoft.com/office/drawing/2014/main" id="{BA4A4D73-DDCF-4B68-BC04-95A72D8E67D3}"/>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6276" y="3595709"/>
            <a:ext cx="495913" cy="4959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64074A51-9232-47AB-BEF8-964330BE249B}"/>
              </a:ext>
            </a:extLst>
          </p:cNvPr>
          <p:cNvPicPr>
            <a:picLocks noChangeAspect="1"/>
          </p:cNvPicPr>
          <p:nvPr/>
        </p:nvPicPr>
        <p:blipFill>
          <a:blip r:embed="rId4"/>
          <a:stretch>
            <a:fillRect/>
          </a:stretch>
        </p:blipFill>
        <p:spPr>
          <a:xfrm>
            <a:off x="2318" y="-3662"/>
            <a:ext cx="2748309" cy="1261900"/>
          </a:xfrm>
          <a:prstGeom prst="rect">
            <a:avLst/>
          </a:prstGeom>
        </p:spPr>
      </p:pic>
    </p:spTree>
    <p:extLst>
      <p:ext uri="{BB962C8B-B14F-4D97-AF65-F5344CB8AC3E}">
        <p14:creationId xmlns:p14="http://schemas.microsoft.com/office/powerpoint/2010/main" val="79861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circuit board with many small chips&#10;&#10;AI-generated content may be incorrect.">
            <a:extLst>
              <a:ext uri="{FF2B5EF4-FFF2-40B4-BE49-F238E27FC236}">
                <a16:creationId xmlns:a16="http://schemas.microsoft.com/office/drawing/2014/main" id="{D369360C-05A5-57ED-459F-53F3F4FF9A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9180" y="510675"/>
            <a:ext cx="6350083" cy="5836649"/>
          </a:xfrm>
          <a:prstGeom prst="rect">
            <a:avLst/>
          </a:prstGeom>
        </p:spPr>
      </p:pic>
      <p:sp>
        <p:nvSpPr>
          <p:cNvPr id="99" name="Title 2">
            <a:extLst>
              <a:ext uri="{FF2B5EF4-FFF2-40B4-BE49-F238E27FC236}">
                <a16:creationId xmlns:a16="http://schemas.microsoft.com/office/drawing/2014/main" id="{DE62464E-33D4-4F48-BFA9-8DBE18153C52}"/>
              </a:ext>
            </a:extLst>
          </p:cNvPr>
          <p:cNvSpPr txBox="1">
            <a:spLocks/>
          </p:cNvSpPr>
          <p:nvPr/>
        </p:nvSpPr>
        <p:spPr>
          <a:xfrm>
            <a:off x="203200" y="-63083"/>
            <a:ext cx="11785600"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S01x/S02x</a:t>
            </a:r>
            <a:r>
              <a:rPr lang="en-US" altLang="zh-TW" sz="3200"/>
              <a:t> 1DPC RVP </a:t>
            </a:r>
            <a:r>
              <a:rPr lang="en-US" sz="3200"/>
              <a:t>Bottom View</a:t>
            </a:r>
          </a:p>
        </p:txBody>
      </p:sp>
      <p:grpSp>
        <p:nvGrpSpPr>
          <p:cNvPr id="101" name="Group 100">
            <a:extLst>
              <a:ext uri="{FF2B5EF4-FFF2-40B4-BE49-F238E27FC236}">
                <a16:creationId xmlns:a16="http://schemas.microsoft.com/office/drawing/2014/main" id="{D8F8FDC9-EC7A-4892-9713-F33CF0620A03}"/>
              </a:ext>
            </a:extLst>
          </p:cNvPr>
          <p:cNvGrpSpPr/>
          <p:nvPr/>
        </p:nvGrpSpPr>
        <p:grpSpPr>
          <a:xfrm rot="5400000">
            <a:off x="6468630" y="5360276"/>
            <a:ext cx="711552" cy="317395"/>
            <a:chOff x="3616645" y="1312769"/>
            <a:chExt cx="722218" cy="317395"/>
          </a:xfrm>
        </p:grpSpPr>
        <p:sp>
          <p:nvSpPr>
            <p:cNvPr id="102" name="Rounded Rectangle 217">
              <a:extLst>
                <a:ext uri="{FF2B5EF4-FFF2-40B4-BE49-F238E27FC236}">
                  <a16:creationId xmlns:a16="http://schemas.microsoft.com/office/drawing/2014/main" id="{1FEC4A66-3B14-436F-83FD-8039B5244B7B}"/>
                </a:ext>
              </a:extLst>
            </p:cNvPr>
            <p:cNvSpPr/>
            <p:nvPr/>
          </p:nvSpPr>
          <p:spPr>
            <a:xfrm>
              <a:off x="3715374" y="1316695"/>
              <a:ext cx="533147" cy="272302"/>
            </a:xfrm>
            <a:prstGeom prst="roundRect">
              <a:avLst/>
            </a:prstGeom>
            <a:noFill/>
            <a:ln w="158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3" name="Rectangle 102">
              <a:extLst>
                <a:ext uri="{FF2B5EF4-FFF2-40B4-BE49-F238E27FC236}">
                  <a16:creationId xmlns:a16="http://schemas.microsoft.com/office/drawing/2014/main" id="{97500351-6242-45B0-A481-71C8B6994192}"/>
                </a:ext>
              </a:extLst>
            </p:cNvPr>
            <p:cNvSpPr/>
            <p:nvPr/>
          </p:nvSpPr>
          <p:spPr>
            <a:xfrm>
              <a:off x="3616645" y="1312769"/>
              <a:ext cx="722218" cy="317395"/>
            </a:xfrm>
            <a:prstGeom prst="rect">
              <a:avLst/>
            </a:prstGeom>
            <a:noFill/>
          </p:spPr>
          <p:txBody>
            <a:bodyPr wrap="square" lIns="121920" tIns="60960" rIns="121920" bIns="60960">
              <a:spAutoFit/>
            </a:bodyPr>
            <a:lstStyle/>
            <a:p>
              <a:pPr algn="ctr"/>
              <a:r>
                <a:rPr lang="en-US" sz="700" b="1">
                  <a:ln w="0"/>
                  <a:solidFill>
                    <a:srgbClr val="FF0000"/>
                  </a:solidFill>
                </a:rPr>
                <a:t>PCH                      M.2 SSD#4</a:t>
              </a:r>
            </a:p>
          </p:txBody>
        </p:sp>
      </p:grpSp>
      <p:grpSp>
        <p:nvGrpSpPr>
          <p:cNvPr id="104" name="Group 103">
            <a:extLst>
              <a:ext uri="{FF2B5EF4-FFF2-40B4-BE49-F238E27FC236}">
                <a16:creationId xmlns:a16="http://schemas.microsoft.com/office/drawing/2014/main" id="{7DD3A1F7-1619-4A53-97AA-FEF236747D17}"/>
              </a:ext>
            </a:extLst>
          </p:cNvPr>
          <p:cNvGrpSpPr/>
          <p:nvPr/>
        </p:nvGrpSpPr>
        <p:grpSpPr>
          <a:xfrm rot="16200000">
            <a:off x="5159909" y="5824169"/>
            <a:ext cx="800858" cy="457433"/>
            <a:chOff x="3782266" y="1443676"/>
            <a:chExt cx="1055485" cy="876908"/>
          </a:xfrm>
        </p:grpSpPr>
        <p:sp>
          <p:nvSpPr>
            <p:cNvPr id="105" name="Rounded Rectangle 217">
              <a:extLst>
                <a:ext uri="{FF2B5EF4-FFF2-40B4-BE49-F238E27FC236}">
                  <a16:creationId xmlns:a16="http://schemas.microsoft.com/office/drawing/2014/main" id="{ABCF4DEE-E5FB-47AF-A54B-A58087C40FE7}"/>
                </a:ext>
              </a:extLst>
            </p:cNvPr>
            <p:cNvSpPr/>
            <p:nvPr/>
          </p:nvSpPr>
          <p:spPr>
            <a:xfrm>
              <a:off x="3945222" y="1443676"/>
              <a:ext cx="650045" cy="49345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6" name="Rectangle 105">
              <a:extLst>
                <a:ext uri="{FF2B5EF4-FFF2-40B4-BE49-F238E27FC236}">
                  <a16:creationId xmlns:a16="http://schemas.microsoft.com/office/drawing/2014/main" id="{0552B4A0-6E48-42BA-B343-F5B686764AE3}"/>
                </a:ext>
              </a:extLst>
            </p:cNvPr>
            <p:cNvSpPr/>
            <p:nvPr/>
          </p:nvSpPr>
          <p:spPr>
            <a:xfrm>
              <a:off x="3782266" y="1898727"/>
              <a:ext cx="1055485" cy="421857"/>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ISH HDR</a:t>
              </a:r>
              <a:endParaRPr lang="en-US" sz="700" b="1">
                <a:ln w="0"/>
                <a:solidFill>
                  <a:schemeClr val="bg1"/>
                </a:solidFill>
                <a:highlight>
                  <a:srgbClr val="000000"/>
                </a:highlight>
              </a:endParaRPr>
            </a:p>
          </p:txBody>
        </p:sp>
      </p:grpSp>
      <p:grpSp>
        <p:nvGrpSpPr>
          <p:cNvPr id="115" name="Group 114">
            <a:extLst>
              <a:ext uri="{FF2B5EF4-FFF2-40B4-BE49-F238E27FC236}">
                <a16:creationId xmlns:a16="http://schemas.microsoft.com/office/drawing/2014/main" id="{F83B9EC7-2755-4023-8016-C72BFD9A05A9}"/>
              </a:ext>
            </a:extLst>
          </p:cNvPr>
          <p:cNvGrpSpPr/>
          <p:nvPr/>
        </p:nvGrpSpPr>
        <p:grpSpPr>
          <a:xfrm>
            <a:off x="7648910" y="4347477"/>
            <a:ext cx="800858" cy="621631"/>
            <a:chOff x="4103573" y="621685"/>
            <a:chExt cx="1055485" cy="1191678"/>
          </a:xfrm>
        </p:grpSpPr>
        <p:sp>
          <p:nvSpPr>
            <p:cNvPr id="116" name="Rounded Rectangle 217">
              <a:extLst>
                <a:ext uri="{FF2B5EF4-FFF2-40B4-BE49-F238E27FC236}">
                  <a16:creationId xmlns:a16="http://schemas.microsoft.com/office/drawing/2014/main" id="{280312A8-704F-4926-B63D-79D51AC4FAA6}"/>
                </a:ext>
              </a:extLst>
            </p:cNvPr>
            <p:cNvSpPr/>
            <p:nvPr/>
          </p:nvSpPr>
          <p:spPr>
            <a:xfrm>
              <a:off x="4275743" y="1125464"/>
              <a:ext cx="711147" cy="68789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7" name="Rectangle 116">
              <a:extLst>
                <a:ext uri="{FF2B5EF4-FFF2-40B4-BE49-F238E27FC236}">
                  <a16:creationId xmlns:a16="http://schemas.microsoft.com/office/drawing/2014/main" id="{D91F763D-8C4C-4518-8C09-DEA19537ECB8}"/>
                </a:ext>
              </a:extLst>
            </p:cNvPr>
            <p:cNvSpPr/>
            <p:nvPr/>
          </p:nvSpPr>
          <p:spPr>
            <a:xfrm>
              <a:off x="4103573" y="621685"/>
              <a:ext cx="1055485" cy="608452"/>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PCH VISA HDR</a:t>
              </a:r>
              <a:endParaRPr lang="en-US" sz="700" b="1">
                <a:ln w="0"/>
                <a:solidFill>
                  <a:schemeClr val="bg1"/>
                </a:solidFill>
                <a:highlight>
                  <a:srgbClr val="000000"/>
                </a:highlight>
              </a:endParaRPr>
            </a:p>
          </p:txBody>
        </p:sp>
      </p:grpSp>
      <p:grpSp>
        <p:nvGrpSpPr>
          <p:cNvPr id="363" name="Group 362">
            <a:extLst>
              <a:ext uri="{FF2B5EF4-FFF2-40B4-BE49-F238E27FC236}">
                <a16:creationId xmlns:a16="http://schemas.microsoft.com/office/drawing/2014/main" id="{8BFDA03D-493E-4004-A949-0C74533F4ADA}"/>
              </a:ext>
            </a:extLst>
          </p:cNvPr>
          <p:cNvGrpSpPr/>
          <p:nvPr/>
        </p:nvGrpSpPr>
        <p:grpSpPr>
          <a:xfrm>
            <a:off x="3504099" y="1383546"/>
            <a:ext cx="711552" cy="876949"/>
            <a:chOff x="-313988" y="1011787"/>
            <a:chExt cx="722218" cy="876949"/>
          </a:xfrm>
        </p:grpSpPr>
        <p:sp>
          <p:nvSpPr>
            <p:cNvPr id="364" name="Rounded Rectangle 217">
              <a:extLst>
                <a:ext uri="{FF2B5EF4-FFF2-40B4-BE49-F238E27FC236}">
                  <a16:creationId xmlns:a16="http://schemas.microsoft.com/office/drawing/2014/main" id="{6358C069-4E69-4314-9D7A-8B7F060C516F}"/>
                </a:ext>
              </a:extLst>
            </p:cNvPr>
            <p:cNvSpPr/>
            <p:nvPr/>
          </p:nvSpPr>
          <p:spPr>
            <a:xfrm>
              <a:off x="-134282" y="1011787"/>
              <a:ext cx="362807" cy="55955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65" name="Rectangle 364">
              <a:extLst>
                <a:ext uri="{FF2B5EF4-FFF2-40B4-BE49-F238E27FC236}">
                  <a16:creationId xmlns:a16="http://schemas.microsoft.com/office/drawing/2014/main" id="{C806358A-46A9-4B07-831C-DA0222A4DCE8}"/>
                </a:ext>
              </a:extLst>
            </p:cNvPr>
            <p:cNvSpPr/>
            <p:nvPr/>
          </p:nvSpPr>
          <p:spPr>
            <a:xfrm>
              <a:off x="-313988" y="1571341"/>
              <a:ext cx="722218" cy="31739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Merged MIPI60</a:t>
              </a:r>
            </a:p>
          </p:txBody>
        </p:sp>
      </p:grpSp>
    </p:spTree>
    <p:extLst>
      <p:ext uri="{BB962C8B-B14F-4D97-AF65-F5344CB8AC3E}">
        <p14:creationId xmlns:p14="http://schemas.microsoft.com/office/powerpoint/2010/main" val="394075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02BE-BCB2-4366-947F-706B7BD458E4}"/>
              </a:ext>
            </a:extLst>
          </p:cNvPr>
          <p:cNvSpPr>
            <a:spLocks noGrp="1"/>
          </p:cNvSpPr>
          <p:nvPr>
            <p:ph type="title"/>
          </p:nvPr>
        </p:nvSpPr>
        <p:spPr>
          <a:xfrm>
            <a:off x="92491" y="106678"/>
            <a:ext cx="12015427" cy="582801"/>
          </a:xfrm>
        </p:spPr>
        <p:txBody>
          <a:bodyPr anchor="ctr"/>
          <a:lstStyle/>
          <a:p>
            <a:r>
              <a:rPr lang="en-IN" sz="6000">
                <a:solidFill>
                  <a:schemeClr val="accent4"/>
                </a:solidFill>
              </a:rPr>
              <a:t>Benefits</a:t>
            </a:r>
          </a:p>
        </p:txBody>
      </p:sp>
      <p:sp>
        <p:nvSpPr>
          <p:cNvPr id="3" name="Content Placeholder 2">
            <a:extLst>
              <a:ext uri="{FF2B5EF4-FFF2-40B4-BE49-F238E27FC236}">
                <a16:creationId xmlns:a16="http://schemas.microsoft.com/office/drawing/2014/main" id="{75264F79-3281-432B-9D84-EF58E6380C73}"/>
              </a:ext>
            </a:extLst>
          </p:cNvPr>
          <p:cNvSpPr>
            <a:spLocks noGrp="1"/>
          </p:cNvSpPr>
          <p:nvPr>
            <p:ph sz="quarter" idx="13"/>
          </p:nvPr>
        </p:nvSpPr>
        <p:spPr>
          <a:xfrm>
            <a:off x="235432" y="885180"/>
            <a:ext cx="11721136" cy="5087641"/>
          </a:xfrm>
        </p:spPr>
        <p:txBody>
          <a:bodyPr/>
          <a:lstStyle/>
          <a:p>
            <a:pPr marL="380990" indent="-380990">
              <a:buFont typeface="Arial" panose="020B0604020202020204" pitchFamily="34" charset="0"/>
              <a:buChar char="•"/>
            </a:pPr>
            <a:r>
              <a:rPr lang="en-IN">
                <a:solidFill>
                  <a:schemeClr val="accent3">
                    <a:lumMod val="75000"/>
                  </a:schemeClr>
                </a:solidFill>
              </a:rPr>
              <a:t>24X7 technical support </a:t>
            </a:r>
            <a:r>
              <a:rPr lang="en-IN" sz="1867"/>
              <a:t>with remote access to RVPs from various sites. </a:t>
            </a:r>
          </a:p>
          <a:p>
            <a:pPr marL="380990" indent="-380990">
              <a:buFont typeface="Arial" panose="020B0604020202020204" pitchFamily="34" charset="0"/>
              <a:buChar char="•"/>
            </a:pPr>
            <a:r>
              <a:rPr lang="en-IN" sz="1867"/>
              <a:t>RVPs managed/</a:t>
            </a:r>
            <a:r>
              <a:rPr lang="en-IN">
                <a:solidFill>
                  <a:schemeClr val="accent3">
                    <a:lumMod val="75000"/>
                  </a:schemeClr>
                </a:solidFill>
              </a:rPr>
              <a:t>maintained by HW experts </a:t>
            </a:r>
            <a:r>
              <a:rPr lang="en-IN" sz="1867"/>
              <a:t>(RVP team).</a:t>
            </a:r>
          </a:p>
          <a:p>
            <a:pPr marL="380990" indent="-380990">
              <a:buFont typeface="Arial" panose="020B0604020202020204" pitchFamily="34" charset="0"/>
              <a:buChar char="•"/>
            </a:pPr>
            <a:r>
              <a:rPr lang="en-IN" sz="1867"/>
              <a:t>Early access to Silicon and Platforms for pre-checks.</a:t>
            </a:r>
          </a:p>
          <a:p>
            <a:pPr marL="380990" indent="-380990">
              <a:buFont typeface="Arial" panose="020B0604020202020204" pitchFamily="34" charset="0"/>
              <a:buChar char="•"/>
            </a:pPr>
            <a:r>
              <a:rPr lang="en-IN" sz="1867"/>
              <a:t>Scaling possibilities for adhoc validation needs.</a:t>
            </a:r>
          </a:p>
          <a:p>
            <a:pPr marL="380990" indent="-380990">
              <a:buFont typeface="Arial" panose="020B0604020202020204" pitchFamily="34" charset="0"/>
              <a:buChar char="•"/>
            </a:pPr>
            <a:r>
              <a:rPr lang="en-IN" sz="1867"/>
              <a:t>Ideal solution for teams with small demand (&lt;&lt; 10 RVP); HW and rework support. </a:t>
            </a:r>
          </a:p>
          <a:p>
            <a:pPr marL="380990" indent="-380990">
              <a:buFont typeface="Arial" panose="020B0604020202020204" pitchFamily="34" charset="0"/>
              <a:buChar char="•"/>
            </a:pPr>
            <a:r>
              <a:rPr lang="en-IN" sz="1867"/>
              <a:t>Long term goal is to </a:t>
            </a:r>
            <a:r>
              <a:rPr lang="en-IN">
                <a:solidFill>
                  <a:schemeClr val="accent3">
                    <a:lumMod val="75000"/>
                  </a:schemeClr>
                </a:solidFill>
              </a:rPr>
              <a:t>also save $$ on RVP orders </a:t>
            </a:r>
            <a:r>
              <a:rPr lang="en-IN" sz="1867"/>
              <a:t>~10% reduction possibilities and also # of CPU samples</a:t>
            </a:r>
          </a:p>
        </p:txBody>
      </p:sp>
    </p:spTree>
    <p:extLst>
      <p:ext uri="{BB962C8B-B14F-4D97-AF65-F5344CB8AC3E}">
        <p14:creationId xmlns:p14="http://schemas.microsoft.com/office/powerpoint/2010/main" val="198666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90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Picture 426">
            <a:extLst>
              <a:ext uri="{FF2B5EF4-FFF2-40B4-BE49-F238E27FC236}">
                <a16:creationId xmlns:a16="http://schemas.microsoft.com/office/drawing/2014/main" id="{F43FED0D-8D69-EC1E-A488-FF4F2A483A7C}"/>
              </a:ext>
            </a:extLst>
          </p:cNvPr>
          <p:cNvPicPr/>
          <p:nvPr/>
        </p:nvPicPr>
        <p:blipFill>
          <a:blip r:embed="rId2"/>
          <a:stretch>
            <a:fillRect/>
          </a:stretch>
        </p:blipFill>
        <p:spPr>
          <a:xfrm>
            <a:off x="2779356" y="620596"/>
            <a:ext cx="6202035" cy="5775228"/>
          </a:xfrm>
          <a:prstGeom prst="rect">
            <a:avLst/>
          </a:prstGeom>
        </p:spPr>
      </p:pic>
      <p:sp>
        <p:nvSpPr>
          <p:cNvPr id="428" name="Rounded Rectangle 258">
            <a:extLst>
              <a:ext uri="{FF2B5EF4-FFF2-40B4-BE49-F238E27FC236}">
                <a16:creationId xmlns:a16="http://schemas.microsoft.com/office/drawing/2014/main" id="{EEF219FE-0197-D70E-112D-AA7F4437CCD0}"/>
              </a:ext>
            </a:extLst>
          </p:cNvPr>
          <p:cNvSpPr/>
          <p:nvPr/>
        </p:nvSpPr>
        <p:spPr>
          <a:xfrm>
            <a:off x="7939110" y="606679"/>
            <a:ext cx="348037" cy="22808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29" name="Group 428">
            <a:extLst>
              <a:ext uri="{FF2B5EF4-FFF2-40B4-BE49-F238E27FC236}">
                <a16:creationId xmlns:a16="http://schemas.microsoft.com/office/drawing/2014/main" id="{A83F69EB-A384-DDF4-0CD5-43D9FD2D67CC}"/>
              </a:ext>
            </a:extLst>
          </p:cNvPr>
          <p:cNvGrpSpPr/>
          <p:nvPr/>
        </p:nvGrpSpPr>
        <p:grpSpPr>
          <a:xfrm>
            <a:off x="4661835" y="6277627"/>
            <a:ext cx="1114923" cy="600418"/>
            <a:chOff x="1330621" y="1615661"/>
            <a:chExt cx="1127942" cy="574956"/>
          </a:xfrm>
        </p:grpSpPr>
        <p:sp>
          <p:nvSpPr>
            <p:cNvPr id="430" name="Rectangle 429">
              <a:extLst>
                <a:ext uri="{FF2B5EF4-FFF2-40B4-BE49-F238E27FC236}">
                  <a16:creationId xmlns:a16="http://schemas.microsoft.com/office/drawing/2014/main" id="{9C976E00-B326-648A-83A5-F038DF85628A}"/>
                </a:ext>
              </a:extLst>
            </p:cNvPr>
            <p:cNvSpPr/>
            <p:nvPr/>
          </p:nvSpPr>
          <p:spPr>
            <a:xfrm>
              <a:off x="1330621" y="1860095"/>
              <a:ext cx="1127942" cy="330522"/>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 Micro AB USB</a:t>
              </a:r>
              <a:r>
                <a:rPr lang="en-US" altLang="zh-TW" sz="800" b="1">
                  <a:ln w="0"/>
                  <a:solidFill>
                    <a:schemeClr val="bg1"/>
                  </a:solidFill>
                  <a:highlight>
                    <a:srgbClr val="000000"/>
                  </a:highlight>
                </a:rPr>
                <a:t>(Serial debug)</a:t>
              </a:r>
              <a:endParaRPr lang="en-US" sz="800" b="1">
                <a:ln w="0"/>
                <a:solidFill>
                  <a:schemeClr val="bg1"/>
                </a:solidFill>
                <a:highlight>
                  <a:srgbClr val="000000"/>
                </a:highlight>
              </a:endParaRPr>
            </a:p>
          </p:txBody>
        </p:sp>
        <p:cxnSp>
          <p:nvCxnSpPr>
            <p:cNvPr id="431" name="Straight Arrow Connector 430">
              <a:extLst>
                <a:ext uri="{FF2B5EF4-FFF2-40B4-BE49-F238E27FC236}">
                  <a16:creationId xmlns:a16="http://schemas.microsoft.com/office/drawing/2014/main" id="{B780842B-3078-9F8B-FB24-22340E364019}"/>
                </a:ext>
              </a:extLst>
            </p:cNvPr>
            <p:cNvCxnSpPr>
              <a:cxnSpLocks/>
            </p:cNvCxnSpPr>
            <p:nvPr/>
          </p:nvCxnSpPr>
          <p:spPr>
            <a:xfrm flipV="1">
              <a:off x="2053743" y="1756000"/>
              <a:ext cx="0" cy="12758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32" name="Rounded Rectangle 258">
              <a:extLst>
                <a:ext uri="{FF2B5EF4-FFF2-40B4-BE49-F238E27FC236}">
                  <a16:creationId xmlns:a16="http://schemas.microsoft.com/office/drawing/2014/main" id="{0BE068B4-BD34-7FA9-2B30-2423C735E732}"/>
                </a:ext>
              </a:extLst>
            </p:cNvPr>
            <p:cNvSpPr/>
            <p:nvPr/>
          </p:nvSpPr>
          <p:spPr>
            <a:xfrm>
              <a:off x="1962836" y="1615661"/>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433" name="Group 432">
            <a:extLst>
              <a:ext uri="{FF2B5EF4-FFF2-40B4-BE49-F238E27FC236}">
                <a16:creationId xmlns:a16="http://schemas.microsoft.com/office/drawing/2014/main" id="{BCD779E2-D557-FB1D-0F39-8BAF09AB9DE8}"/>
              </a:ext>
            </a:extLst>
          </p:cNvPr>
          <p:cNvGrpSpPr/>
          <p:nvPr/>
        </p:nvGrpSpPr>
        <p:grpSpPr>
          <a:xfrm>
            <a:off x="4318740" y="5862094"/>
            <a:ext cx="878071" cy="248012"/>
            <a:chOff x="3719266" y="1190463"/>
            <a:chExt cx="842833" cy="358837"/>
          </a:xfrm>
        </p:grpSpPr>
        <p:sp>
          <p:nvSpPr>
            <p:cNvPr id="434" name="Rounded Rectangle 217">
              <a:extLst>
                <a:ext uri="{FF2B5EF4-FFF2-40B4-BE49-F238E27FC236}">
                  <a16:creationId xmlns:a16="http://schemas.microsoft.com/office/drawing/2014/main" id="{8916C9DB-C6BA-D342-1161-534E6663511E}"/>
                </a:ext>
              </a:extLst>
            </p:cNvPr>
            <p:cNvSpPr/>
            <p:nvPr/>
          </p:nvSpPr>
          <p:spPr>
            <a:xfrm>
              <a:off x="3837116" y="1213961"/>
              <a:ext cx="596001" cy="33533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35" name="Rectangle 434">
              <a:extLst>
                <a:ext uri="{FF2B5EF4-FFF2-40B4-BE49-F238E27FC236}">
                  <a16:creationId xmlns:a16="http://schemas.microsoft.com/office/drawing/2014/main" id="{9D4A082B-9D49-DDC5-F356-60514C4EE37A}"/>
                </a:ext>
              </a:extLst>
            </p:cNvPr>
            <p:cNvSpPr/>
            <p:nvPr/>
          </p:nvSpPr>
          <p:spPr>
            <a:xfrm>
              <a:off x="3719266" y="1190463"/>
              <a:ext cx="842833" cy="275873"/>
            </a:xfrm>
            <a:prstGeom prst="rect">
              <a:avLst/>
            </a:prstGeom>
            <a:noFill/>
          </p:spPr>
          <p:txBody>
            <a:bodyPr wrap="square" lIns="121920" tIns="60960" rIns="121920" bIns="60960">
              <a:spAutoFit/>
            </a:bodyPr>
            <a:lstStyle/>
            <a:p>
              <a:pPr algn="ctr"/>
              <a:r>
                <a:rPr lang="en-US" sz="700" b="1">
                  <a:ln w="0"/>
                  <a:solidFill>
                    <a:schemeClr val="bg1"/>
                  </a:solidFill>
                </a:rPr>
                <a:t>PORT 80 LED</a:t>
              </a:r>
            </a:p>
          </p:txBody>
        </p:sp>
      </p:grpSp>
      <p:grpSp>
        <p:nvGrpSpPr>
          <p:cNvPr id="436" name="Group 435">
            <a:extLst>
              <a:ext uri="{FF2B5EF4-FFF2-40B4-BE49-F238E27FC236}">
                <a16:creationId xmlns:a16="http://schemas.microsoft.com/office/drawing/2014/main" id="{75DFF8F2-9048-A781-D167-DB6D8DEE2177}"/>
              </a:ext>
            </a:extLst>
          </p:cNvPr>
          <p:cNvGrpSpPr/>
          <p:nvPr/>
        </p:nvGrpSpPr>
        <p:grpSpPr>
          <a:xfrm>
            <a:off x="5106674" y="-7404"/>
            <a:ext cx="882895" cy="885471"/>
            <a:chOff x="4785233" y="-4890"/>
            <a:chExt cx="882895" cy="885471"/>
          </a:xfrm>
        </p:grpSpPr>
        <p:sp>
          <p:nvSpPr>
            <p:cNvPr id="437" name="Rectangle 436">
              <a:extLst>
                <a:ext uri="{FF2B5EF4-FFF2-40B4-BE49-F238E27FC236}">
                  <a16:creationId xmlns:a16="http://schemas.microsoft.com/office/drawing/2014/main" id="{4B8C0BDA-0973-51F4-B857-719EA1B5EA7C}"/>
                </a:ext>
              </a:extLst>
            </p:cNvPr>
            <p:cNvSpPr/>
            <p:nvPr/>
          </p:nvSpPr>
          <p:spPr>
            <a:xfrm>
              <a:off x="4785233" y="-4890"/>
              <a:ext cx="821885" cy="455959"/>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3.5mm AUDIO JACK</a:t>
              </a:r>
            </a:p>
          </p:txBody>
        </p:sp>
        <p:cxnSp>
          <p:nvCxnSpPr>
            <p:cNvPr id="438" name="Straight Arrow Connector 437">
              <a:extLst>
                <a:ext uri="{FF2B5EF4-FFF2-40B4-BE49-F238E27FC236}">
                  <a16:creationId xmlns:a16="http://schemas.microsoft.com/office/drawing/2014/main" id="{21387492-CFCF-5C6C-3B98-8AD2150CC0D2}"/>
                </a:ext>
              </a:extLst>
            </p:cNvPr>
            <p:cNvCxnSpPr>
              <a:cxnSpLocks/>
            </p:cNvCxnSpPr>
            <p:nvPr/>
          </p:nvCxnSpPr>
          <p:spPr>
            <a:xfrm>
              <a:off x="5296420" y="302551"/>
              <a:ext cx="239364" cy="32427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39" name="Rounded Rectangle 258">
              <a:extLst>
                <a:ext uri="{FF2B5EF4-FFF2-40B4-BE49-F238E27FC236}">
                  <a16:creationId xmlns:a16="http://schemas.microsoft.com/office/drawing/2014/main" id="{BE0611DE-C75B-FBBE-82FD-14011A6557FB}"/>
                </a:ext>
              </a:extLst>
            </p:cNvPr>
            <p:cNvSpPr/>
            <p:nvPr/>
          </p:nvSpPr>
          <p:spPr>
            <a:xfrm>
              <a:off x="5490245" y="652448"/>
              <a:ext cx="177883" cy="22813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440" name="Group 439">
            <a:extLst>
              <a:ext uri="{FF2B5EF4-FFF2-40B4-BE49-F238E27FC236}">
                <a16:creationId xmlns:a16="http://schemas.microsoft.com/office/drawing/2014/main" id="{B912853C-26CC-8F21-10C0-AC86E3F2FC81}"/>
              </a:ext>
            </a:extLst>
          </p:cNvPr>
          <p:cNvGrpSpPr/>
          <p:nvPr/>
        </p:nvGrpSpPr>
        <p:grpSpPr>
          <a:xfrm>
            <a:off x="8699618" y="1443237"/>
            <a:ext cx="1151593" cy="414510"/>
            <a:chOff x="8527522" y="1764115"/>
            <a:chExt cx="1151593" cy="414510"/>
          </a:xfrm>
        </p:grpSpPr>
        <p:sp>
          <p:nvSpPr>
            <p:cNvPr id="441" name="Rounded Rectangle 258">
              <a:extLst>
                <a:ext uri="{FF2B5EF4-FFF2-40B4-BE49-F238E27FC236}">
                  <a16:creationId xmlns:a16="http://schemas.microsoft.com/office/drawing/2014/main" id="{E705A4AF-C494-1407-5496-2DD110ABBD0E}"/>
                </a:ext>
              </a:extLst>
            </p:cNvPr>
            <p:cNvSpPr/>
            <p:nvPr/>
          </p:nvSpPr>
          <p:spPr>
            <a:xfrm>
              <a:off x="8527522" y="1764115"/>
              <a:ext cx="276917"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42" name="Rectangle 441">
              <a:extLst>
                <a:ext uri="{FF2B5EF4-FFF2-40B4-BE49-F238E27FC236}">
                  <a16:creationId xmlns:a16="http://schemas.microsoft.com/office/drawing/2014/main" id="{A508E727-A9B8-13FE-C5C9-987D0F32E0FE}"/>
                </a:ext>
              </a:extLst>
            </p:cNvPr>
            <p:cNvSpPr/>
            <p:nvPr/>
          </p:nvSpPr>
          <p:spPr>
            <a:xfrm>
              <a:off x="8689393" y="1852127"/>
              <a:ext cx="989722"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PSU CPU 12V</a:t>
              </a:r>
              <a:endParaRPr lang="en-US" sz="800" b="1">
                <a:ln w="0"/>
                <a:solidFill>
                  <a:schemeClr val="bg1"/>
                </a:solidFill>
                <a:highlight>
                  <a:srgbClr val="000000"/>
                </a:highlight>
              </a:endParaRPr>
            </a:p>
          </p:txBody>
        </p:sp>
      </p:grpSp>
      <p:sp>
        <p:nvSpPr>
          <p:cNvPr id="443" name="Rectangle 442">
            <a:extLst>
              <a:ext uri="{FF2B5EF4-FFF2-40B4-BE49-F238E27FC236}">
                <a16:creationId xmlns:a16="http://schemas.microsoft.com/office/drawing/2014/main" id="{07137BF8-F44B-A7F5-C9C6-173D90177542}"/>
              </a:ext>
            </a:extLst>
          </p:cNvPr>
          <p:cNvSpPr/>
          <p:nvPr/>
        </p:nvSpPr>
        <p:spPr>
          <a:xfrm>
            <a:off x="6608949" y="3349095"/>
            <a:ext cx="1052176" cy="234360"/>
          </a:xfrm>
          <a:prstGeom prst="rect">
            <a:avLst/>
          </a:prstGeom>
          <a:noFill/>
        </p:spPr>
        <p:txBody>
          <a:bodyPr wrap="square" lIns="121920" tIns="60960" rIns="121920" bIns="60960">
            <a:spAutoFit/>
          </a:bodyPr>
          <a:lstStyle/>
          <a:p>
            <a:pPr algn="ctr"/>
            <a:r>
              <a:rPr lang="en-US" sz="800" b="1">
                <a:ln w="0"/>
                <a:solidFill>
                  <a:schemeClr val="bg1"/>
                </a:solidFill>
              </a:rPr>
              <a:t>LGA1954 Socket</a:t>
            </a:r>
          </a:p>
        </p:txBody>
      </p:sp>
      <p:sp>
        <p:nvSpPr>
          <p:cNvPr id="444" name="Rounded Rectangle 217">
            <a:extLst>
              <a:ext uri="{FF2B5EF4-FFF2-40B4-BE49-F238E27FC236}">
                <a16:creationId xmlns:a16="http://schemas.microsoft.com/office/drawing/2014/main" id="{A9A568BD-547F-1660-AF3A-43AAC576DCA2}"/>
              </a:ext>
            </a:extLst>
          </p:cNvPr>
          <p:cNvSpPr/>
          <p:nvPr/>
        </p:nvSpPr>
        <p:spPr>
          <a:xfrm>
            <a:off x="6608950" y="2419608"/>
            <a:ext cx="1134561" cy="96177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45" name="Group 444">
            <a:extLst>
              <a:ext uri="{FF2B5EF4-FFF2-40B4-BE49-F238E27FC236}">
                <a16:creationId xmlns:a16="http://schemas.microsoft.com/office/drawing/2014/main" id="{D19A860E-0508-90FE-4DAF-D31345B80F05}"/>
              </a:ext>
            </a:extLst>
          </p:cNvPr>
          <p:cNvGrpSpPr/>
          <p:nvPr/>
        </p:nvGrpSpPr>
        <p:grpSpPr>
          <a:xfrm>
            <a:off x="5696482" y="3872842"/>
            <a:ext cx="2890132" cy="716597"/>
            <a:chOff x="3715374" y="1269306"/>
            <a:chExt cx="1871830" cy="774209"/>
          </a:xfrm>
        </p:grpSpPr>
        <p:sp>
          <p:nvSpPr>
            <p:cNvPr id="446" name="Rounded Rectangle 217">
              <a:extLst>
                <a:ext uri="{FF2B5EF4-FFF2-40B4-BE49-F238E27FC236}">
                  <a16:creationId xmlns:a16="http://schemas.microsoft.com/office/drawing/2014/main" id="{1FF8C7AC-50B5-4500-3739-E7D086AB8290}"/>
                </a:ext>
              </a:extLst>
            </p:cNvPr>
            <p:cNvSpPr/>
            <p:nvPr/>
          </p:nvSpPr>
          <p:spPr>
            <a:xfrm>
              <a:off x="3715374" y="1316694"/>
              <a:ext cx="1871830" cy="7268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47" name="Rectangle 446">
              <a:extLst>
                <a:ext uri="{FF2B5EF4-FFF2-40B4-BE49-F238E27FC236}">
                  <a16:creationId xmlns:a16="http://schemas.microsoft.com/office/drawing/2014/main" id="{0A69B735-40BD-BB4D-AF0D-D803A98FDBEA}"/>
                </a:ext>
              </a:extLst>
            </p:cNvPr>
            <p:cNvSpPr/>
            <p:nvPr/>
          </p:nvSpPr>
          <p:spPr>
            <a:xfrm>
              <a:off x="3862244" y="1269306"/>
              <a:ext cx="1498849" cy="269698"/>
            </a:xfrm>
            <a:prstGeom prst="rect">
              <a:avLst/>
            </a:prstGeom>
            <a:noFill/>
          </p:spPr>
          <p:txBody>
            <a:bodyPr wrap="square" lIns="121920" tIns="60960" rIns="121920" bIns="60960">
              <a:spAutoFit/>
            </a:bodyPr>
            <a:lstStyle/>
            <a:p>
              <a:pPr algn="ctr">
                <a:spcBef>
                  <a:spcPts val="0"/>
                </a:spcBef>
              </a:pPr>
              <a:r>
                <a:rPr lang="en-US" sz="700" b="1">
                  <a:ln w="0"/>
                  <a:solidFill>
                    <a:schemeClr val="bg1"/>
                  </a:solidFill>
                </a:rPr>
                <a:t>DDR5 UDIMM (Ch0/2) ; SPD add=A0</a:t>
              </a:r>
            </a:p>
          </p:txBody>
        </p:sp>
      </p:grpSp>
      <p:grpSp>
        <p:nvGrpSpPr>
          <p:cNvPr id="448" name="Group 447">
            <a:extLst>
              <a:ext uri="{FF2B5EF4-FFF2-40B4-BE49-F238E27FC236}">
                <a16:creationId xmlns:a16="http://schemas.microsoft.com/office/drawing/2014/main" id="{0F52EBD1-FB9D-40A5-1074-3913D608EA13}"/>
              </a:ext>
            </a:extLst>
          </p:cNvPr>
          <p:cNvGrpSpPr/>
          <p:nvPr/>
        </p:nvGrpSpPr>
        <p:grpSpPr>
          <a:xfrm>
            <a:off x="7846462" y="5574503"/>
            <a:ext cx="878071" cy="317395"/>
            <a:chOff x="3640216" y="1331564"/>
            <a:chExt cx="703368" cy="262339"/>
          </a:xfrm>
        </p:grpSpPr>
        <p:sp>
          <p:nvSpPr>
            <p:cNvPr id="449" name="Rounded Rectangle 217">
              <a:extLst>
                <a:ext uri="{FF2B5EF4-FFF2-40B4-BE49-F238E27FC236}">
                  <a16:creationId xmlns:a16="http://schemas.microsoft.com/office/drawing/2014/main" id="{DEF7C5D1-8C68-938A-3910-C45D4393008A}"/>
                </a:ext>
              </a:extLst>
            </p:cNvPr>
            <p:cNvSpPr/>
            <p:nvPr/>
          </p:nvSpPr>
          <p:spPr>
            <a:xfrm>
              <a:off x="3715375" y="1361596"/>
              <a:ext cx="543200" cy="18874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50" name="Rectangle 449">
              <a:extLst>
                <a:ext uri="{FF2B5EF4-FFF2-40B4-BE49-F238E27FC236}">
                  <a16:creationId xmlns:a16="http://schemas.microsoft.com/office/drawing/2014/main" id="{0DD496A5-9C70-ABE9-5932-0868EB775F57}"/>
                </a:ext>
              </a:extLst>
            </p:cNvPr>
            <p:cNvSpPr/>
            <p:nvPr/>
          </p:nvSpPr>
          <p:spPr>
            <a:xfrm>
              <a:off x="3640216" y="1331564"/>
              <a:ext cx="703368" cy="262339"/>
            </a:xfrm>
            <a:prstGeom prst="rect">
              <a:avLst/>
            </a:prstGeom>
            <a:noFill/>
          </p:spPr>
          <p:txBody>
            <a:bodyPr wrap="square" lIns="121920" tIns="60960" rIns="121920" bIns="60960">
              <a:spAutoFit/>
            </a:bodyPr>
            <a:lstStyle/>
            <a:p>
              <a:pPr algn="ctr"/>
              <a:r>
                <a:rPr lang="en-US" sz="700" b="1">
                  <a:ln w="0"/>
                  <a:solidFill>
                    <a:schemeClr val="bg1"/>
                  </a:solidFill>
                </a:rPr>
                <a:t>SINAI2/NEVO Conn</a:t>
              </a:r>
            </a:p>
          </p:txBody>
        </p:sp>
      </p:grpSp>
      <p:grpSp>
        <p:nvGrpSpPr>
          <p:cNvPr id="451" name="Group 450">
            <a:extLst>
              <a:ext uri="{FF2B5EF4-FFF2-40B4-BE49-F238E27FC236}">
                <a16:creationId xmlns:a16="http://schemas.microsoft.com/office/drawing/2014/main" id="{C7919073-E958-6EB5-4C9F-3440DA5CC22B}"/>
              </a:ext>
            </a:extLst>
          </p:cNvPr>
          <p:cNvGrpSpPr/>
          <p:nvPr/>
        </p:nvGrpSpPr>
        <p:grpSpPr>
          <a:xfrm>
            <a:off x="7345712" y="5126434"/>
            <a:ext cx="1282920" cy="1090455"/>
            <a:chOff x="2780102" y="490922"/>
            <a:chExt cx="1027668" cy="1044221"/>
          </a:xfrm>
        </p:grpSpPr>
        <p:sp>
          <p:nvSpPr>
            <p:cNvPr id="452" name="Rounded Rectangle 217">
              <a:extLst>
                <a:ext uri="{FF2B5EF4-FFF2-40B4-BE49-F238E27FC236}">
                  <a16:creationId xmlns:a16="http://schemas.microsoft.com/office/drawing/2014/main" id="{B18620A4-9B8D-6EB2-DC9F-C456A08CA495}"/>
                </a:ext>
              </a:extLst>
            </p:cNvPr>
            <p:cNvSpPr/>
            <p:nvPr/>
          </p:nvSpPr>
          <p:spPr>
            <a:xfrm>
              <a:off x="2780102" y="490922"/>
              <a:ext cx="158270" cy="2210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53" name="Rectangle 452">
              <a:extLst>
                <a:ext uri="{FF2B5EF4-FFF2-40B4-BE49-F238E27FC236}">
                  <a16:creationId xmlns:a16="http://schemas.microsoft.com/office/drawing/2014/main" id="{3C813B33-9589-9A98-57B9-06B99AC13179}"/>
                </a:ext>
              </a:extLst>
            </p:cNvPr>
            <p:cNvSpPr/>
            <p:nvPr/>
          </p:nvSpPr>
          <p:spPr>
            <a:xfrm>
              <a:off x="3010526" y="1231206"/>
              <a:ext cx="797244" cy="303937"/>
            </a:xfrm>
            <a:prstGeom prst="rect">
              <a:avLst/>
            </a:prstGeom>
            <a:noFill/>
          </p:spPr>
          <p:txBody>
            <a:bodyPr wrap="square" lIns="121920" tIns="60960" rIns="121920" bIns="60960">
              <a:spAutoFit/>
            </a:bodyPr>
            <a:lstStyle/>
            <a:p>
              <a:pPr algn="ctr"/>
              <a:r>
                <a:rPr lang="en-US" sz="700" b="1">
                  <a:ln w="0"/>
                  <a:solidFill>
                    <a:schemeClr val="bg1"/>
                  </a:solidFill>
                </a:rPr>
                <a:t>FP PD-less AIC                 PWR CONN</a:t>
              </a:r>
            </a:p>
          </p:txBody>
        </p:sp>
      </p:grpSp>
      <p:grpSp>
        <p:nvGrpSpPr>
          <p:cNvPr id="454" name="Group 453">
            <a:extLst>
              <a:ext uri="{FF2B5EF4-FFF2-40B4-BE49-F238E27FC236}">
                <a16:creationId xmlns:a16="http://schemas.microsoft.com/office/drawing/2014/main" id="{3DAE4F76-8C13-F12A-02F4-85D252B33B48}"/>
              </a:ext>
            </a:extLst>
          </p:cNvPr>
          <p:cNvGrpSpPr/>
          <p:nvPr/>
        </p:nvGrpSpPr>
        <p:grpSpPr>
          <a:xfrm>
            <a:off x="8632619" y="4702597"/>
            <a:ext cx="1767400" cy="234360"/>
            <a:chOff x="8746293" y="4983051"/>
            <a:chExt cx="1767400" cy="234360"/>
          </a:xfrm>
        </p:grpSpPr>
        <p:sp>
          <p:nvSpPr>
            <p:cNvPr id="455" name="Rounded Rectangle 258">
              <a:extLst>
                <a:ext uri="{FF2B5EF4-FFF2-40B4-BE49-F238E27FC236}">
                  <a16:creationId xmlns:a16="http://schemas.microsoft.com/office/drawing/2014/main" id="{04761746-0979-1D00-40F3-1956091A23DE}"/>
                </a:ext>
              </a:extLst>
            </p:cNvPr>
            <p:cNvSpPr/>
            <p:nvPr/>
          </p:nvSpPr>
          <p:spPr>
            <a:xfrm>
              <a:off x="8746293" y="4984073"/>
              <a:ext cx="162272" cy="219050"/>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56" name="Rectangle 455">
              <a:extLst>
                <a:ext uri="{FF2B5EF4-FFF2-40B4-BE49-F238E27FC236}">
                  <a16:creationId xmlns:a16="http://schemas.microsoft.com/office/drawing/2014/main" id="{0177946E-4E80-26BE-53F1-2E9DF88A5CA2}"/>
                </a:ext>
              </a:extLst>
            </p:cNvPr>
            <p:cNvSpPr/>
            <p:nvPr/>
          </p:nvSpPr>
          <p:spPr>
            <a:xfrm>
              <a:off x="9147364" y="4983051"/>
              <a:ext cx="1366329"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CPU FAN HDR </a:t>
              </a:r>
              <a:endParaRPr lang="en-US" sz="800" b="1">
                <a:ln w="0"/>
                <a:solidFill>
                  <a:schemeClr val="bg1"/>
                </a:solidFill>
                <a:highlight>
                  <a:srgbClr val="000000"/>
                </a:highlight>
              </a:endParaRPr>
            </a:p>
          </p:txBody>
        </p:sp>
      </p:grpSp>
      <p:grpSp>
        <p:nvGrpSpPr>
          <p:cNvPr id="457" name="Group 456">
            <a:extLst>
              <a:ext uri="{FF2B5EF4-FFF2-40B4-BE49-F238E27FC236}">
                <a16:creationId xmlns:a16="http://schemas.microsoft.com/office/drawing/2014/main" id="{057320B3-8CE0-C580-BD0B-9381447132CB}"/>
              </a:ext>
            </a:extLst>
          </p:cNvPr>
          <p:cNvGrpSpPr/>
          <p:nvPr/>
        </p:nvGrpSpPr>
        <p:grpSpPr>
          <a:xfrm>
            <a:off x="2875722" y="5347984"/>
            <a:ext cx="220445" cy="1138543"/>
            <a:chOff x="2671374" y="3684426"/>
            <a:chExt cx="268137" cy="1216025"/>
          </a:xfrm>
        </p:grpSpPr>
        <p:sp>
          <p:nvSpPr>
            <p:cNvPr id="458" name="Rectangle 457">
              <a:extLst>
                <a:ext uri="{FF2B5EF4-FFF2-40B4-BE49-F238E27FC236}">
                  <a16:creationId xmlns:a16="http://schemas.microsoft.com/office/drawing/2014/main" id="{B0DD6C6E-C9D8-F916-893F-5AD16ECEF705}"/>
                </a:ext>
              </a:extLst>
            </p:cNvPr>
            <p:cNvSpPr/>
            <p:nvPr/>
          </p:nvSpPr>
          <p:spPr>
            <a:xfrm rot="16200000">
              <a:off x="2197430" y="4158370"/>
              <a:ext cx="1216025" cy="268137"/>
            </a:xfrm>
            <a:prstGeom prst="rect">
              <a:avLst/>
            </a:prstGeom>
            <a:noFill/>
          </p:spPr>
          <p:txBody>
            <a:bodyPr wrap="square" lIns="121920" tIns="60960" rIns="121920" bIns="60960">
              <a:spAutoFit/>
            </a:bodyPr>
            <a:lstStyle/>
            <a:p>
              <a:pPr algn="ctr"/>
              <a:endParaRPr lang="en-US" sz="700" b="1">
                <a:ln w="0"/>
                <a:solidFill>
                  <a:schemeClr val="bg1"/>
                </a:solidFill>
              </a:endParaRPr>
            </a:p>
          </p:txBody>
        </p:sp>
        <p:sp>
          <p:nvSpPr>
            <p:cNvPr id="459" name="Rounded Rectangle 258">
              <a:extLst>
                <a:ext uri="{FF2B5EF4-FFF2-40B4-BE49-F238E27FC236}">
                  <a16:creationId xmlns:a16="http://schemas.microsoft.com/office/drawing/2014/main" id="{C7F47798-2083-555B-2E04-98E2C5DF79D9}"/>
                </a:ext>
              </a:extLst>
            </p:cNvPr>
            <p:cNvSpPr/>
            <p:nvPr/>
          </p:nvSpPr>
          <p:spPr>
            <a:xfrm>
              <a:off x="2685337" y="3746775"/>
              <a:ext cx="245672" cy="10736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460" name="Title 2">
            <a:extLst>
              <a:ext uri="{FF2B5EF4-FFF2-40B4-BE49-F238E27FC236}">
                <a16:creationId xmlns:a16="http://schemas.microsoft.com/office/drawing/2014/main" id="{1B2B008B-14FB-9BC4-C7F3-E80D352D0457}"/>
              </a:ext>
            </a:extLst>
          </p:cNvPr>
          <p:cNvSpPr txBox="1">
            <a:spLocks/>
          </p:cNvSpPr>
          <p:nvPr/>
        </p:nvSpPr>
        <p:spPr>
          <a:xfrm>
            <a:off x="122884" y="9694"/>
            <a:ext cx="10598148"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300"/>
              <a:t>S0</a:t>
            </a:r>
            <a:r>
              <a:rPr lang="en-US" altLang="zh-TW" sz="3300"/>
              <a:t>31</a:t>
            </a:r>
            <a:r>
              <a:rPr lang="en-US" sz="3300"/>
              <a:t> 2DPC RVP Top View</a:t>
            </a:r>
          </a:p>
        </p:txBody>
      </p:sp>
      <p:sp>
        <p:nvSpPr>
          <p:cNvPr id="461" name="Rounded Rectangle 258">
            <a:extLst>
              <a:ext uri="{FF2B5EF4-FFF2-40B4-BE49-F238E27FC236}">
                <a16:creationId xmlns:a16="http://schemas.microsoft.com/office/drawing/2014/main" id="{683D8E49-B5D2-2F0C-BB77-F25EF4425664}"/>
              </a:ext>
            </a:extLst>
          </p:cNvPr>
          <p:cNvSpPr/>
          <p:nvPr/>
        </p:nvSpPr>
        <p:spPr>
          <a:xfrm>
            <a:off x="6468142" y="617229"/>
            <a:ext cx="423321" cy="42998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62" name="Rectangle 461">
            <a:extLst>
              <a:ext uri="{FF2B5EF4-FFF2-40B4-BE49-F238E27FC236}">
                <a16:creationId xmlns:a16="http://schemas.microsoft.com/office/drawing/2014/main" id="{CBFE8ABD-000C-B703-16D1-73551A8C9AF3}"/>
              </a:ext>
            </a:extLst>
          </p:cNvPr>
          <p:cNvSpPr/>
          <p:nvPr/>
        </p:nvSpPr>
        <p:spPr>
          <a:xfrm flipH="1">
            <a:off x="6337263" y="16836"/>
            <a:ext cx="1206033" cy="677558"/>
          </a:xfrm>
          <a:prstGeom prst="rect">
            <a:avLst/>
          </a:prstGeom>
          <a:noFill/>
        </p:spPr>
        <p:txBody>
          <a:bodyPr wrap="square" lIns="121920" tIns="60960" rIns="121920" bIns="60960">
            <a:spAutoFit/>
          </a:bodyPr>
          <a:lstStyle/>
          <a:p>
            <a:pPr>
              <a:spcBef>
                <a:spcPts val="0"/>
              </a:spcBef>
            </a:pPr>
            <a:r>
              <a:rPr lang="en-US" sz="800" b="1">
                <a:ln w="0"/>
                <a:solidFill>
                  <a:schemeClr val="bg1"/>
                </a:solidFill>
                <a:highlight>
                  <a:srgbClr val="000000"/>
                </a:highlight>
              </a:rPr>
              <a:t>USB3.2 (P5)/</a:t>
            </a:r>
          </a:p>
          <a:p>
            <a:pPr>
              <a:spcBef>
                <a:spcPts val="0"/>
              </a:spcBef>
            </a:pPr>
            <a:r>
              <a:rPr lang="en-US" sz="800" b="1">
                <a:ln w="0"/>
                <a:solidFill>
                  <a:schemeClr val="bg1"/>
                </a:solidFill>
                <a:highlight>
                  <a:srgbClr val="000000"/>
                </a:highlight>
              </a:rPr>
              <a:t>USB3.2 (P6)/</a:t>
            </a:r>
          </a:p>
          <a:p>
            <a:pPr>
              <a:spcBef>
                <a:spcPts val="0"/>
              </a:spcBef>
            </a:pPr>
            <a:r>
              <a:rPr lang="en-US" sz="800" b="1">
                <a:ln w="0"/>
                <a:solidFill>
                  <a:schemeClr val="bg1"/>
                </a:solidFill>
                <a:highlight>
                  <a:srgbClr val="000000"/>
                </a:highlight>
              </a:rPr>
              <a:t>PD-less</a:t>
            </a:r>
            <a:r>
              <a:rPr lang="zh-TW" altLang="en-US" sz="800" b="1">
                <a:ln w="0"/>
                <a:solidFill>
                  <a:schemeClr val="bg1"/>
                </a:solidFill>
                <a:highlight>
                  <a:srgbClr val="000000"/>
                </a:highlight>
              </a:rPr>
              <a:t> </a:t>
            </a:r>
            <a:r>
              <a:rPr lang="en-US" sz="800" b="1">
                <a:ln w="0"/>
                <a:solidFill>
                  <a:schemeClr val="bg1"/>
                </a:solidFill>
                <a:highlight>
                  <a:srgbClr val="000000"/>
                </a:highlight>
              </a:rPr>
              <a:t>Type-C </a:t>
            </a:r>
          </a:p>
          <a:p>
            <a:pPr>
              <a:spcBef>
                <a:spcPts val="0"/>
              </a:spcBef>
            </a:pPr>
            <a:r>
              <a:rPr lang="en-US" sz="800" b="1">
                <a:ln w="0"/>
                <a:solidFill>
                  <a:schemeClr val="bg1"/>
                </a:solidFill>
                <a:highlight>
                  <a:srgbClr val="000000"/>
                </a:highlight>
              </a:rPr>
              <a:t>USB3.2X2 (P1&amp;P2)</a:t>
            </a:r>
          </a:p>
          <a:p>
            <a:pPr>
              <a:spcBef>
                <a:spcPts val="0"/>
              </a:spcBef>
            </a:pPr>
            <a:endParaRPr lang="en-US" sz="800" b="1">
              <a:ln w="0"/>
              <a:solidFill>
                <a:schemeClr val="bg1"/>
              </a:solidFill>
              <a:highlight>
                <a:srgbClr val="000000"/>
              </a:highlight>
            </a:endParaRPr>
          </a:p>
        </p:txBody>
      </p:sp>
      <p:sp>
        <p:nvSpPr>
          <p:cNvPr id="463" name="Rectangle 462">
            <a:extLst>
              <a:ext uri="{FF2B5EF4-FFF2-40B4-BE49-F238E27FC236}">
                <a16:creationId xmlns:a16="http://schemas.microsoft.com/office/drawing/2014/main" id="{8320C358-D1CE-A539-696D-51C402E5105A}"/>
              </a:ext>
            </a:extLst>
          </p:cNvPr>
          <p:cNvSpPr/>
          <p:nvPr/>
        </p:nvSpPr>
        <p:spPr>
          <a:xfrm>
            <a:off x="5529841" y="-2278"/>
            <a:ext cx="996120" cy="455959"/>
          </a:xfrm>
          <a:prstGeom prst="rect">
            <a:avLst/>
          </a:prstGeom>
          <a:noFill/>
        </p:spPr>
        <p:txBody>
          <a:bodyPr wrap="square" lIns="121920" tIns="60960" rIns="121920" bIns="60960">
            <a:spAutoFit/>
          </a:bodyPr>
          <a:lstStyle/>
          <a:p>
            <a:pPr algn="ctr">
              <a:spcBef>
                <a:spcPts val="0"/>
              </a:spcBef>
            </a:pPr>
            <a:r>
              <a:rPr lang="en-US" sz="800" b="1">
                <a:ln w="0"/>
                <a:solidFill>
                  <a:schemeClr val="bg1"/>
                </a:solidFill>
                <a:highlight>
                  <a:srgbClr val="000000"/>
                </a:highlight>
              </a:rPr>
              <a:t>RJ45  / </a:t>
            </a:r>
          </a:p>
          <a:p>
            <a:pPr algn="ctr">
              <a:spcBef>
                <a:spcPts val="0"/>
              </a:spcBef>
            </a:pPr>
            <a:r>
              <a:rPr lang="en-US" sz="800" b="1">
                <a:ln w="0"/>
                <a:solidFill>
                  <a:schemeClr val="bg1"/>
                </a:solidFill>
                <a:highlight>
                  <a:srgbClr val="000000"/>
                </a:highlight>
              </a:rPr>
              <a:t>  USB3.2 (P3)/</a:t>
            </a:r>
          </a:p>
          <a:p>
            <a:pPr algn="ctr">
              <a:spcBef>
                <a:spcPts val="0"/>
              </a:spcBef>
            </a:pPr>
            <a:r>
              <a:rPr lang="en-US" sz="800" b="1">
                <a:ln w="0"/>
                <a:solidFill>
                  <a:schemeClr val="bg1"/>
                </a:solidFill>
                <a:highlight>
                  <a:srgbClr val="000000"/>
                </a:highlight>
              </a:rPr>
              <a:t>USB3.2 (P4)  </a:t>
            </a:r>
          </a:p>
        </p:txBody>
      </p:sp>
      <p:sp>
        <p:nvSpPr>
          <p:cNvPr id="464" name="Rounded Rectangle 258">
            <a:extLst>
              <a:ext uri="{FF2B5EF4-FFF2-40B4-BE49-F238E27FC236}">
                <a16:creationId xmlns:a16="http://schemas.microsoft.com/office/drawing/2014/main" id="{EECCCCBD-543A-12C2-6F03-E5F2A77D811D}"/>
              </a:ext>
            </a:extLst>
          </p:cNvPr>
          <p:cNvSpPr/>
          <p:nvPr/>
        </p:nvSpPr>
        <p:spPr>
          <a:xfrm>
            <a:off x="6000219" y="612042"/>
            <a:ext cx="440060" cy="54572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465" name="Straight Arrow Connector 464">
            <a:extLst>
              <a:ext uri="{FF2B5EF4-FFF2-40B4-BE49-F238E27FC236}">
                <a16:creationId xmlns:a16="http://schemas.microsoft.com/office/drawing/2014/main" id="{686BB665-3F0D-C3A3-4FD4-AAD9C76FBDD3}"/>
              </a:ext>
            </a:extLst>
          </p:cNvPr>
          <p:cNvCxnSpPr>
            <a:cxnSpLocks/>
          </p:cNvCxnSpPr>
          <p:nvPr/>
        </p:nvCxnSpPr>
        <p:spPr>
          <a:xfrm>
            <a:off x="6112581" y="412994"/>
            <a:ext cx="80184" cy="21138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66" name="Group 465">
            <a:extLst>
              <a:ext uri="{FF2B5EF4-FFF2-40B4-BE49-F238E27FC236}">
                <a16:creationId xmlns:a16="http://schemas.microsoft.com/office/drawing/2014/main" id="{F0B51AB5-FFEE-C9BE-B92F-470018E450A2}"/>
              </a:ext>
            </a:extLst>
          </p:cNvPr>
          <p:cNvGrpSpPr/>
          <p:nvPr/>
        </p:nvGrpSpPr>
        <p:grpSpPr>
          <a:xfrm>
            <a:off x="7251717" y="308497"/>
            <a:ext cx="1102292" cy="1076676"/>
            <a:chOff x="6524070" y="86672"/>
            <a:chExt cx="732066" cy="968973"/>
          </a:xfrm>
        </p:grpSpPr>
        <p:sp>
          <p:nvSpPr>
            <p:cNvPr id="467" name="Rounded Rectangle 258">
              <a:extLst>
                <a:ext uri="{FF2B5EF4-FFF2-40B4-BE49-F238E27FC236}">
                  <a16:creationId xmlns:a16="http://schemas.microsoft.com/office/drawing/2014/main" id="{4CA74568-B513-C809-9E6C-3D65C98D6E01}"/>
                </a:ext>
              </a:extLst>
            </p:cNvPr>
            <p:cNvSpPr/>
            <p:nvPr/>
          </p:nvSpPr>
          <p:spPr>
            <a:xfrm>
              <a:off x="6524070" y="361024"/>
              <a:ext cx="391375" cy="6946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468" name="Straight Arrow Connector 467">
              <a:extLst>
                <a:ext uri="{FF2B5EF4-FFF2-40B4-BE49-F238E27FC236}">
                  <a16:creationId xmlns:a16="http://schemas.microsoft.com/office/drawing/2014/main" id="{7B47833E-C118-3AD8-94E3-E1BDF0155522}"/>
                </a:ext>
              </a:extLst>
            </p:cNvPr>
            <p:cNvCxnSpPr>
              <a:cxnSpLocks/>
            </p:cNvCxnSpPr>
            <p:nvPr/>
          </p:nvCxnSpPr>
          <p:spPr>
            <a:xfrm flipH="1">
              <a:off x="6674496" y="333541"/>
              <a:ext cx="135331" cy="564409"/>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69" name="Rectangle 468">
              <a:extLst>
                <a:ext uri="{FF2B5EF4-FFF2-40B4-BE49-F238E27FC236}">
                  <a16:creationId xmlns:a16="http://schemas.microsoft.com/office/drawing/2014/main" id="{F02CADD5-6EFE-90D6-8D8F-A3919EF2A42F}"/>
                </a:ext>
              </a:extLst>
            </p:cNvPr>
            <p:cNvSpPr/>
            <p:nvPr/>
          </p:nvSpPr>
          <p:spPr>
            <a:xfrm>
              <a:off x="6546959" y="86672"/>
              <a:ext cx="709177" cy="310632"/>
            </a:xfrm>
            <a:prstGeom prst="rect">
              <a:avLst/>
            </a:prstGeom>
            <a:noFill/>
          </p:spPr>
          <p:txBody>
            <a:bodyPr wrap="square" lIns="121920" tIns="60960" rIns="121920" bIns="60960">
              <a:spAutoFit/>
            </a:bodyPr>
            <a:lstStyle/>
            <a:p>
              <a:pPr algn="ctr"/>
              <a:r>
                <a:rPr lang="en-US" altLang="zh-TW" sz="800" b="1">
                  <a:ln w="0"/>
                  <a:solidFill>
                    <a:schemeClr val="bg1"/>
                  </a:solidFill>
                  <a:highlight>
                    <a:srgbClr val="C0C0C0"/>
                  </a:highlight>
                </a:rPr>
                <a:t>TCP0</a:t>
              </a:r>
              <a:r>
                <a:rPr lang="zh-TW" altLang="en-US" sz="800" b="1">
                  <a:ln w="0"/>
                  <a:solidFill>
                    <a:schemeClr val="bg1"/>
                  </a:solidFill>
                  <a:highlight>
                    <a:srgbClr val="C0C0C0"/>
                  </a:highlight>
                </a:rPr>
                <a:t> </a:t>
              </a:r>
              <a:r>
                <a:rPr lang="en-US" altLang="zh-TW" sz="800" b="1">
                  <a:ln w="0"/>
                  <a:solidFill>
                    <a:schemeClr val="bg1"/>
                  </a:solidFill>
                  <a:highlight>
                    <a:srgbClr val="C0C0C0"/>
                  </a:highlight>
                </a:rPr>
                <a:t>TCSS</a:t>
              </a:r>
              <a:r>
                <a:rPr lang="zh-TW" altLang="en-US" sz="800" b="1">
                  <a:ln w="0"/>
                  <a:solidFill>
                    <a:schemeClr val="bg1"/>
                  </a:solidFill>
                  <a:highlight>
                    <a:srgbClr val="C0C0C0"/>
                  </a:highlight>
                </a:rPr>
                <a:t> </a:t>
              </a:r>
              <a:r>
                <a:rPr lang="en-US" altLang="zh-TW" sz="800" b="1">
                  <a:ln w="0"/>
                  <a:solidFill>
                    <a:schemeClr val="bg1"/>
                  </a:solidFill>
                  <a:highlight>
                    <a:srgbClr val="C0C0C0"/>
                  </a:highlight>
                </a:rPr>
                <a:t>M.2(80G)</a:t>
              </a:r>
              <a:endParaRPr lang="en-US" sz="800" b="1">
                <a:ln w="0"/>
                <a:solidFill>
                  <a:schemeClr val="bg1"/>
                </a:solidFill>
                <a:highlight>
                  <a:srgbClr val="C0C0C0"/>
                </a:highlight>
              </a:endParaRPr>
            </a:p>
          </p:txBody>
        </p:sp>
      </p:grpSp>
      <p:grpSp>
        <p:nvGrpSpPr>
          <p:cNvPr id="470" name="Group 469">
            <a:extLst>
              <a:ext uri="{FF2B5EF4-FFF2-40B4-BE49-F238E27FC236}">
                <a16:creationId xmlns:a16="http://schemas.microsoft.com/office/drawing/2014/main" id="{68E608BB-C3D5-9C5E-B884-335A5DF5D15C}"/>
              </a:ext>
            </a:extLst>
          </p:cNvPr>
          <p:cNvGrpSpPr/>
          <p:nvPr/>
        </p:nvGrpSpPr>
        <p:grpSpPr>
          <a:xfrm>
            <a:off x="4661575" y="1357359"/>
            <a:ext cx="317395" cy="1311080"/>
            <a:chOff x="199298" y="1366823"/>
            <a:chExt cx="366496" cy="1030617"/>
          </a:xfrm>
        </p:grpSpPr>
        <p:sp>
          <p:nvSpPr>
            <p:cNvPr id="471" name="Rounded Rectangle 258">
              <a:extLst>
                <a:ext uri="{FF2B5EF4-FFF2-40B4-BE49-F238E27FC236}">
                  <a16:creationId xmlns:a16="http://schemas.microsoft.com/office/drawing/2014/main" id="{CDC0AF53-3AA9-6E11-FBF9-D1066B0CE468}"/>
                </a:ext>
              </a:extLst>
            </p:cNvPr>
            <p:cNvSpPr/>
            <p:nvPr/>
          </p:nvSpPr>
          <p:spPr>
            <a:xfrm>
              <a:off x="241612" y="1440569"/>
              <a:ext cx="272614" cy="9052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2" name="Rectangle 471">
              <a:extLst>
                <a:ext uri="{FF2B5EF4-FFF2-40B4-BE49-F238E27FC236}">
                  <a16:creationId xmlns:a16="http://schemas.microsoft.com/office/drawing/2014/main" id="{1C007DA3-D399-EA37-C864-CD311770A6BD}"/>
                </a:ext>
              </a:extLst>
            </p:cNvPr>
            <p:cNvSpPr/>
            <p:nvPr/>
          </p:nvSpPr>
          <p:spPr>
            <a:xfrm rot="16200000">
              <a:off x="-132763" y="1698884"/>
              <a:ext cx="1030617" cy="366496"/>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PCD X8 SLOT (PXPB8~</a:t>
              </a:r>
              <a:r>
                <a:rPr lang="en-US" altLang="zh-TW" sz="700" b="1">
                  <a:ln w="0"/>
                  <a:solidFill>
                    <a:schemeClr val="bg1"/>
                  </a:solidFill>
                  <a:highlight>
                    <a:srgbClr val="000000"/>
                  </a:highlight>
                </a:rPr>
                <a:t>15</a:t>
              </a:r>
              <a:r>
                <a:rPr lang="en-US" sz="700" b="1">
                  <a:ln w="0"/>
                  <a:solidFill>
                    <a:schemeClr val="bg1"/>
                  </a:solidFill>
                  <a:highlight>
                    <a:srgbClr val="000000"/>
                  </a:highlight>
                </a:rPr>
                <a:t>)</a:t>
              </a:r>
            </a:p>
          </p:txBody>
        </p:sp>
      </p:grpSp>
      <p:grpSp>
        <p:nvGrpSpPr>
          <p:cNvPr id="473" name="Group 472">
            <a:extLst>
              <a:ext uri="{FF2B5EF4-FFF2-40B4-BE49-F238E27FC236}">
                <a16:creationId xmlns:a16="http://schemas.microsoft.com/office/drawing/2014/main" id="{D67581F8-5D9D-8088-E77D-5FB8DE6FEC27}"/>
              </a:ext>
            </a:extLst>
          </p:cNvPr>
          <p:cNvGrpSpPr/>
          <p:nvPr/>
        </p:nvGrpSpPr>
        <p:grpSpPr>
          <a:xfrm>
            <a:off x="5458006" y="1411703"/>
            <a:ext cx="317394" cy="1245609"/>
            <a:chOff x="162616" y="1399105"/>
            <a:chExt cx="488695" cy="1034995"/>
          </a:xfrm>
        </p:grpSpPr>
        <p:sp>
          <p:nvSpPr>
            <p:cNvPr id="474" name="Rounded Rectangle 258">
              <a:extLst>
                <a:ext uri="{FF2B5EF4-FFF2-40B4-BE49-F238E27FC236}">
                  <a16:creationId xmlns:a16="http://schemas.microsoft.com/office/drawing/2014/main" id="{D2D5E315-C156-02D4-B727-818C77B93B1D}"/>
                </a:ext>
              </a:extLst>
            </p:cNvPr>
            <p:cNvSpPr/>
            <p:nvPr/>
          </p:nvSpPr>
          <p:spPr>
            <a:xfrm>
              <a:off x="188093" y="1399105"/>
              <a:ext cx="413050" cy="98306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5" name="Rectangle 474">
              <a:extLst>
                <a:ext uri="{FF2B5EF4-FFF2-40B4-BE49-F238E27FC236}">
                  <a16:creationId xmlns:a16="http://schemas.microsoft.com/office/drawing/2014/main" id="{B28D0184-4CDB-B15D-047A-C68295EC5E73}"/>
                </a:ext>
              </a:extLst>
            </p:cNvPr>
            <p:cNvSpPr/>
            <p:nvPr/>
          </p:nvSpPr>
          <p:spPr>
            <a:xfrm rot="16200000">
              <a:off x="-108345" y="1674444"/>
              <a:ext cx="1030617" cy="48869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PCD X8 SLOT (PXPB0~7)</a:t>
              </a:r>
            </a:p>
          </p:txBody>
        </p:sp>
      </p:grpSp>
      <p:grpSp>
        <p:nvGrpSpPr>
          <p:cNvPr id="476" name="Group 475">
            <a:extLst>
              <a:ext uri="{FF2B5EF4-FFF2-40B4-BE49-F238E27FC236}">
                <a16:creationId xmlns:a16="http://schemas.microsoft.com/office/drawing/2014/main" id="{633FFC0F-C679-101C-9F7E-1C2C53A4DF3D}"/>
              </a:ext>
            </a:extLst>
          </p:cNvPr>
          <p:cNvGrpSpPr/>
          <p:nvPr/>
        </p:nvGrpSpPr>
        <p:grpSpPr>
          <a:xfrm>
            <a:off x="3054710" y="1239343"/>
            <a:ext cx="425999" cy="1255173"/>
            <a:chOff x="205484" y="1289612"/>
            <a:chExt cx="432904" cy="1255173"/>
          </a:xfrm>
        </p:grpSpPr>
        <p:sp>
          <p:nvSpPr>
            <p:cNvPr id="477" name="Rounded Rectangle 258">
              <a:extLst>
                <a:ext uri="{FF2B5EF4-FFF2-40B4-BE49-F238E27FC236}">
                  <a16:creationId xmlns:a16="http://schemas.microsoft.com/office/drawing/2014/main" id="{2C0583EB-0088-F618-1703-CC5F50D1F046}"/>
                </a:ext>
              </a:extLst>
            </p:cNvPr>
            <p:cNvSpPr/>
            <p:nvPr/>
          </p:nvSpPr>
          <p:spPr>
            <a:xfrm>
              <a:off x="241612" y="1414689"/>
              <a:ext cx="272614" cy="105510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78" name="Rectangle 477">
              <a:extLst>
                <a:ext uri="{FF2B5EF4-FFF2-40B4-BE49-F238E27FC236}">
                  <a16:creationId xmlns:a16="http://schemas.microsoft.com/office/drawing/2014/main" id="{559443A6-EBDC-BD28-C210-4B68C3C7F120}"/>
                </a:ext>
              </a:extLst>
            </p:cNvPr>
            <p:cNvSpPr/>
            <p:nvPr/>
          </p:nvSpPr>
          <p:spPr>
            <a:xfrm rot="16200000">
              <a:off x="-205651" y="1700747"/>
              <a:ext cx="1255173" cy="432904"/>
            </a:xfrm>
            <a:prstGeom prst="rect">
              <a:avLst/>
            </a:prstGeom>
            <a:noFill/>
          </p:spPr>
          <p:txBody>
            <a:bodyPr wrap="square" lIns="121920" tIns="60960" rIns="121920" bIns="60960">
              <a:spAutoFit/>
            </a:bodyPr>
            <a:lstStyle/>
            <a:p>
              <a:pPr algn="ctr"/>
              <a:r>
                <a:rPr lang="en-US" sz="700" b="1">
                  <a:ln w="0"/>
                  <a:solidFill>
                    <a:schemeClr val="bg1"/>
                  </a:solidFill>
                </a:rPr>
                <a:t>PC</a:t>
              </a:r>
              <a:r>
                <a:rPr lang="en-US" altLang="zh-TW" sz="700" b="1">
                  <a:ln w="0"/>
                  <a:solidFill>
                    <a:schemeClr val="bg1"/>
                  </a:solidFill>
                </a:rPr>
                <a:t>H</a:t>
              </a:r>
              <a:r>
                <a:rPr lang="en-US" sz="700" b="1">
                  <a:ln w="0"/>
                  <a:solidFill>
                    <a:schemeClr val="bg1"/>
                  </a:solidFill>
                </a:rPr>
                <a:t> X2 SLOT (PXPB</a:t>
              </a:r>
              <a:r>
                <a:rPr lang="en-US" altLang="zh-TW" sz="700" b="1">
                  <a:ln w="0"/>
                  <a:solidFill>
                    <a:schemeClr val="bg1"/>
                  </a:solidFill>
                </a:rPr>
                <a:t>0</a:t>
              </a:r>
              <a:r>
                <a:rPr lang="en-US" sz="700" b="1">
                  <a:ln w="0"/>
                  <a:solidFill>
                    <a:schemeClr val="bg1"/>
                  </a:solidFill>
                </a:rPr>
                <a:t>~1)</a:t>
              </a:r>
            </a:p>
          </p:txBody>
        </p:sp>
      </p:grpSp>
      <p:grpSp>
        <p:nvGrpSpPr>
          <p:cNvPr id="479" name="Group 478">
            <a:extLst>
              <a:ext uri="{FF2B5EF4-FFF2-40B4-BE49-F238E27FC236}">
                <a16:creationId xmlns:a16="http://schemas.microsoft.com/office/drawing/2014/main" id="{F1957093-FA70-23FA-34A5-116701377FDC}"/>
              </a:ext>
            </a:extLst>
          </p:cNvPr>
          <p:cNvGrpSpPr/>
          <p:nvPr/>
        </p:nvGrpSpPr>
        <p:grpSpPr>
          <a:xfrm>
            <a:off x="8636678" y="4916177"/>
            <a:ext cx="1987611" cy="237349"/>
            <a:chOff x="8742235" y="4976511"/>
            <a:chExt cx="1987611" cy="237349"/>
          </a:xfrm>
        </p:grpSpPr>
        <p:sp>
          <p:nvSpPr>
            <p:cNvPr id="480" name="Rounded Rectangle 258">
              <a:extLst>
                <a:ext uri="{FF2B5EF4-FFF2-40B4-BE49-F238E27FC236}">
                  <a16:creationId xmlns:a16="http://schemas.microsoft.com/office/drawing/2014/main" id="{06E8C287-0CD1-6428-6F57-18F441350C60}"/>
                </a:ext>
              </a:extLst>
            </p:cNvPr>
            <p:cNvSpPr/>
            <p:nvPr/>
          </p:nvSpPr>
          <p:spPr>
            <a:xfrm>
              <a:off x="8742235" y="4994064"/>
              <a:ext cx="154154" cy="219796"/>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81" name="Rectangle 480">
              <a:extLst>
                <a:ext uri="{FF2B5EF4-FFF2-40B4-BE49-F238E27FC236}">
                  <a16:creationId xmlns:a16="http://schemas.microsoft.com/office/drawing/2014/main" id="{EFFE2FFC-A2FB-35A9-B882-6AE7E2828A8E}"/>
                </a:ext>
              </a:extLst>
            </p:cNvPr>
            <p:cNvSpPr/>
            <p:nvPr/>
          </p:nvSpPr>
          <p:spPr>
            <a:xfrm>
              <a:off x="9131724" y="4976511"/>
              <a:ext cx="1598122"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EV FAN HDR(</a:t>
              </a:r>
              <a:r>
                <a:rPr lang="es-ES" sz="800" b="1" err="1">
                  <a:ln w="0"/>
                  <a:solidFill>
                    <a:schemeClr val="bg1"/>
                  </a:solidFill>
                  <a:highlight>
                    <a:srgbClr val="000000"/>
                  </a:highlight>
                </a:rPr>
                <a:t>Alway</a:t>
              </a:r>
              <a:r>
                <a:rPr lang="en-US" sz="800" b="1">
                  <a:ln w="0"/>
                  <a:solidFill>
                    <a:schemeClr val="bg1"/>
                  </a:solidFill>
                  <a:highlight>
                    <a:srgbClr val="000000"/>
                  </a:highlight>
                </a:rPr>
                <a:t>s</a:t>
              </a:r>
              <a:r>
                <a:rPr lang="es-ES" sz="800" b="1">
                  <a:ln w="0"/>
                  <a:solidFill>
                    <a:schemeClr val="bg1"/>
                  </a:solidFill>
                  <a:highlight>
                    <a:srgbClr val="000000"/>
                  </a:highlight>
                </a:rPr>
                <a:t> ON) </a:t>
              </a:r>
              <a:endParaRPr lang="en-US" sz="800" b="1">
                <a:ln w="0"/>
                <a:solidFill>
                  <a:schemeClr val="bg1"/>
                </a:solidFill>
                <a:highlight>
                  <a:srgbClr val="000000"/>
                </a:highlight>
              </a:endParaRPr>
            </a:p>
          </p:txBody>
        </p:sp>
      </p:grpSp>
      <p:grpSp>
        <p:nvGrpSpPr>
          <p:cNvPr id="482" name="Group 481">
            <a:extLst>
              <a:ext uri="{FF2B5EF4-FFF2-40B4-BE49-F238E27FC236}">
                <a16:creationId xmlns:a16="http://schemas.microsoft.com/office/drawing/2014/main" id="{5C06AC39-4F39-0078-AF36-3840B224DC36}"/>
              </a:ext>
            </a:extLst>
          </p:cNvPr>
          <p:cNvGrpSpPr/>
          <p:nvPr/>
        </p:nvGrpSpPr>
        <p:grpSpPr>
          <a:xfrm>
            <a:off x="8624467" y="5408006"/>
            <a:ext cx="1757622" cy="242329"/>
            <a:chOff x="8747562" y="4970009"/>
            <a:chExt cx="1757622" cy="242329"/>
          </a:xfrm>
        </p:grpSpPr>
        <p:sp>
          <p:nvSpPr>
            <p:cNvPr id="483" name="Rounded Rectangle 258">
              <a:extLst>
                <a:ext uri="{FF2B5EF4-FFF2-40B4-BE49-F238E27FC236}">
                  <a16:creationId xmlns:a16="http://schemas.microsoft.com/office/drawing/2014/main" id="{3F83363A-6623-651A-887A-6BDBA70D0BE4}"/>
                </a:ext>
              </a:extLst>
            </p:cNvPr>
            <p:cNvSpPr/>
            <p:nvPr/>
          </p:nvSpPr>
          <p:spPr>
            <a:xfrm>
              <a:off x="8747562" y="4994063"/>
              <a:ext cx="141316" cy="218275"/>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84" name="Rectangle 483">
              <a:extLst>
                <a:ext uri="{FF2B5EF4-FFF2-40B4-BE49-F238E27FC236}">
                  <a16:creationId xmlns:a16="http://schemas.microsoft.com/office/drawing/2014/main" id="{91EFEA68-4BF3-74E0-4968-3AB7C0B679C8}"/>
                </a:ext>
              </a:extLst>
            </p:cNvPr>
            <p:cNvSpPr/>
            <p:nvPr/>
          </p:nvSpPr>
          <p:spPr>
            <a:xfrm>
              <a:off x="9138855" y="4970009"/>
              <a:ext cx="1366329" cy="234360"/>
            </a:xfrm>
            <a:prstGeom prst="rect">
              <a:avLst/>
            </a:prstGeom>
            <a:noFill/>
          </p:spPr>
          <p:txBody>
            <a:bodyPr wrap="square" lIns="121920" tIns="60960" rIns="121920" bIns="60960">
              <a:spAutoFit/>
            </a:bodyPr>
            <a:lstStyle/>
            <a:p>
              <a:pPr>
                <a:spcBef>
                  <a:spcPts val="0"/>
                </a:spcBef>
              </a:pPr>
              <a:r>
                <a:rPr lang="es-ES" sz="800" b="1" err="1">
                  <a:ln w="0"/>
                  <a:solidFill>
                    <a:schemeClr val="bg1"/>
                  </a:solidFill>
                  <a:highlight>
                    <a:srgbClr val="000000"/>
                  </a:highlight>
                </a:rPr>
                <a:t>Chassis</a:t>
              </a:r>
              <a:r>
                <a:rPr lang="es-ES" sz="800" b="1">
                  <a:ln w="0"/>
                  <a:solidFill>
                    <a:schemeClr val="bg1"/>
                  </a:solidFill>
                  <a:highlight>
                    <a:srgbClr val="000000"/>
                  </a:highlight>
                </a:rPr>
                <a:t> FAN HDR </a:t>
              </a:r>
              <a:endParaRPr lang="en-US" sz="800" b="1">
                <a:ln w="0"/>
                <a:solidFill>
                  <a:schemeClr val="bg1"/>
                </a:solidFill>
                <a:highlight>
                  <a:srgbClr val="000000"/>
                </a:highlight>
              </a:endParaRPr>
            </a:p>
          </p:txBody>
        </p:sp>
      </p:grpSp>
      <p:sp>
        <p:nvSpPr>
          <p:cNvPr id="485" name="Rounded Rectangle 258">
            <a:extLst>
              <a:ext uri="{FF2B5EF4-FFF2-40B4-BE49-F238E27FC236}">
                <a16:creationId xmlns:a16="http://schemas.microsoft.com/office/drawing/2014/main" id="{A5A73D48-E3B9-E83B-6982-0F5C6B5C8C3F}"/>
              </a:ext>
            </a:extLst>
          </p:cNvPr>
          <p:cNvSpPr/>
          <p:nvPr/>
        </p:nvSpPr>
        <p:spPr>
          <a:xfrm>
            <a:off x="3962400" y="4720389"/>
            <a:ext cx="160421" cy="43313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86" name="Rectangle 485">
            <a:extLst>
              <a:ext uri="{FF2B5EF4-FFF2-40B4-BE49-F238E27FC236}">
                <a16:creationId xmlns:a16="http://schemas.microsoft.com/office/drawing/2014/main" id="{39F036D5-3779-BD6F-3D53-700D4FAE2662}"/>
              </a:ext>
            </a:extLst>
          </p:cNvPr>
          <p:cNvSpPr/>
          <p:nvPr/>
        </p:nvSpPr>
        <p:spPr>
          <a:xfrm rot="16200000">
            <a:off x="3671100" y="4810247"/>
            <a:ext cx="743903" cy="230832"/>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SF600 HDR</a:t>
            </a:r>
          </a:p>
        </p:txBody>
      </p:sp>
      <p:sp>
        <p:nvSpPr>
          <p:cNvPr id="487" name="Rectangle 486">
            <a:extLst>
              <a:ext uri="{FF2B5EF4-FFF2-40B4-BE49-F238E27FC236}">
                <a16:creationId xmlns:a16="http://schemas.microsoft.com/office/drawing/2014/main" id="{94A76C6B-7C7D-FF71-A7AE-062A02B4210F}"/>
              </a:ext>
            </a:extLst>
          </p:cNvPr>
          <p:cNvSpPr/>
          <p:nvPr/>
        </p:nvSpPr>
        <p:spPr>
          <a:xfrm>
            <a:off x="4682491" y="3315677"/>
            <a:ext cx="1052176" cy="234360"/>
          </a:xfrm>
          <a:prstGeom prst="rect">
            <a:avLst/>
          </a:prstGeom>
          <a:noFill/>
        </p:spPr>
        <p:txBody>
          <a:bodyPr wrap="square" lIns="121920" tIns="60960" rIns="121920" bIns="60960">
            <a:spAutoFit/>
          </a:bodyPr>
          <a:lstStyle/>
          <a:p>
            <a:pPr algn="ctr"/>
            <a:r>
              <a:rPr lang="en-US" sz="800" b="1">
                <a:ln w="0"/>
                <a:solidFill>
                  <a:schemeClr val="bg1"/>
                </a:solidFill>
              </a:rPr>
              <a:t>NVP-S PCH</a:t>
            </a:r>
          </a:p>
        </p:txBody>
      </p:sp>
      <p:sp>
        <p:nvSpPr>
          <p:cNvPr id="488" name="Rounded Rectangle 217">
            <a:extLst>
              <a:ext uri="{FF2B5EF4-FFF2-40B4-BE49-F238E27FC236}">
                <a16:creationId xmlns:a16="http://schemas.microsoft.com/office/drawing/2014/main" id="{0A509A55-47D2-3214-0FEC-7D98BEC6D677}"/>
              </a:ext>
            </a:extLst>
          </p:cNvPr>
          <p:cNvSpPr/>
          <p:nvPr/>
        </p:nvSpPr>
        <p:spPr>
          <a:xfrm>
            <a:off x="4318740" y="3216984"/>
            <a:ext cx="546107" cy="54989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489" name="Group 488">
            <a:extLst>
              <a:ext uri="{FF2B5EF4-FFF2-40B4-BE49-F238E27FC236}">
                <a16:creationId xmlns:a16="http://schemas.microsoft.com/office/drawing/2014/main" id="{9E1352DC-E7E5-73B6-7A32-2B304FEEADD3}"/>
              </a:ext>
            </a:extLst>
          </p:cNvPr>
          <p:cNvGrpSpPr/>
          <p:nvPr/>
        </p:nvGrpSpPr>
        <p:grpSpPr>
          <a:xfrm>
            <a:off x="7277954" y="5685686"/>
            <a:ext cx="673044" cy="524411"/>
            <a:chOff x="3582106" y="1341760"/>
            <a:chExt cx="631609" cy="360788"/>
          </a:xfrm>
        </p:grpSpPr>
        <p:sp>
          <p:nvSpPr>
            <p:cNvPr id="490" name="Rounded Rectangle 217">
              <a:extLst>
                <a:ext uri="{FF2B5EF4-FFF2-40B4-BE49-F238E27FC236}">
                  <a16:creationId xmlns:a16="http://schemas.microsoft.com/office/drawing/2014/main" id="{3CF8DDD0-A05C-FE0D-C2AB-182B4CDF6707}"/>
                </a:ext>
              </a:extLst>
            </p:cNvPr>
            <p:cNvSpPr/>
            <p:nvPr/>
          </p:nvSpPr>
          <p:spPr>
            <a:xfrm>
              <a:off x="3724255" y="1341760"/>
              <a:ext cx="369556" cy="1516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91" name="Rectangle 490">
              <a:extLst>
                <a:ext uri="{FF2B5EF4-FFF2-40B4-BE49-F238E27FC236}">
                  <a16:creationId xmlns:a16="http://schemas.microsoft.com/office/drawing/2014/main" id="{F8040BF1-FFF5-A95B-C0A4-8FB0418BE2F2}"/>
                </a:ext>
              </a:extLst>
            </p:cNvPr>
            <p:cNvSpPr/>
            <p:nvPr/>
          </p:nvSpPr>
          <p:spPr>
            <a:xfrm>
              <a:off x="3582106" y="1484184"/>
              <a:ext cx="631609" cy="218364"/>
            </a:xfrm>
            <a:prstGeom prst="rect">
              <a:avLst/>
            </a:prstGeom>
            <a:noFill/>
          </p:spPr>
          <p:txBody>
            <a:bodyPr wrap="square" lIns="121920" tIns="60960" rIns="121920" bIns="60960">
              <a:spAutoFit/>
            </a:bodyPr>
            <a:lstStyle/>
            <a:p>
              <a:pPr algn="ctr"/>
              <a:r>
                <a:rPr lang="en-US" sz="700" b="1" err="1">
                  <a:ln w="0"/>
                  <a:solidFill>
                    <a:schemeClr val="bg1"/>
                  </a:solidFill>
                  <a:highlight>
                    <a:srgbClr val="000000"/>
                  </a:highlight>
                </a:rPr>
                <a:t>InteC</a:t>
              </a:r>
              <a:r>
                <a:rPr lang="en-US" sz="700" b="1">
                  <a:ln w="0"/>
                  <a:solidFill>
                    <a:schemeClr val="bg1"/>
                  </a:solidFill>
                  <a:highlight>
                    <a:srgbClr val="000000"/>
                  </a:highlight>
                </a:rPr>
                <a:t> (CPU)</a:t>
              </a:r>
            </a:p>
          </p:txBody>
        </p:sp>
      </p:grpSp>
      <p:grpSp>
        <p:nvGrpSpPr>
          <p:cNvPr id="492" name="Group 491">
            <a:extLst>
              <a:ext uri="{FF2B5EF4-FFF2-40B4-BE49-F238E27FC236}">
                <a16:creationId xmlns:a16="http://schemas.microsoft.com/office/drawing/2014/main" id="{9070B1BF-39AF-6EB7-75BC-01331AA74505}"/>
              </a:ext>
            </a:extLst>
          </p:cNvPr>
          <p:cNvGrpSpPr/>
          <p:nvPr/>
        </p:nvGrpSpPr>
        <p:grpSpPr>
          <a:xfrm>
            <a:off x="6929035" y="5681469"/>
            <a:ext cx="673044" cy="523790"/>
            <a:chOff x="6571398" y="5206400"/>
            <a:chExt cx="673044" cy="523790"/>
          </a:xfrm>
        </p:grpSpPr>
        <p:sp>
          <p:nvSpPr>
            <p:cNvPr id="493" name="Rounded Rectangle 217">
              <a:extLst>
                <a:ext uri="{FF2B5EF4-FFF2-40B4-BE49-F238E27FC236}">
                  <a16:creationId xmlns:a16="http://schemas.microsoft.com/office/drawing/2014/main" id="{F8B3FB91-0C92-50FB-AB57-578AD284C2B0}"/>
                </a:ext>
              </a:extLst>
            </p:cNvPr>
            <p:cNvSpPr/>
            <p:nvPr/>
          </p:nvSpPr>
          <p:spPr>
            <a:xfrm>
              <a:off x="6686195" y="5206400"/>
              <a:ext cx="393800" cy="2204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94" name="Rectangle 493">
              <a:extLst>
                <a:ext uri="{FF2B5EF4-FFF2-40B4-BE49-F238E27FC236}">
                  <a16:creationId xmlns:a16="http://schemas.microsoft.com/office/drawing/2014/main" id="{E0C6554D-006F-2825-B0C4-57E3823516D7}"/>
                </a:ext>
              </a:extLst>
            </p:cNvPr>
            <p:cNvSpPr/>
            <p:nvPr/>
          </p:nvSpPr>
          <p:spPr>
            <a:xfrm>
              <a:off x="6571398" y="5412795"/>
              <a:ext cx="673044" cy="317395"/>
            </a:xfrm>
            <a:prstGeom prst="rect">
              <a:avLst/>
            </a:prstGeom>
            <a:noFill/>
          </p:spPr>
          <p:txBody>
            <a:bodyPr wrap="square" lIns="121920" tIns="60960" rIns="121920" bIns="60960">
              <a:spAutoFit/>
            </a:bodyPr>
            <a:lstStyle/>
            <a:p>
              <a:pPr algn="ctr"/>
              <a:r>
                <a:rPr lang="en-US" sz="700" b="1" err="1">
                  <a:ln w="0"/>
                  <a:solidFill>
                    <a:schemeClr val="bg1"/>
                  </a:solidFill>
                  <a:highlight>
                    <a:srgbClr val="000000"/>
                  </a:highlight>
                </a:rPr>
                <a:t>InteC</a:t>
              </a:r>
              <a:r>
                <a:rPr lang="en-US" sz="700" b="1">
                  <a:ln w="0"/>
                  <a:solidFill>
                    <a:schemeClr val="bg1"/>
                  </a:solidFill>
                  <a:highlight>
                    <a:srgbClr val="000000"/>
                  </a:highlight>
                </a:rPr>
                <a:t> (PCH)</a:t>
              </a:r>
            </a:p>
          </p:txBody>
        </p:sp>
      </p:grpSp>
      <p:grpSp>
        <p:nvGrpSpPr>
          <p:cNvPr id="495" name="Group 494">
            <a:extLst>
              <a:ext uri="{FF2B5EF4-FFF2-40B4-BE49-F238E27FC236}">
                <a16:creationId xmlns:a16="http://schemas.microsoft.com/office/drawing/2014/main" id="{84BA1965-0043-271A-2523-AA5CC51AA230}"/>
              </a:ext>
            </a:extLst>
          </p:cNvPr>
          <p:cNvGrpSpPr/>
          <p:nvPr/>
        </p:nvGrpSpPr>
        <p:grpSpPr>
          <a:xfrm>
            <a:off x="4342673" y="6109176"/>
            <a:ext cx="503614" cy="467781"/>
            <a:chOff x="1857911" y="1608713"/>
            <a:chExt cx="503614" cy="467781"/>
          </a:xfrm>
        </p:grpSpPr>
        <p:sp>
          <p:nvSpPr>
            <p:cNvPr id="496" name="Rectangle 495">
              <a:extLst>
                <a:ext uri="{FF2B5EF4-FFF2-40B4-BE49-F238E27FC236}">
                  <a16:creationId xmlns:a16="http://schemas.microsoft.com/office/drawing/2014/main" id="{17816F12-F580-0B40-1D54-66CB0645B6D7}"/>
                </a:ext>
              </a:extLst>
            </p:cNvPr>
            <p:cNvSpPr/>
            <p:nvPr/>
          </p:nvSpPr>
          <p:spPr>
            <a:xfrm>
              <a:off x="1857911" y="1731335"/>
              <a:ext cx="503614" cy="345159"/>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PWR BTN</a:t>
              </a:r>
            </a:p>
          </p:txBody>
        </p:sp>
        <p:sp>
          <p:nvSpPr>
            <p:cNvPr id="497" name="Rounded Rectangle 258">
              <a:extLst>
                <a:ext uri="{FF2B5EF4-FFF2-40B4-BE49-F238E27FC236}">
                  <a16:creationId xmlns:a16="http://schemas.microsoft.com/office/drawing/2014/main" id="{EC339CCA-E714-C8BC-A754-B04AE1346ECA}"/>
                </a:ext>
              </a:extLst>
            </p:cNvPr>
            <p:cNvSpPr/>
            <p:nvPr/>
          </p:nvSpPr>
          <p:spPr>
            <a:xfrm>
              <a:off x="1967441" y="1608713"/>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498" name="Group 497">
            <a:extLst>
              <a:ext uri="{FF2B5EF4-FFF2-40B4-BE49-F238E27FC236}">
                <a16:creationId xmlns:a16="http://schemas.microsoft.com/office/drawing/2014/main" id="{A3C30D2A-8DEC-A9F9-371B-6085889BA30C}"/>
              </a:ext>
            </a:extLst>
          </p:cNvPr>
          <p:cNvGrpSpPr/>
          <p:nvPr/>
        </p:nvGrpSpPr>
        <p:grpSpPr>
          <a:xfrm>
            <a:off x="4615455" y="6096068"/>
            <a:ext cx="451694" cy="486495"/>
            <a:chOff x="1933705" y="1558999"/>
            <a:chExt cx="451694" cy="486495"/>
          </a:xfrm>
        </p:grpSpPr>
        <p:sp>
          <p:nvSpPr>
            <p:cNvPr id="499" name="Rectangle 498">
              <a:extLst>
                <a:ext uri="{FF2B5EF4-FFF2-40B4-BE49-F238E27FC236}">
                  <a16:creationId xmlns:a16="http://schemas.microsoft.com/office/drawing/2014/main" id="{60E13936-080E-CFC6-ACBD-9610858699EB}"/>
                </a:ext>
              </a:extLst>
            </p:cNvPr>
            <p:cNvSpPr/>
            <p:nvPr/>
          </p:nvSpPr>
          <p:spPr>
            <a:xfrm>
              <a:off x="1933705" y="1700335"/>
              <a:ext cx="451694" cy="345159"/>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RST BTN</a:t>
              </a:r>
            </a:p>
          </p:txBody>
        </p:sp>
        <p:sp>
          <p:nvSpPr>
            <p:cNvPr id="500" name="Rounded Rectangle 258">
              <a:extLst>
                <a:ext uri="{FF2B5EF4-FFF2-40B4-BE49-F238E27FC236}">
                  <a16:creationId xmlns:a16="http://schemas.microsoft.com/office/drawing/2014/main" id="{9D14F990-252C-ED4B-94C2-1690BCF49839}"/>
                </a:ext>
              </a:extLst>
            </p:cNvPr>
            <p:cNvSpPr/>
            <p:nvPr/>
          </p:nvSpPr>
          <p:spPr>
            <a:xfrm>
              <a:off x="2017716" y="1558999"/>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501" name="Group 500">
            <a:extLst>
              <a:ext uri="{FF2B5EF4-FFF2-40B4-BE49-F238E27FC236}">
                <a16:creationId xmlns:a16="http://schemas.microsoft.com/office/drawing/2014/main" id="{A93FAF47-CF81-EE7E-9B2E-11178A6A6B98}"/>
              </a:ext>
            </a:extLst>
          </p:cNvPr>
          <p:cNvGrpSpPr/>
          <p:nvPr/>
        </p:nvGrpSpPr>
        <p:grpSpPr>
          <a:xfrm>
            <a:off x="4022304" y="2157510"/>
            <a:ext cx="838940" cy="317395"/>
            <a:chOff x="1299860" y="1461081"/>
            <a:chExt cx="914106" cy="317395"/>
          </a:xfrm>
        </p:grpSpPr>
        <p:sp>
          <p:nvSpPr>
            <p:cNvPr id="502" name="Rounded Rectangle 217">
              <a:extLst>
                <a:ext uri="{FF2B5EF4-FFF2-40B4-BE49-F238E27FC236}">
                  <a16:creationId xmlns:a16="http://schemas.microsoft.com/office/drawing/2014/main" id="{F9522CC5-8C3C-5057-D8CC-6BA09D7B613B}"/>
                </a:ext>
              </a:extLst>
            </p:cNvPr>
            <p:cNvSpPr/>
            <p:nvPr/>
          </p:nvSpPr>
          <p:spPr>
            <a:xfrm>
              <a:off x="1423794" y="1500590"/>
              <a:ext cx="595035" cy="20181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03" name="Rectangle 502">
              <a:extLst>
                <a:ext uri="{FF2B5EF4-FFF2-40B4-BE49-F238E27FC236}">
                  <a16:creationId xmlns:a16="http://schemas.microsoft.com/office/drawing/2014/main" id="{2F677CE5-2B9D-48CD-AD41-81E9ACC7288B}"/>
                </a:ext>
              </a:extLst>
            </p:cNvPr>
            <p:cNvSpPr/>
            <p:nvPr/>
          </p:nvSpPr>
          <p:spPr>
            <a:xfrm>
              <a:off x="1299860" y="1461081"/>
              <a:ext cx="914106" cy="317395"/>
            </a:xfrm>
            <a:prstGeom prst="rect">
              <a:avLst/>
            </a:prstGeom>
            <a:noFill/>
            <a:ln>
              <a:noFill/>
            </a:ln>
          </p:spPr>
          <p:txBody>
            <a:bodyPr wrap="square" lIns="121920" tIns="60960" rIns="121920" bIns="60960">
              <a:spAutoFit/>
            </a:bodyPr>
            <a:lstStyle/>
            <a:p>
              <a:pPr algn="ctr">
                <a:spcBef>
                  <a:spcPts val="0"/>
                </a:spcBef>
              </a:pPr>
              <a:r>
                <a:rPr lang="en-US" sz="700" b="1">
                  <a:ln w="0"/>
                  <a:solidFill>
                    <a:schemeClr val="bg1"/>
                  </a:solidFill>
                </a:rPr>
                <a:t>PCD M.2 SSD</a:t>
              </a:r>
            </a:p>
            <a:p>
              <a:pPr algn="ctr">
                <a:spcBef>
                  <a:spcPts val="0"/>
                </a:spcBef>
              </a:pPr>
              <a:r>
                <a:rPr lang="en-US" sz="700" b="1">
                  <a:ln w="0"/>
                  <a:solidFill>
                    <a:schemeClr val="bg1"/>
                  </a:solidFill>
                </a:rPr>
                <a:t>(PXPA4~7)</a:t>
              </a:r>
            </a:p>
          </p:txBody>
        </p:sp>
      </p:grpSp>
      <p:grpSp>
        <p:nvGrpSpPr>
          <p:cNvPr id="504" name="Group 503">
            <a:extLst>
              <a:ext uri="{FF2B5EF4-FFF2-40B4-BE49-F238E27FC236}">
                <a16:creationId xmlns:a16="http://schemas.microsoft.com/office/drawing/2014/main" id="{4C803CAD-81E4-A1D0-CC56-89A74144C02D}"/>
              </a:ext>
            </a:extLst>
          </p:cNvPr>
          <p:cNvGrpSpPr/>
          <p:nvPr/>
        </p:nvGrpSpPr>
        <p:grpSpPr>
          <a:xfrm>
            <a:off x="2057265" y="2531423"/>
            <a:ext cx="915815" cy="803757"/>
            <a:chOff x="2297142" y="1734446"/>
            <a:chExt cx="915815" cy="803757"/>
          </a:xfrm>
        </p:grpSpPr>
        <p:sp>
          <p:nvSpPr>
            <p:cNvPr id="505" name="Rectangle 504">
              <a:extLst>
                <a:ext uri="{FF2B5EF4-FFF2-40B4-BE49-F238E27FC236}">
                  <a16:creationId xmlns:a16="http://schemas.microsoft.com/office/drawing/2014/main" id="{4830CC9E-B900-365E-EDD8-F1561C74EBDA}"/>
                </a:ext>
              </a:extLst>
            </p:cNvPr>
            <p:cNvSpPr/>
            <p:nvPr/>
          </p:nvSpPr>
          <p:spPr>
            <a:xfrm>
              <a:off x="2297142" y="2006392"/>
              <a:ext cx="912648" cy="345159"/>
            </a:xfrm>
            <a:prstGeom prst="rect">
              <a:avLst/>
            </a:prstGeom>
            <a:noFill/>
          </p:spPr>
          <p:txBody>
            <a:bodyPr wrap="square" lIns="121920" tIns="60960" rIns="121920" bIns="60960">
              <a:spAutoFit/>
            </a:bodyPr>
            <a:lstStyle/>
            <a:p>
              <a:pPr algn="ctr">
                <a:spcBef>
                  <a:spcPts val="0"/>
                </a:spcBef>
              </a:pPr>
              <a:r>
                <a:rPr lang="es-ES" sz="800" b="1">
                  <a:ln w="0"/>
                  <a:solidFill>
                    <a:schemeClr val="bg1"/>
                  </a:solidFill>
                  <a:highlight>
                    <a:srgbClr val="000000"/>
                  </a:highlight>
                </a:rPr>
                <a:t>LPSS  AIC HDR</a:t>
              </a:r>
              <a:endParaRPr lang="en-US" sz="800" b="1">
                <a:ln w="0"/>
                <a:solidFill>
                  <a:schemeClr val="bg1"/>
                </a:solidFill>
                <a:highlight>
                  <a:srgbClr val="000000"/>
                </a:highlight>
              </a:endParaRPr>
            </a:p>
          </p:txBody>
        </p:sp>
        <p:sp>
          <p:nvSpPr>
            <p:cNvPr id="506" name="Rounded Rectangle 258">
              <a:extLst>
                <a:ext uri="{FF2B5EF4-FFF2-40B4-BE49-F238E27FC236}">
                  <a16:creationId xmlns:a16="http://schemas.microsoft.com/office/drawing/2014/main" id="{286D442A-A3CB-483B-8D7D-912C99989FC3}"/>
                </a:ext>
              </a:extLst>
            </p:cNvPr>
            <p:cNvSpPr/>
            <p:nvPr/>
          </p:nvSpPr>
          <p:spPr>
            <a:xfrm>
              <a:off x="3088355" y="1734446"/>
              <a:ext cx="124602" cy="8037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507" name="Group 506">
            <a:extLst>
              <a:ext uri="{FF2B5EF4-FFF2-40B4-BE49-F238E27FC236}">
                <a16:creationId xmlns:a16="http://schemas.microsoft.com/office/drawing/2014/main" id="{3BC9A1E1-705D-8556-BEBC-3A1E64D0D945}"/>
              </a:ext>
            </a:extLst>
          </p:cNvPr>
          <p:cNvGrpSpPr/>
          <p:nvPr/>
        </p:nvGrpSpPr>
        <p:grpSpPr>
          <a:xfrm rot="5400000">
            <a:off x="3805547" y="1899902"/>
            <a:ext cx="289631" cy="589413"/>
            <a:chOff x="1212462" y="1448136"/>
            <a:chExt cx="393612" cy="637217"/>
          </a:xfrm>
        </p:grpSpPr>
        <p:sp>
          <p:nvSpPr>
            <p:cNvPr id="508" name="Rounded Rectangle 217">
              <a:extLst>
                <a:ext uri="{FF2B5EF4-FFF2-40B4-BE49-F238E27FC236}">
                  <a16:creationId xmlns:a16="http://schemas.microsoft.com/office/drawing/2014/main" id="{07928A07-ED59-9675-E121-0BA90C28CBB8}"/>
                </a:ext>
              </a:extLst>
            </p:cNvPr>
            <p:cNvSpPr/>
            <p:nvPr/>
          </p:nvSpPr>
          <p:spPr>
            <a:xfrm rot="16200000">
              <a:off x="1169296" y="1638096"/>
              <a:ext cx="499720" cy="27638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09" name="Rectangle 508">
              <a:extLst>
                <a:ext uri="{FF2B5EF4-FFF2-40B4-BE49-F238E27FC236}">
                  <a16:creationId xmlns:a16="http://schemas.microsoft.com/office/drawing/2014/main" id="{3B3BBE3B-01E3-35A2-CCCC-DA7B64682A81}"/>
                </a:ext>
              </a:extLst>
            </p:cNvPr>
            <p:cNvSpPr/>
            <p:nvPr/>
          </p:nvSpPr>
          <p:spPr>
            <a:xfrm rot="16200000">
              <a:off x="1090659" y="1569939"/>
              <a:ext cx="637217" cy="393612"/>
            </a:xfrm>
            <a:prstGeom prst="rect">
              <a:avLst/>
            </a:prstGeom>
            <a:noFill/>
          </p:spPr>
          <p:txBody>
            <a:bodyPr wrap="square" lIns="121920" tIns="60960" rIns="121920" bIns="60960">
              <a:spAutoFit/>
            </a:bodyPr>
            <a:lstStyle/>
            <a:p>
              <a:pPr algn="ctr"/>
              <a:r>
                <a:rPr lang="en-US" sz="600" b="1">
                  <a:ln w="0"/>
                  <a:solidFill>
                    <a:schemeClr val="bg1"/>
                  </a:solidFill>
                </a:rPr>
                <a:t>WLAN   M.2 Slot</a:t>
              </a:r>
            </a:p>
          </p:txBody>
        </p:sp>
      </p:grpSp>
      <p:grpSp>
        <p:nvGrpSpPr>
          <p:cNvPr id="510" name="Group 509">
            <a:extLst>
              <a:ext uri="{FF2B5EF4-FFF2-40B4-BE49-F238E27FC236}">
                <a16:creationId xmlns:a16="http://schemas.microsoft.com/office/drawing/2014/main" id="{8BD72F1F-4D14-EB7A-5F7A-C81A7117C325}"/>
              </a:ext>
            </a:extLst>
          </p:cNvPr>
          <p:cNvGrpSpPr/>
          <p:nvPr/>
        </p:nvGrpSpPr>
        <p:grpSpPr>
          <a:xfrm>
            <a:off x="5537757" y="1782381"/>
            <a:ext cx="1011376" cy="317395"/>
            <a:chOff x="1185102" y="1430044"/>
            <a:chExt cx="1224984" cy="398445"/>
          </a:xfrm>
        </p:grpSpPr>
        <p:sp>
          <p:nvSpPr>
            <p:cNvPr id="511" name="Rounded Rectangle 217">
              <a:extLst>
                <a:ext uri="{FF2B5EF4-FFF2-40B4-BE49-F238E27FC236}">
                  <a16:creationId xmlns:a16="http://schemas.microsoft.com/office/drawing/2014/main" id="{6E8C2448-146F-2DF0-FB59-ED08BB8D706B}"/>
                </a:ext>
              </a:extLst>
            </p:cNvPr>
            <p:cNvSpPr/>
            <p:nvPr/>
          </p:nvSpPr>
          <p:spPr>
            <a:xfrm>
              <a:off x="1439573" y="1477763"/>
              <a:ext cx="611333" cy="27673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solidFill>
                  <a:srgbClr val="C00000"/>
                </a:solidFill>
              </a:endParaRPr>
            </a:p>
          </p:txBody>
        </p:sp>
        <p:sp>
          <p:nvSpPr>
            <p:cNvPr id="512" name="Rectangle 511">
              <a:extLst>
                <a:ext uri="{FF2B5EF4-FFF2-40B4-BE49-F238E27FC236}">
                  <a16:creationId xmlns:a16="http://schemas.microsoft.com/office/drawing/2014/main" id="{539D55D2-5679-3602-64AC-DFB1EBEB4801}"/>
                </a:ext>
              </a:extLst>
            </p:cNvPr>
            <p:cNvSpPr/>
            <p:nvPr/>
          </p:nvSpPr>
          <p:spPr>
            <a:xfrm>
              <a:off x="1185102" y="1430044"/>
              <a:ext cx="1224984" cy="398445"/>
            </a:xfrm>
            <a:prstGeom prst="rect">
              <a:avLst/>
            </a:prstGeom>
            <a:noFill/>
            <a:ln>
              <a:noFill/>
            </a:ln>
          </p:spPr>
          <p:txBody>
            <a:bodyPr wrap="square" lIns="121920" tIns="60960" rIns="121920" bIns="60960">
              <a:spAutoFit/>
            </a:bodyPr>
            <a:lstStyle/>
            <a:p>
              <a:pPr algn="ctr">
                <a:spcBef>
                  <a:spcPts val="0"/>
                </a:spcBef>
              </a:pPr>
              <a:r>
                <a:rPr lang="en-US" sz="700" b="1">
                  <a:ln w="0"/>
                  <a:solidFill>
                    <a:schemeClr val="bg1"/>
                  </a:solidFill>
                </a:rPr>
                <a:t>PCD M.2 SSD</a:t>
              </a:r>
            </a:p>
            <a:p>
              <a:pPr algn="ctr">
                <a:spcBef>
                  <a:spcPts val="0"/>
                </a:spcBef>
              </a:pPr>
              <a:r>
                <a:rPr lang="en-US" sz="700" b="1">
                  <a:ln w="0"/>
                  <a:solidFill>
                    <a:schemeClr val="bg1"/>
                  </a:solidFill>
                </a:rPr>
                <a:t>(PXPA0~3)</a:t>
              </a:r>
            </a:p>
          </p:txBody>
        </p:sp>
      </p:grpSp>
      <p:grpSp>
        <p:nvGrpSpPr>
          <p:cNvPr id="513" name="Group 512">
            <a:extLst>
              <a:ext uri="{FF2B5EF4-FFF2-40B4-BE49-F238E27FC236}">
                <a16:creationId xmlns:a16="http://schemas.microsoft.com/office/drawing/2014/main" id="{9129ACFE-BAB9-D437-4A88-AE306A1F741C}"/>
              </a:ext>
            </a:extLst>
          </p:cNvPr>
          <p:cNvGrpSpPr/>
          <p:nvPr/>
        </p:nvGrpSpPr>
        <p:grpSpPr>
          <a:xfrm rot="16200000">
            <a:off x="3906023" y="4965935"/>
            <a:ext cx="800858" cy="230832"/>
            <a:chOff x="3665489" y="1250569"/>
            <a:chExt cx="1055485" cy="442508"/>
          </a:xfrm>
        </p:grpSpPr>
        <p:sp>
          <p:nvSpPr>
            <p:cNvPr id="514" name="Rounded Rectangle 217">
              <a:extLst>
                <a:ext uri="{FF2B5EF4-FFF2-40B4-BE49-F238E27FC236}">
                  <a16:creationId xmlns:a16="http://schemas.microsoft.com/office/drawing/2014/main" id="{BDB22FA2-9F08-956F-859E-588C1CDC7DF0}"/>
                </a:ext>
              </a:extLst>
            </p:cNvPr>
            <p:cNvSpPr/>
            <p:nvPr/>
          </p:nvSpPr>
          <p:spPr>
            <a:xfrm>
              <a:off x="3715374" y="1316695"/>
              <a:ext cx="940994"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15" name="Rectangle 514">
              <a:extLst>
                <a:ext uri="{FF2B5EF4-FFF2-40B4-BE49-F238E27FC236}">
                  <a16:creationId xmlns:a16="http://schemas.microsoft.com/office/drawing/2014/main" id="{64EFDCED-5EF6-C0B1-943E-37F2EA3EEAD2}"/>
                </a:ext>
              </a:extLst>
            </p:cNvPr>
            <p:cNvSpPr/>
            <p:nvPr/>
          </p:nvSpPr>
          <p:spPr>
            <a:xfrm>
              <a:off x="3665489" y="1250569"/>
              <a:ext cx="1055485" cy="442508"/>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TTK3 HDR</a:t>
              </a:r>
            </a:p>
          </p:txBody>
        </p:sp>
      </p:grpSp>
      <p:grpSp>
        <p:nvGrpSpPr>
          <p:cNvPr id="516" name="Group 515">
            <a:extLst>
              <a:ext uri="{FF2B5EF4-FFF2-40B4-BE49-F238E27FC236}">
                <a16:creationId xmlns:a16="http://schemas.microsoft.com/office/drawing/2014/main" id="{C92839AA-E515-1549-FC4A-B1D98A4F3F17}"/>
              </a:ext>
            </a:extLst>
          </p:cNvPr>
          <p:cNvGrpSpPr/>
          <p:nvPr/>
        </p:nvGrpSpPr>
        <p:grpSpPr>
          <a:xfrm>
            <a:off x="6292369" y="4845432"/>
            <a:ext cx="619339" cy="317395"/>
            <a:chOff x="3595130" y="1336833"/>
            <a:chExt cx="1235377" cy="372898"/>
          </a:xfrm>
        </p:grpSpPr>
        <p:sp>
          <p:nvSpPr>
            <p:cNvPr id="517" name="Rounded Rectangle 217">
              <a:extLst>
                <a:ext uri="{FF2B5EF4-FFF2-40B4-BE49-F238E27FC236}">
                  <a16:creationId xmlns:a16="http://schemas.microsoft.com/office/drawing/2014/main" id="{6ADD0278-769D-9D7C-1902-CA627CED777F}"/>
                </a:ext>
              </a:extLst>
            </p:cNvPr>
            <p:cNvSpPr/>
            <p:nvPr/>
          </p:nvSpPr>
          <p:spPr>
            <a:xfrm>
              <a:off x="3717993" y="1360603"/>
              <a:ext cx="940890"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18" name="Rectangle 517">
              <a:extLst>
                <a:ext uri="{FF2B5EF4-FFF2-40B4-BE49-F238E27FC236}">
                  <a16:creationId xmlns:a16="http://schemas.microsoft.com/office/drawing/2014/main" id="{16600C19-3EAC-5AF2-455C-113352443B09}"/>
                </a:ext>
              </a:extLst>
            </p:cNvPr>
            <p:cNvSpPr/>
            <p:nvPr/>
          </p:nvSpPr>
          <p:spPr>
            <a:xfrm>
              <a:off x="3595130" y="1336833"/>
              <a:ext cx="1235377" cy="372898"/>
            </a:xfrm>
            <a:prstGeom prst="rect">
              <a:avLst/>
            </a:prstGeom>
            <a:noFill/>
          </p:spPr>
          <p:txBody>
            <a:bodyPr wrap="square" lIns="121920" tIns="60960" rIns="121920" bIns="60960">
              <a:spAutoFit/>
            </a:bodyPr>
            <a:lstStyle/>
            <a:p>
              <a:pPr algn="ctr"/>
              <a:r>
                <a:rPr lang="en-US" sz="700" b="1">
                  <a:ln w="0"/>
                  <a:solidFill>
                    <a:schemeClr val="bg1"/>
                  </a:solidFill>
                </a:rPr>
                <a:t>2x5 ATX 12V HDR</a:t>
              </a:r>
            </a:p>
          </p:txBody>
        </p:sp>
      </p:grpSp>
      <p:grpSp>
        <p:nvGrpSpPr>
          <p:cNvPr id="519" name="Group 518">
            <a:extLst>
              <a:ext uri="{FF2B5EF4-FFF2-40B4-BE49-F238E27FC236}">
                <a16:creationId xmlns:a16="http://schemas.microsoft.com/office/drawing/2014/main" id="{522D2D00-97D2-DB61-3B62-900063377DF1}"/>
              </a:ext>
            </a:extLst>
          </p:cNvPr>
          <p:cNvGrpSpPr/>
          <p:nvPr/>
        </p:nvGrpSpPr>
        <p:grpSpPr>
          <a:xfrm>
            <a:off x="5536047" y="4627960"/>
            <a:ext cx="706742" cy="289632"/>
            <a:chOff x="3578111" y="1342379"/>
            <a:chExt cx="1130612" cy="481454"/>
          </a:xfrm>
        </p:grpSpPr>
        <p:sp>
          <p:nvSpPr>
            <p:cNvPr id="520" name="Rounded Rectangle 217">
              <a:extLst>
                <a:ext uri="{FF2B5EF4-FFF2-40B4-BE49-F238E27FC236}">
                  <a16:creationId xmlns:a16="http://schemas.microsoft.com/office/drawing/2014/main" id="{AE0BF4EF-C962-3928-DA1B-A291B679F0C9}"/>
                </a:ext>
              </a:extLst>
            </p:cNvPr>
            <p:cNvSpPr/>
            <p:nvPr/>
          </p:nvSpPr>
          <p:spPr>
            <a:xfrm>
              <a:off x="3793818" y="1417006"/>
              <a:ext cx="680080" cy="30838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21" name="Rectangle 520">
              <a:extLst>
                <a:ext uri="{FF2B5EF4-FFF2-40B4-BE49-F238E27FC236}">
                  <a16:creationId xmlns:a16="http://schemas.microsoft.com/office/drawing/2014/main" id="{8047E5C4-0E76-5286-4E4D-09D7BAC45EEC}"/>
                </a:ext>
              </a:extLst>
            </p:cNvPr>
            <p:cNvSpPr/>
            <p:nvPr/>
          </p:nvSpPr>
          <p:spPr>
            <a:xfrm>
              <a:off x="3578111" y="1342379"/>
              <a:ext cx="1130612" cy="481454"/>
            </a:xfrm>
            <a:prstGeom prst="rect">
              <a:avLst/>
            </a:prstGeom>
            <a:noFill/>
          </p:spPr>
          <p:txBody>
            <a:bodyPr wrap="square" lIns="121920" tIns="60960" rIns="121920" bIns="60960">
              <a:spAutoFit/>
            </a:bodyPr>
            <a:lstStyle/>
            <a:p>
              <a:pPr algn="ctr"/>
              <a:r>
                <a:rPr lang="en-US" altLang="zh-TW" sz="600" b="1">
                  <a:ln w="0"/>
                  <a:solidFill>
                    <a:schemeClr val="bg1"/>
                  </a:solidFill>
                  <a:highlight>
                    <a:srgbClr val="000000"/>
                  </a:highlight>
                </a:rPr>
                <a:t>Vertical USB-A (P9)</a:t>
              </a:r>
              <a:endParaRPr lang="en-US" sz="600" b="1">
                <a:ln w="0"/>
                <a:solidFill>
                  <a:schemeClr val="bg1"/>
                </a:solidFill>
                <a:highlight>
                  <a:srgbClr val="000000"/>
                </a:highlight>
              </a:endParaRPr>
            </a:p>
          </p:txBody>
        </p:sp>
      </p:grpSp>
      <p:sp>
        <p:nvSpPr>
          <p:cNvPr id="522" name="Rounded Rectangle 217">
            <a:extLst>
              <a:ext uri="{FF2B5EF4-FFF2-40B4-BE49-F238E27FC236}">
                <a16:creationId xmlns:a16="http://schemas.microsoft.com/office/drawing/2014/main" id="{92547B4B-81B5-6177-8E07-6D81EACCF6B1}"/>
              </a:ext>
            </a:extLst>
          </p:cNvPr>
          <p:cNvSpPr/>
          <p:nvPr/>
        </p:nvSpPr>
        <p:spPr>
          <a:xfrm>
            <a:off x="5670884" y="4874625"/>
            <a:ext cx="425116" cy="18481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23" name="Rectangle 522">
            <a:extLst>
              <a:ext uri="{FF2B5EF4-FFF2-40B4-BE49-F238E27FC236}">
                <a16:creationId xmlns:a16="http://schemas.microsoft.com/office/drawing/2014/main" id="{0CC94CD4-12CE-5A14-F99B-3B2FB4812658}"/>
              </a:ext>
            </a:extLst>
          </p:cNvPr>
          <p:cNvSpPr/>
          <p:nvPr/>
        </p:nvSpPr>
        <p:spPr>
          <a:xfrm>
            <a:off x="5548135" y="4838078"/>
            <a:ext cx="686257" cy="289631"/>
          </a:xfrm>
          <a:prstGeom prst="rect">
            <a:avLst/>
          </a:prstGeom>
          <a:noFill/>
        </p:spPr>
        <p:txBody>
          <a:bodyPr wrap="square" lIns="121920" tIns="60960" rIns="121920" bIns="60960">
            <a:spAutoFit/>
          </a:bodyPr>
          <a:lstStyle/>
          <a:p>
            <a:pPr algn="ctr"/>
            <a:r>
              <a:rPr lang="en-US" altLang="zh-TW" sz="600" b="1">
                <a:ln w="0"/>
                <a:solidFill>
                  <a:schemeClr val="bg1"/>
                </a:solidFill>
                <a:highlight>
                  <a:srgbClr val="000000"/>
                </a:highlight>
              </a:rPr>
              <a:t>Vertical USB-A (P10)</a:t>
            </a:r>
            <a:endParaRPr lang="en-US" sz="600" b="1">
              <a:ln w="0"/>
              <a:solidFill>
                <a:schemeClr val="bg1"/>
              </a:solidFill>
              <a:highlight>
                <a:srgbClr val="000000"/>
              </a:highlight>
            </a:endParaRPr>
          </a:p>
        </p:txBody>
      </p:sp>
      <p:grpSp>
        <p:nvGrpSpPr>
          <p:cNvPr id="524" name="Group 523">
            <a:extLst>
              <a:ext uri="{FF2B5EF4-FFF2-40B4-BE49-F238E27FC236}">
                <a16:creationId xmlns:a16="http://schemas.microsoft.com/office/drawing/2014/main" id="{2B3A6EFE-3FB7-913B-0C2B-693B8BBFBAA7}"/>
              </a:ext>
            </a:extLst>
          </p:cNvPr>
          <p:cNvGrpSpPr/>
          <p:nvPr/>
        </p:nvGrpSpPr>
        <p:grpSpPr>
          <a:xfrm>
            <a:off x="6022912" y="4669859"/>
            <a:ext cx="1353228" cy="1901292"/>
            <a:chOff x="3431093" y="2262975"/>
            <a:chExt cx="2661360" cy="3160536"/>
          </a:xfrm>
        </p:grpSpPr>
        <p:sp>
          <p:nvSpPr>
            <p:cNvPr id="525" name="Rounded Rectangle 217">
              <a:extLst>
                <a:ext uri="{FF2B5EF4-FFF2-40B4-BE49-F238E27FC236}">
                  <a16:creationId xmlns:a16="http://schemas.microsoft.com/office/drawing/2014/main" id="{DFDA8288-8551-A971-A42C-4CC3600A620F}"/>
                </a:ext>
              </a:extLst>
            </p:cNvPr>
            <p:cNvSpPr/>
            <p:nvPr/>
          </p:nvSpPr>
          <p:spPr>
            <a:xfrm>
              <a:off x="3673236" y="2262975"/>
              <a:ext cx="628351" cy="30740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highlight>
                  <a:srgbClr val="000000"/>
                </a:highlight>
              </a:endParaRPr>
            </a:p>
          </p:txBody>
        </p:sp>
        <p:sp>
          <p:nvSpPr>
            <p:cNvPr id="526" name="Rectangle 525">
              <a:extLst>
                <a:ext uri="{FF2B5EF4-FFF2-40B4-BE49-F238E27FC236}">
                  <a16:creationId xmlns:a16="http://schemas.microsoft.com/office/drawing/2014/main" id="{2FF7F54F-7A3C-FDA4-1627-5D8EF475C254}"/>
                </a:ext>
              </a:extLst>
            </p:cNvPr>
            <p:cNvSpPr/>
            <p:nvPr/>
          </p:nvSpPr>
          <p:spPr>
            <a:xfrm>
              <a:off x="3431093" y="4895902"/>
              <a:ext cx="2661360" cy="527609"/>
            </a:xfrm>
            <a:prstGeom prst="rect">
              <a:avLst/>
            </a:prstGeom>
            <a:noFill/>
          </p:spPr>
          <p:txBody>
            <a:bodyPr wrap="square" lIns="121920" tIns="60960" rIns="121920" bIns="60960">
              <a:spAutoFit/>
            </a:bodyPr>
            <a:lstStyle/>
            <a:p>
              <a:pPr algn="ctr">
                <a:spcBef>
                  <a:spcPts val="0"/>
                </a:spcBef>
              </a:pPr>
              <a:r>
                <a:rPr lang="en-US" altLang="zh-TW" sz="700" b="1">
                  <a:ln w="0"/>
                  <a:solidFill>
                    <a:schemeClr val="bg1"/>
                  </a:solidFill>
                  <a:highlight>
                    <a:srgbClr val="000000"/>
                  </a:highlight>
                </a:rPr>
                <a:t>FP PD-less type-C </a:t>
              </a:r>
            </a:p>
            <a:p>
              <a:pPr algn="ctr">
                <a:spcBef>
                  <a:spcPts val="0"/>
                </a:spcBef>
              </a:pPr>
              <a:r>
                <a:rPr lang="en-US" altLang="zh-TW" sz="700" b="1">
                  <a:ln w="0"/>
                  <a:solidFill>
                    <a:schemeClr val="bg1"/>
                  </a:solidFill>
                  <a:highlight>
                    <a:srgbClr val="000000"/>
                  </a:highlight>
                </a:rPr>
                <a:t>USB3.2 X2 (P7&amp;P8)</a:t>
              </a:r>
              <a:endParaRPr lang="en-US" sz="700" b="1">
                <a:ln w="0"/>
                <a:solidFill>
                  <a:schemeClr val="bg1"/>
                </a:solidFill>
                <a:highlight>
                  <a:srgbClr val="000000"/>
                </a:highlight>
              </a:endParaRPr>
            </a:p>
          </p:txBody>
        </p:sp>
      </p:grpSp>
      <p:sp>
        <p:nvSpPr>
          <p:cNvPr id="530" name="Rectangle 529">
            <a:extLst>
              <a:ext uri="{FF2B5EF4-FFF2-40B4-BE49-F238E27FC236}">
                <a16:creationId xmlns:a16="http://schemas.microsoft.com/office/drawing/2014/main" id="{C2DD2B28-48C5-7938-C9C8-304AB1CD5D7F}"/>
              </a:ext>
            </a:extLst>
          </p:cNvPr>
          <p:cNvSpPr/>
          <p:nvPr/>
        </p:nvSpPr>
        <p:spPr>
          <a:xfrm>
            <a:off x="8911267" y="4180131"/>
            <a:ext cx="1605225"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CPU Fuse </a:t>
            </a:r>
            <a:r>
              <a:rPr lang="es-ES" sz="800" b="1" err="1">
                <a:ln w="0"/>
                <a:solidFill>
                  <a:schemeClr val="bg1"/>
                </a:solidFill>
                <a:highlight>
                  <a:srgbClr val="000000"/>
                </a:highlight>
              </a:rPr>
              <a:t>Programming</a:t>
            </a:r>
            <a:r>
              <a:rPr lang="es-ES" sz="800" b="1">
                <a:ln w="0"/>
                <a:solidFill>
                  <a:schemeClr val="bg1"/>
                </a:solidFill>
                <a:highlight>
                  <a:srgbClr val="000000"/>
                </a:highlight>
              </a:rPr>
              <a:t> HDR</a:t>
            </a:r>
            <a:endParaRPr lang="en-US" sz="800" b="1">
              <a:ln w="0"/>
              <a:solidFill>
                <a:schemeClr val="bg1"/>
              </a:solidFill>
              <a:highlight>
                <a:srgbClr val="000000"/>
              </a:highlight>
            </a:endParaRPr>
          </a:p>
        </p:txBody>
      </p:sp>
      <p:sp>
        <p:nvSpPr>
          <p:cNvPr id="531" name="Rounded Rectangle 258">
            <a:extLst>
              <a:ext uri="{FF2B5EF4-FFF2-40B4-BE49-F238E27FC236}">
                <a16:creationId xmlns:a16="http://schemas.microsoft.com/office/drawing/2014/main" id="{481C7DCB-7603-084F-09F1-81D4F71A0B4E}"/>
              </a:ext>
            </a:extLst>
          </p:cNvPr>
          <p:cNvSpPr/>
          <p:nvPr/>
        </p:nvSpPr>
        <p:spPr>
          <a:xfrm>
            <a:off x="8807088" y="4154045"/>
            <a:ext cx="132461" cy="27439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533" name="Group 532">
            <a:extLst>
              <a:ext uri="{FF2B5EF4-FFF2-40B4-BE49-F238E27FC236}">
                <a16:creationId xmlns:a16="http://schemas.microsoft.com/office/drawing/2014/main" id="{402126C6-F67F-5195-52A8-3AF332AB383F}"/>
              </a:ext>
            </a:extLst>
          </p:cNvPr>
          <p:cNvGrpSpPr/>
          <p:nvPr/>
        </p:nvGrpSpPr>
        <p:grpSpPr>
          <a:xfrm>
            <a:off x="4615459" y="5392296"/>
            <a:ext cx="942474" cy="459071"/>
            <a:chOff x="4411961" y="4806710"/>
            <a:chExt cx="995265" cy="484922"/>
          </a:xfrm>
        </p:grpSpPr>
        <p:sp>
          <p:nvSpPr>
            <p:cNvPr id="534" name="Rounded Rectangle 217">
              <a:extLst>
                <a:ext uri="{FF2B5EF4-FFF2-40B4-BE49-F238E27FC236}">
                  <a16:creationId xmlns:a16="http://schemas.microsoft.com/office/drawing/2014/main" id="{625990A3-0F7F-3C8E-1526-1B7D238A1A07}"/>
                </a:ext>
              </a:extLst>
            </p:cNvPr>
            <p:cNvSpPr/>
            <p:nvPr/>
          </p:nvSpPr>
          <p:spPr>
            <a:xfrm>
              <a:off x="4863397" y="5094316"/>
              <a:ext cx="307358" cy="19731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35" name="Rectangle 534">
              <a:extLst>
                <a:ext uri="{FF2B5EF4-FFF2-40B4-BE49-F238E27FC236}">
                  <a16:creationId xmlns:a16="http://schemas.microsoft.com/office/drawing/2014/main" id="{D0A9D194-4D6B-D5D9-634A-992990440F71}"/>
                </a:ext>
              </a:extLst>
            </p:cNvPr>
            <p:cNvSpPr/>
            <p:nvPr/>
          </p:nvSpPr>
          <p:spPr>
            <a:xfrm>
              <a:off x="4411961" y="4806710"/>
              <a:ext cx="995265" cy="335268"/>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FP PD-less </a:t>
              </a:r>
            </a:p>
            <a:p>
              <a:pPr algn="ctr">
                <a:spcBef>
                  <a:spcPts val="0"/>
                </a:spcBef>
              </a:pPr>
              <a:r>
                <a:rPr lang="en-US" sz="700" b="1">
                  <a:ln w="0"/>
                  <a:solidFill>
                    <a:schemeClr val="bg1"/>
                  </a:solidFill>
                  <a:highlight>
                    <a:srgbClr val="000000"/>
                  </a:highlight>
                </a:rPr>
                <a:t>AIC SB HDR</a:t>
              </a:r>
            </a:p>
          </p:txBody>
        </p:sp>
      </p:grpSp>
      <p:sp>
        <p:nvSpPr>
          <p:cNvPr id="536" name="Rectangle 535">
            <a:extLst>
              <a:ext uri="{FF2B5EF4-FFF2-40B4-BE49-F238E27FC236}">
                <a16:creationId xmlns:a16="http://schemas.microsoft.com/office/drawing/2014/main" id="{71DDD319-C8D4-B2EE-EFA3-FDF90B2FE7B9}"/>
              </a:ext>
            </a:extLst>
          </p:cNvPr>
          <p:cNvSpPr/>
          <p:nvPr/>
        </p:nvSpPr>
        <p:spPr>
          <a:xfrm>
            <a:off x="8326110" y="62488"/>
            <a:ext cx="867657" cy="455959"/>
          </a:xfrm>
          <a:prstGeom prst="rect">
            <a:avLst/>
          </a:prstGeom>
          <a:noFill/>
        </p:spPr>
        <p:txBody>
          <a:bodyPr wrap="square" lIns="121920" tIns="60960" rIns="121920" bIns="60960">
            <a:spAutoFit/>
          </a:bodyPr>
          <a:lstStyle/>
          <a:p>
            <a:pPr algn="ctr"/>
            <a:r>
              <a:rPr lang="en-US" altLang="zh-TW" sz="800" b="1">
                <a:ln w="0"/>
                <a:solidFill>
                  <a:schemeClr val="bg1"/>
                </a:solidFill>
                <a:highlight>
                  <a:srgbClr val="000000"/>
                </a:highlight>
              </a:rPr>
              <a:t>FS</a:t>
            </a:r>
            <a:r>
              <a:rPr lang="en-US" sz="800" b="1">
                <a:ln w="0"/>
                <a:solidFill>
                  <a:schemeClr val="bg1"/>
                </a:solidFill>
                <a:highlight>
                  <a:srgbClr val="000000"/>
                </a:highlight>
              </a:rPr>
              <a:t>DP UHBR</a:t>
            </a:r>
            <a:r>
              <a:rPr lang="en-US" altLang="zh-TW" sz="800" b="1">
                <a:ln w="0"/>
                <a:solidFill>
                  <a:schemeClr val="bg1"/>
                </a:solidFill>
                <a:highlight>
                  <a:srgbClr val="000000"/>
                </a:highlight>
              </a:rPr>
              <a:t>2</a:t>
            </a:r>
            <a:r>
              <a:rPr lang="en-US" sz="800" b="1">
                <a:ln w="0"/>
                <a:solidFill>
                  <a:schemeClr val="bg1"/>
                </a:solidFill>
                <a:highlight>
                  <a:srgbClr val="000000"/>
                </a:highlight>
              </a:rPr>
              <a:t>0 (DDI2)</a:t>
            </a:r>
          </a:p>
        </p:txBody>
      </p:sp>
      <p:cxnSp>
        <p:nvCxnSpPr>
          <p:cNvPr id="537" name="Straight Arrow Connector 536">
            <a:extLst>
              <a:ext uri="{FF2B5EF4-FFF2-40B4-BE49-F238E27FC236}">
                <a16:creationId xmlns:a16="http://schemas.microsoft.com/office/drawing/2014/main" id="{6F5EC393-3E60-8A1D-EB52-ECBC1F10B875}"/>
              </a:ext>
            </a:extLst>
          </p:cNvPr>
          <p:cNvCxnSpPr>
            <a:cxnSpLocks/>
          </p:cNvCxnSpPr>
          <p:nvPr/>
        </p:nvCxnSpPr>
        <p:spPr>
          <a:xfrm flipH="1">
            <a:off x="8154442" y="438316"/>
            <a:ext cx="150106" cy="225361"/>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38" name="Rounded Rectangle 258">
            <a:extLst>
              <a:ext uri="{FF2B5EF4-FFF2-40B4-BE49-F238E27FC236}">
                <a16:creationId xmlns:a16="http://schemas.microsoft.com/office/drawing/2014/main" id="{E1D240C7-774C-5413-553B-F1E89CC936C1}"/>
              </a:ext>
            </a:extLst>
          </p:cNvPr>
          <p:cNvSpPr/>
          <p:nvPr/>
        </p:nvSpPr>
        <p:spPr>
          <a:xfrm>
            <a:off x="8373789" y="632548"/>
            <a:ext cx="348037" cy="27083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539" name="Group 538">
            <a:extLst>
              <a:ext uri="{FF2B5EF4-FFF2-40B4-BE49-F238E27FC236}">
                <a16:creationId xmlns:a16="http://schemas.microsoft.com/office/drawing/2014/main" id="{2184FBB8-79E9-BDB0-1897-9D1614F80895}"/>
              </a:ext>
            </a:extLst>
          </p:cNvPr>
          <p:cNvGrpSpPr/>
          <p:nvPr/>
        </p:nvGrpSpPr>
        <p:grpSpPr>
          <a:xfrm>
            <a:off x="7009204" y="61124"/>
            <a:ext cx="1156801" cy="1334860"/>
            <a:chOff x="5019758" y="3453327"/>
            <a:chExt cx="1156801" cy="1334860"/>
          </a:xfrm>
        </p:grpSpPr>
        <p:sp>
          <p:nvSpPr>
            <p:cNvPr id="540" name="Rounded Rectangle 217">
              <a:extLst>
                <a:ext uri="{FF2B5EF4-FFF2-40B4-BE49-F238E27FC236}">
                  <a16:creationId xmlns:a16="http://schemas.microsoft.com/office/drawing/2014/main" id="{6936549A-769B-2B7F-E4E8-2307DA936A3E}"/>
                </a:ext>
              </a:extLst>
            </p:cNvPr>
            <p:cNvSpPr/>
            <p:nvPr/>
          </p:nvSpPr>
          <p:spPr>
            <a:xfrm>
              <a:off x="5019758" y="4600033"/>
              <a:ext cx="255451" cy="18815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41" name="Rectangle 540">
              <a:extLst>
                <a:ext uri="{FF2B5EF4-FFF2-40B4-BE49-F238E27FC236}">
                  <a16:creationId xmlns:a16="http://schemas.microsoft.com/office/drawing/2014/main" id="{C01BC83C-E058-79D2-067F-7F806145DABF}"/>
                </a:ext>
              </a:extLst>
            </p:cNvPr>
            <p:cNvSpPr/>
            <p:nvPr/>
          </p:nvSpPr>
          <p:spPr>
            <a:xfrm>
              <a:off x="5062168" y="3453327"/>
              <a:ext cx="1114391" cy="345159"/>
            </a:xfrm>
            <a:prstGeom prst="rect">
              <a:avLst/>
            </a:prstGeom>
            <a:noFill/>
          </p:spPr>
          <p:txBody>
            <a:bodyPr wrap="square" lIns="121920" tIns="60960" rIns="121920" bIns="60960">
              <a:spAutoFit/>
            </a:bodyPr>
            <a:lstStyle/>
            <a:p>
              <a:pPr algn="ctr">
                <a:spcBef>
                  <a:spcPts val="0"/>
                </a:spcBef>
              </a:pPr>
              <a:r>
                <a:rPr lang="en-US" sz="800" b="1">
                  <a:ln w="0"/>
                  <a:solidFill>
                    <a:schemeClr val="bg1"/>
                  </a:solidFill>
                  <a:highlight>
                    <a:srgbClr val="000000"/>
                  </a:highlight>
                </a:rPr>
                <a:t>TCP0 </a:t>
              </a:r>
              <a:r>
                <a:rPr lang="en-US" sz="800" b="1" err="1">
                  <a:ln w="0"/>
                  <a:solidFill>
                    <a:schemeClr val="bg1"/>
                  </a:solidFill>
                  <a:highlight>
                    <a:srgbClr val="000000"/>
                  </a:highlight>
                </a:rPr>
                <a:t>retimer</a:t>
              </a:r>
              <a:r>
                <a:rPr lang="en-US" sz="800" b="1">
                  <a:ln w="0"/>
                  <a:solidFill>
                    <a:schemeClr val="bg1"/>
                  </a:solidFill>
                  <a:highlight>
                    <a:srgbClr val="000000"/>
                  </a:highlight>
                </a:rPr>
                <a:t>-less</a:t>
              </a:r>
            </a:p>
            <a:p>
              <a:pPr algn="ctr">
                <a:spcBef>
                  <a:spcPts val="0"/>
                </a:spcBef>
              </a:pPr>
              <a:r>
                <a:rPr lang="en-US" sz="800" b="1">
                  <a:ln w="0"/>
                  <a:solidFill>
                    <a:schemeClr val="bg1"/>
                  </a:solidFill>
                  <a:highlight>
                    <a:srgbClr val="000000"/>
                  </a:highlight>
                </a:rPr>
                <a:t>USB3.2 + DP1.4</a:t>
              </a:r>
            </a:p>
          </p:txBody>
        </p:sp>
      </p:grpSp>
      <p:grpSp>
        <p:nvGrpSpPr>
          <p:cNvPr id="542" name="Group 541">
            <a:extLst>
              <a:ext uri="{FF2B5EF4-FFF2-40B4-BE49-F238E27FC236}">
                <a16:creationId xmlns:a16="http://schemas.microsoft.com/office/drawing/2014/main" id="{3D527BBB-7204-FCD9-2ED0-61BE5AD140A1}"/>
              </a:ext>
            </a:extLst>
          </p:cNvPr>
          <p:cNvGrpSpPr/>
          <p:nvPr/>
        </p:nvGrpSpPr>
        <p:grpSpPr>
          <a:xfrm>
            <a:off x="1930290" y="1080790"/>
            <a:ext cx="1183572" cy="349463"/>
            <a:chOff x="7672751" y="1783759"/>
            <a:chExt cx="1183572" cy="349463"/>
          </a:xfrm>
        </p:grpSpPr>
        <p:sp>
          <p:nvSpPr>
            <p:cNvPr id="543" name="Rounded Rectangle 258">
              <a:extLst>
                <a:ext uri="{FF2B5EF4-FFF2-40B4-BE49-F238E27FC236}">
                  <a16:creationId xmlns:a16="http://schemas.microsoft.com/office/drawing/2014/main" id="{08580C00-6DD7-2E20-F817-C2EB6BC2543D}"/>
                </a:ext>
              </a:extLst>
            </p:cNvPr>
            <p:cNvSpPr/>
            <p:nvPr/>
          </p:nvSpPr>
          <p:spPr>
            <a:xfrm>
              <a:off x="8586753" y="1783759"/>
              <a:ext cx="269570" cy="29695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44" name="Rectangle 543">
              <a:extLst>
                <a:ext uri="{FF2B5EF4-FFF2-40B4-BE49-F238E27FC236}">
                  <a16:creationId xmlns:a16="http://schemas.microsoft.com/office/drawing/2014/main" id="{E2A752D8-5D4C-C2FD-2068-0ECD39E3CCE4}"/>
                </a:ext>
              </a:extLst>
            </p:cNvPr>
            <p:cNvSpPr/>
            <p:nvPr/>
          </p:nvSpPr>
          <p:spPr>
            <a:xfrm>
              <a:off x="7672751" y="1788063"/>
              <a:ext cx="1131261" cy="345159"/>
            </a:xfrm>
            <a:prstGeom prst="rect">
              <a:avLst/>
            </a:prstGeom>
            <a:noFill/>
          </p:spPr>
          <p:txBody>
            <a:bodyPr wrap="square" lIns="121920" tIns="60960" rIns="121920" bIns="60960">
              <a:spAutoFit/>
            </a:bodyPr>
            <a:lstStyle/>
            <a:p>
              <a:pPr algn="ctr">
                <a:spcBef>
                  <a:spcPts val="0"/>
                </a:spcBef>
              </a:pPr>
              <a:r>
                <a:rPr lang="es-ES" sz="800" b="1">
                  <a:ln w="0"/>
                  <a:solidFill>
                    <a:schemeClr val="bg1"/>
                  </a:solidFill>
                  <a:highlight>
                    <a:srgbClr val="000000"/>
                  </a:highlight>
                </a:rPr>
                <a:t>PCIe 12V </a:t>
              </a:r>
            </a:p>
            <a:p>
              <a:pPr algn="ctr">
                <a:spcBef>
                  <a:spcPts val="0"/>
                </a:spcBef>
              </a:pPr>
              <a:r>
                <a:rPr lang="es-ES" sz="800" b="1">
                  <a:ln w="0"/>
                  <a:solidFill>
                    <a:schemeClr val="bg1"/>
                  </a:solidFill>
                  <a:highlight>
                    <a:srgbClr val="000000"/>
                  </a:highlight>
                </a:rPr>
                <a:t>PWR CONN</a:t>
              </a:r>
              <a:endParaRPr lang="en-US" sz="800" b="1">
                <a:ln w="0"/>
                <a:solidFill>
                  <a:schemeClr val="bg1"/>
                </a:solidFill>
                <a:highlight>
                  <a:srgbClr val="000000"/>
                </a:highlight>
              </a:endParaRPr>
            </a:p>
          </p:txBody>
        </p:sp>
      </p:grpSp>
      <p:grpSp>
        <p:nvGrpSpPr>
          <p:cNvPr id="545" name="Group 544">
            <a:extLst>
              <a:ext uri="{FF2B5EF4-FFF2-40B4-BE49-F238E27FC236}">
                <a16:creationId xmlns:a16="http://schemas.microsoft.com/office/drawing/2014/main" id="{F51BEF03-0A3F-1C31-8E33-9334D66956C8}"/>
              </a:ext>
            </a:extLst>
          </p:cNvPr>
          <p:cNvGrpSpPr/>
          <p:nvPr/>
        </p:nvGrpSpPr>
        <p:grpSpPr>
          <a:xfrm rot="5400000">
            <a:off x="3730762" y="5748670"/>
            <a:ext cx="1067675" cy="701711"/>
            <a:chOff x="3971823" y="944479"/>
            <a:chExt cx="2283361" cy="1062389"/>
          </a:xfrm>
        </p:grpSpPr>
        <p:sp>
          <p:nvSpPr>
            <p:cNvPr id="546" name="Rounded Rectangle 217">
              <a:extLst>
                <a:ext uri="{FF2B5EF4-FFF2-40B4-BE49-F238E27FC236}">
                  <a16:creationId xmlns:a16="http://schemas.microsoft.com/office/drawing/2014/main" id="{60365A62-5DB5-F896-C75C-2EEFCA085B6B}"/>
                </a:ext>
              </a:extLst>
            </p:cNvPr>
            <p:cNvSpPr/>
            <p:nvPr/>
          </p:nvSpPr>
          <p:spPr>
            <a:xfrm>
              <a:off x="3971823" y="1354916"/>
              <a:ext cx="733186" cy="2814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47" name="Rectangle 546">
              <a:extLst>
                <a:ext uri="{FF2B5EF4-FFF2-40B4-BE49-F238E27FC236}">
                  <a16:creationId xmlns:a16="http://schemas.microsoft.com/office/drawing/2014/main" id="{F4A9EDD0-0BD2-64B6-F726-CC3F48B2C2EF}"/>
                </a:ext>
              </a:extLst>
            </p:cNvPr>
            <p:cNvSpPr/>
            <p:nvPr/>
          </p:nvSpPr>
          <p:spPr>
            <a:xfrm rot="16200000">
              <a:off x="5361969" y="1113653"/>
              <a:ext cx="1062389" cy="724041"/>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SATA(P7)</a:t>
              </a:r>
              <a:r>
                <a:rPr lang="zh-TW" altLang="en-US" sz="700" b="1">
                  <a:ln w="0"/>
                  <a:solidFill>
                    <a:schemeClr val="bg1"/>
                  </a:solidFill>
                  <a:highlight>
                    <a:srgbClr val="000000"/>
                  </a:highlight>
                </a:rPr>
                <a:t> </a:t>
              </a:r>
              <a:r>
                <a:rPr lang="en-US" altLang="zh-TW" sz="700" b="1">
                  <a:ln w="0"/>
                  <a:solidFill>
                    <a:schemeClr val="bg1"/>
                  </a:solidFill>
                  <a:highlight>
                    <a:srgbClr val="000000"/>
                  </a:highlight>
                </a:rPr>
                <a:t>Cable</a:t>
              </a:r>
              <a:endParaRPr lang="en-US" sz="700" b="1">
                <a:ln w="0"/>
                <a:solidFill>
                  <a:schemeClr val="bg1"/>
                </a:solidFill>
                <a:highlight>
                  <a:srgbClr val="000000"/>
                </a:highlight>
              </a:endParaRPr>
            </a:p>
          </p:txBody>
        </p:sp>
      </p:grpSp>
      <p:sp>
        <p:nvSpPr>
          <p:cNvPr id="548" name="Rectangle 547">
            <a:extLst>
              <a:ext uri="{FF2B5EF4-FFF2-40B4-BE49-F238E27FC236}">
                <a16:creationId xmlns:a16="http://schemas.microsoft.com/office/drawing/2014/main" id="{46830BB3-B88F-BB1E-F6BC-E153C04F0EDB}"/>
              </a:ext>
            </a:extLst>
          </p:cNvPr>
          <p:cNvSpPr/>
          <p:nvPr/>
        </p:nvSpPr>
        <p:spPr>
          <a:xfrm>
            <a:off x="8014388" y="55516"/>
            <a:ext cx="637685" cy="455959"/>
          </a:xfrm>
          <a:prstGeom prst="rect">
            <a:avLst/>
          </a:prstGeom>
          <a:noFill/>
        </p:spPr>
        <p:txBody>
          <a:bodyPr wrap="square" lIns="121920" tIns="60960" rIns="121920" bIns="60960">
            <a:spAutoFit/>
          </a:bodyPr>
          <a:lstStyle/>
          <a:p>
            <a:pPr algn="ctr">
              <a:spcBef>
                <a:spcPts val="0"/>
              </a:spcBef>
            </a:pPr>
            <a:r>
              <a:rPr lang="en-US" sz="800" b="1">
                <a:ln w="0"/>
                <a:solidFill>
                  <a:schemeClr val="bg1"/>
                </a:solidFill>
                <a:highlight>
                  <a:srgbClr val="000000"/>
                </a:highlight>
              </a:rPr>
              <a:t>HDMI 12G</a:t>
            </a:r>
          </a:p>
          <a:p>
            <a:pPr algn="ctr">
              <a:spcBef>
                <a:spcPts val="0"/>
              </a:spcBef>
            </a:pPr>
            <a:r>
              <a:rPr lang="en-US" sz="800" b="1">
                <a:ln w="0"/>
                <a:solidFill>
                  <a:schemeClr val="bg1"/>
                </a:solidFill>
                <a:highlight>
                  <a:srgbClr val="000000"/>
                </a:highlight>
              </a:rPr>
              <a:t>(DDI</a:t>
            </a:r>
            <a:r>
              <a:rPr lang="en-US" altLang="zh-TW" sz="800" b="1">
                <a:ln w="0"/>
                <a:solidFill>
                  <a:schemeClr val="bg1"/>
                </a:solidFill>
                <a:highlight>
                  <a:srgbClr val="000000"/>
                </a:highlight>
              </a:rPr>
              <a:t>3</a:t>
            </a:r>
            <a:r>
              <a:rPr lang="en-US" sz="800" b="1">
                <a:ln w="0"/>
                <a:solidFill>
                  <a:schemeClr val="bg1"/>
                </a:solidFill>
                <a:highlight>
                  <a:srgbClr val="000000"/>
                </a:highlight>
              </a:rPr>
              <a:t>)</a:t>
            </a:r>
          </a:p>
        </p:txBody>
      </p:sp>
      <p:cxnSp>
        <p:nvCxnSpPr>
          <p:cNvPr id="549" name="Straight Arrow Connector 548">
            <a:extLst>
              <a:ext uri="{FF2B5EF4-FFF2-40B4-BE49-F238E27FC236}">
                <a16:creationId xmlns:a16="http://schemas.microsoft.com/office/drawing/2014/main" id="{BE1970C8-3329-C64C-20A2-0AB9F83CC583}"/>
              </a:ext>
            </a:extLst>
          </p:cNvPr>
          <p:cNvCxnSpPr>
            <a:cxnSpLocks/>
          </p:cNvCxnSpPr>
          <p:nvPr/>
        </p:nvCxnSpPr>
        <p:spPr>
          <a:xfrm flipH="1">
            <a:off x="8560734" y="453681"/>
            <a:ext cx="160580" cy="24658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50" name="Rectangle 549">
            <a:extLst>
              <a:ext uri="{FF2B5EF4-FFF2-40B4-BE49-F238E27FC236}">
                <a16:creationId xmlns:a16="http://schemas.microsoft.com/office/drawing/2014/main" id="{F4D244B5-64E8-AE45-60DE-9DD760B88698}"/>
              </a:ext>
            </a:extLst>
          </p:cNvPr>
          <p:cNvSpPr/>
          <p:nvPr/>
        </p:nvSpPr>
        <p:spPr>
          <a:xfrm>
            <a:off x="5923251" y="4058541"/>
            <a:ext cx="2314244" cy="230832"/>
          </a:xfrm>
          <a:prstGeom prst="rect">
            <a:avLst/>
          </a:prstGeom>
          <a:noFill/>
        </p:spPr>
        <p:txBody>
          <a:bodyPr wrap="square" lIns="121920" tIns="60960" rIns="121920" bIns="60960">
            <a:spAutoFit/>
          </a:bodyPr>
          <a:lstStyle/>
          <a:p>
            <a:pPr algn="ctr">
              <a:spcBef>
                <a:spcPts val="0"/>
              </a:spcBef>
            </a:pPr>
            <a:r>
              <a:rPr lang="en-US" sz="700" b="1">
                <a:ln w="0"/>
                <a:solidFill>
                  <a:schemeClr val="bg1"/>
                </a:solidFill>
              </a:rPr>
              <a:t>DDR5 UDIMM (Ch0/2) ; SPD add=A2</a:t>
            </a:r>
          </a:p>
        </p:txBody>
      </p:sp>
      <p:sp>
        <p:nvSpPr>
          <p:cNvPr id="551" name="Rectangle 550">
            <a:extLst>
              <a:ext uri="{FF2B5EF4-FFF2-40B4-BE49-F238E27FC236}">
                <a16:creationId xmlns:a16="http://schemas.microsoft.com/office/drawing/2014/main" id="{917243CC-B450-1C9E-16EB-5CF06B53E643}"/>
              </a:ext>
            </a:extLst>
          </p:cNvPr>
          <p:cNvSpPr/>
          <p:nvPr/>
        </p:nvSpPr>
        <p:spPr>
          <a:xfrm>
            <a:off x="5923251" y="4235436"/>
            <a:ext cx="2314244" cy="230832"/>
          </a:xfrm>
          <a:prstGeom prst="rect">
            <a:avLst/>
          </a:prstGeom>
          <a:noFill/>
        </p:spPr>
        <p:txBody>
          <a:bodyPr wrap="square" lIns="121920" tIns="60960" rIns="121920" bIns="60960">
            <a:spAutoFit/>
          </a:bodyPr>
          <a:lstStyle/>
          <a:p>
            <a:pPr algn="ctr">
              <a:spcBef>
                <a:spcPts val="0"/>
              </a:spcBef>
            </a:pPr>
            <a:r>
              <a:rPr lang="en-US" sz="700" b="1">
                <a:ln w="0"/>
                <a:solidFill>
                  <a:schemeClr val="bg1"/>
                </a:solidFill>
              </a:rPr>
              <a:t>DDR5 UDIMM (Ch1/3) ; SPD add=A4</a:t>
            </a:r>
          </a:p>
        </p:txBody>
      </p:sp>
      <p:sp>
        <p:nvSpPr>
          <p:cNvPr id="552" name="Rectangle 551">
            <a:extLst>
              <a:ext uri="{FF2B5EF4-FFF2-40B4-BE49-F238E27FC236}">
                <a16:creationId xmlns:a16="http://schemas.microsoft.com/office/drawing/2014/main" id="{5C9B51A4-E60F-B2BB-E1B0-159D9FCCC42B}"/>
              </a:ext>
            </a:extLst>
          </p:cNvPr>
          <p:cNvSpPr/>
          <p:nvPr/>
        </p:nvSpPr>
        <p:spPr>
          <a:xfrm>
            <a:off x="5923251" y="4388571"/>
            <a:ext cx="2314244" cy="230832"/>
          </a:xfrm>
          <a:prstGeom prst="rect">
            <a:avLst/>
          </a:prstGeom>
          <a:noFill/>
        </p:spPr>
        <p:txBody>
          <a:bodyPr wrap="square" lIns="121920" tIns="60960" rIns="121920" bIns="60960">
            <a:spAutoFit/>
          </a:bodyPr>
          <a:lstStyle/>
          <a:p>
            <a:pPr algn="ctr">
              <a:spcBef>
                <a:spcPts val="0"/>
              </a:spcBef>
            </a:pPr>
            <a:r>
              <a:rPr lang="en-US" sz="700" b="1">
                <a:ln w="0"/>
                <a:solidFill>
                  <a:schemeClr val="bg1"/>
                </a:solidFill>
              </a:rPr>
              <a:t>DDR5 UDIMM (Ch1/3) ; SPD add=A6</a:t>
            </a:r>
          </a:p>
        </p:txBody>
      </p:sp>
      <p:grpSp>
        <p:nvGrpSpPr>
          <p:cNvPr id="553" name="Group 552">
            <a:extLst>
              <a:ext uri="{FF2B5EF4-FFF2-40B4-BE49-F238E27FC236}">
                <a16:creationId xmlns:a16="http://schemas.microsoft.com/office/drawing/2014/main" id="{03395043-80DD-1A28-46B6-E1BB23A3AA34}"/>
              </a:ext>
            </a:extLst>
          </p:cNvPr>
          <p:cNvGrpSpPr/>
          <p:nvPr/>
        </p:nvGrpSpPr>
        <p:grpSpPr>
          <a:xfrm>
            <a:off x="7330160" y="4804274"/>
            <a:ext cx="955338" cy="338554"/>
            <a:chOff x="3620066" y="1148208"/>
            <a:chExt cx="4716879" cy="643871"/>
          </a:xfrm>
        </p:grpSpPr>
        <p:sp>
          <p:nvSpPr>
            <p:cNvPr id="554" name="Rounded Rectangle 217">
              <a:extLst>
                <a:ext uri="{FF2B5EF4-FFF2-40B4-BE49-F238E27FC236}">
                  <a16:creationId xmlns:a16="http://schemas.microsoft.com/office/drawing/2014/main" id="{F473C873-A1D4-8FF3-A0E3-5875CFB38026}"/>
                </a:ext>
              </a:extLst>
            </p:cNvPr>
            <p:cNvSpPr/>
            <p:nvPr/>
          </p:nvSpPr>
          <p:spPr>
            <a:xfrm>
              <a:off x="3620066" y="1332783"/>
              <a:ext cx="1052336" cy="30836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55" name="Rectangle 554">
              <a:extLst>
                <a:ext uri="{FF2B5EF4-FFF2-40B4-BE49-F238E27FC236}">
                  <a16:creationId xmlns:a16="http://schemas.microsoft.com/office/drawing/2014/main" id="{9480DD32-418C-363B-9F3C-8A2AB96E3171}"/>
                </a:ext>
              </a:extLst>
            </p:cNvPr>
            <p:cNvSpPr/>
            <p:nvPr/>
          </p:nvSpPr>
          <p:spPr>
            <a:xfrm>
              <a:off x="4282165" y="1148208"/>
              <a:ext cx="4054780" cy="643871"/>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2X3 SATA PWR CONN</a:t>
              </a:r>
            </a:p>
          </p:txBody>
        </p:sp>
      </p:grpSp>
      <p:cxnSp>
        <p:nvCxnSpPr>
          <p:cNvPr id="556" name="Straight Arrow Connector 555">
            <a:extLst>
              <a:ext uri="{FF2B5EF4-FFF2-40B4-BE49-F238E27FC236}">
                <a16:creationId xmlns:a16="http://schemas.microsoft.com/office/drawing/2014/main" id="{0D6CF010-504D-B6E6-D4EB-917F9F99C0C7}"/>
              </a:ext>
            </a:extLst>
          </p:cNvPr>
          <p:cNvCxnSpPr>
            <a:cxnSpLocks/>
          </p:cNvCxnSpPr>
          <p:nvPr/>
        </p:nvCxnSpPr>
        <p:spPr>
          <a:xfrm flipH="1">
            <a:off x="7136930" y="381646"/>
            <a:ext cx="282048" cy="82618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1A53450F-DADD-4EF6-A08B-6E6B826BFE89}"/>
              </a:ext>
            </a:extLst>
          </p:cNvPr>
          <p:cNvCxnSpPr>
            <a:cxnSpLocks/>
          </p:cNvCxnSpPr>
          <p:nvPr/>
        </p:nvCxnSpPr>
        <p:spPr>
          <a:xfrm flipH="1">
            <a:off x="6669758" y="509093"/>
            <a:ext cx="70720" cy="14084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8" name="Group 557">
            <a:extLst>
              <a:ext uri="{FF2B5EF4-FFF2-40B4-BE49-F238E27FC236}">
                <a16:creationId xmlns:a16="http://schemas.microsoft.com/office/drawing/2014/main" id="{0A11B62F-774C-05E8-E4F7-1AD8E18933F6}"/>
              </a:ext>
            </a:extLst>
          </p:cNvPr>
          <p:cNvGrpSpPr/>
          <p:nvPr/>
        </p:nvGrpSpPr>
        <p:grpSpPr>
          <a:xfrm>
            <a:off x="5089618" y="1354766"/>
            <a:ext cx="332341" cy="1345737"/>
            <a:chOff x="221664" y="1389592"/>
            <a:chExt cx="366493" cy="1030617"/>
          </a:xfrm>
        </p:grpSpPr>
        <p:sp>
          <p:nvSpPr>
            <p:cNvPr id="559" name="Rounded Rectangle 258">
              <a:extLst>
                <a:ext uri="{FF2B5EF4-FFF2-40B4-BE49-F238E27FC236}">
                  <a16:creationId xmlns:a16="http://schemas.microsoft.com/office/drawing/2014/main" id="{5E35692E-D5BE-CA70-E7EE-60A50C903858}"/>
                </a:ext>
              </a:extLst>
            </p:cNvPr>
            <p:cNvSpPr/>
            <p:nvPr/>
          </p:nvSpPr>
          <p:spPr>
            <a:xfrm>
              <a:off x="241613" y="1440569"/>
              <a:ext cx="272613" cy="904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60" name="Rectangle 559">
              <a:extLst>
                <a:ext uri="{FF2B5EF4-FFF2-40B4-BE49-F238E27FC236}">
                  <a16:creationId xmlns:a16="http://schemas.microsoft.com/office/drawing/2014/main" id="{24FD419D-E459-3E50-3616-9173A366ADFF}"/>
                </a:ext>
              </a:extLst>
            </p:cNvPr>
            <p:cNvSpPr/>
            <p:nvPr/>
          </p:nvSpPr>
          <p:spPr>
            <a:xfrm rot="16200000">
              <a:off x="-110398" y="1721654"/>
              <a:ext cx="1030617" cy="366493"/>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SLOT </a:t>
              </a:r>
            </a:p>
            <a:p>
              <a:pPr algn="ctr">
                <a:spcBef>
                  <a:spcPts val="0"/>
                </a:spcBef>
              </a:pPr>
              <a:r>
                <a:rPr lang="en-US" sz="700" b="1">
                  <a:ln w="0"/>
                  <a:solidFill>
                    <a:schemeClr val="bg1"/>
                  </a:solidFill>
                  <a:highlight>
                    <a:srgbClr val="000000"/>
                  </a:highlight>
                </a:rPr>
                <a:t>(PXP</a:t>
              </a:r>
              <a:r>
                <a:rPr lang="en-US" altLang="zh-TW" sz="700" b="1">
                  <a:ln w="0"/>
                  <a:solidFill>
                    <a:schemeClr val="bg1"/>
                  </a:solidFill>
                  <a:highlight>
                    <a:srgbClr val="000000"/>
                  </a:highlight>
                </a:rPr>
                <a:t>F0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sp>
        <p:nvSpPr>
          <p:cNvPr id="561" name="Rectangle 560">
            <a:extLst>
              <a:ext uri="{FF2B5EF4-FFF2-40B4-BE49-F238E27FC236}">
                <a16:creationId xmlns:a16="http://schemas.microsoft.com/office/drawing/2014/main" id="{E287B976-6831-20E0-315B-C1E7B651E681}"/>
              </a:ext>
            </a:extLst>
          </p:cNvPr>
          <p:cNvSpPr/>
          <p:nvPr/>
        </p:nvSpPr>
        <p:spPr>
          <a:xfrm rot="16200000">
            <a:off x="2959952" y="1755067"/>
            <a:ext cx="1255173" cy="230832"/>
          </a:xfrm>
          <a:prstGeom prst="rect">
            <a:avLst/>
          </a:prstGeom>
          <a:noFill/>
        </p:spPr>
        <p:txBody>
          <a:bodyPr wrap="square" lIns="121920" tIns="60960" rIns="121920" bIns="60960">
            <a:spAutoFit/>
          </a:bodyPr>
          <a:lstStyle/>
          <a:p>
            <a:pPr algn="ctr"/>
            <a:r>
              <a:rPr lang="en-US" sz="700" b="1">
                <a:ln w="0"/>
                <a:solidFill>
                  <a:schemeClr val="bg1"/>
                </a:solidFill>
              </a:rPr>
              <a:t>PC</a:t>
            </a:r>
            <a:r>
              <a:rPr lang="en-US" altLang="zh-TW" sz="700" b="1">
                <a:ln w="0"/>
                <a:solidFill>
                  <a:schemeClr val="bg1"/>
                </a:solidFill>
              </a:rPr>
              <a:t>H</a:t>
            </a:r>
            <a:r>
              <a:rPr lang="en-US" sz="700" b="1">
                <a:ln w="0"/>
                <a:solidFill>
                  <a:schemeClr val="bg1"/>
                </a:solidFill>
              </a:rPr>
              <a:t> X2 SLOT (PXPA0~3)</a:t>
            </a:r>
          </a:p>
        </p:txBody>
      </p:sp>
      <p:sp>
        <p:nvSpPr>
          <p:cNvPr id="564" name="Rounded Rectangle 217">
            <a:extLst>
              <a:ext uri="{FF2B5EF4-FFF2-40B4-BE49-F238E27FC236}">
                <a16:creationId xmlns:a16="http://schemas.microsoft.com/office/drawing/2014/main" id="{B2C87849-066D-2CEC-3CE2-D0B61153D841}"/>
              </a:ext>
            </a:extLst>
          </p:cNvPr>
          <p:cNvSpPr/>
          <p:nvPr/>
        </p:nvSpPr>
        <p:spPr>
          <a:xfrm rot="5400000">
            <a:off x="2742828" y="4988930"/>
            <a:ext cx="385160" cy="20574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566" name="Group 565">
            <a:extLst>
              <a:ext uri="{FF2B5EF4-FFF2-40B4-BE49-F238E27FC236}">
                <a16:creationId xmlns:a16="http://schemas.microsoft.com/office/drawing/2014/main" id="{5405E578-B5B1-D496-B76D-3B932E3D116E}"/>
              </a:ext>
            </a:extLst>
          </p:cNvPr>
          <p:cNvGrpSpPr/>
          <p:nvPr/>
        </p:nvGrpSpPr>
        <p:grpSpPr>
          <a:xfrm>
            <a:off x="1966297" y="3360928"/>
            <a:ext cx="1018364" cy="743904"/>
            <a:chOff x="2169448" y="1734446"/>
            <a:chExt cx="1043509" cy="803757"/>
          </a:xfrm>
        </p:grpSpPr>
        <p:sp>
          <p:nvSpPr>
            <p:cNvPr id="567" name="Rectangle 566">
              <a:extLst>
                <a:ext uri="{FF2B5EF4-FFF2-40B4-BE49-F238E27FC236}">
                  <a16:creationId xmlns:a16="http://schemas.microsoft.com/office/drawing/2014/main" id="{FFDEE1CE-5BBF-53FB-EF00-0F85B902CF1D}"/>
                </a:ext>
              </a:extLst>
            </p:cNvPr>
            <p:cNvSpPr/>
            <p:nvPr/>
          </p:nvSpPr>
          <p:spPr>
            <a:xfrm>
              <a:off x="2169448" y="1970054"/>
              <a:ext cx="912648" cy="372930"/>
            </a:xfrm>
            <a:prstGeom prst="rect">
              <a:avLst/>
            </a:prstGeom>
            <a:noFill/>
          </p:spPr>
          <p:txBody>
            <a:bodyPr wrap="square" lIns="121920" tIns="60960" rIns="121920" bIns="60960">
              <a:spAutoFit/>
            </a:bodyPr>
            <a:lstStyle/>
            <a:p>
              <a:pPr algn="ctr">
                <a:spcBef>
                  <a:spcPts val="0"/>
                </a:spcBef>
              </a:pPr>
              <a:r>
                <a:rPr lang="es-ES" sz="800" b="1" err="1">
                  <a:ln w="0"/>
                  <a:solidFill>
                    <a:schemeClr val="bg1"/>
                  </a:solidFill>
                  <a:highlight>
                    <a:srgbClr val="000000"/>
                  </a:highlight>
                </a:rPr>
                <a:t>eSPI</a:t>
              </a:r>
              <a:r>
                <a:rPr lang="es-ES" sz="800" b="1">
                  <a:ln w="0"/>
                  <a:solidFill>
                    <a:schemeClr val="bg1"/>
                  </a:solidFill>
                  <a:highlight>
                    <a:srgbClr val="000000"/>
                  </a:highlight>
                </a:rPr>
                <a:t> </a:t>
              </a:r>
              <a:r>
                <a:rPr lang="es-ES" sz="800" b="1" err="1">
                  <a:ln w="0"/>
                  <a:solidFill>
                    <a:schemeClr val="bg1"/>
                  </a:solidFill>
                  <a:highlight>
                    <a:srgbClr val="000000"/>
                  </a:highlight>
                </a:rPr>
                <a:t>debug</a:t>
              </a:r>
              <a:r>
                <a:rPr lang="es-ES" sz="800" b="1">
                  <a:ln w="0"/>
                  <a:solidFill>
                    <a:schemeClr val="bg1"/>
                  </a:solidFill>
                  <a:highlight>
                    <a:srgbClr val="000000"/>
                  </a:highlight>
                </a:rPr>
                <a:t>  HDR</a:t>
              </a:r>
              <a:endParaRPr lang="en-US" sz="800" b="1">
                <a:ln w="0"/>
                <a:solidFill>
                  <a:schemeClr val="bg1"/>
                </a:solidFill>
                <a:highlight>
                  <a:srgbClr val="000000"/>
                </a:highlight>
              </a:endParaRPr>
            </a:p>
          </p:txBody>
        </p:sp>
        <p:sp>
          <p:nvSpPr>
            <p:cNvPr id="568" name="Rounded Rectangle 258">
              <a:extLst>
                <a:ext uri="{FF2B5EF4-FFF2-40B4-BE49-F238E27FC236}">
                  <a16:creationId xmlns:a16="http://schemas.microsoft.com/office/drawing/2014/main" id="{1273C46F-BEB9-4541-B050-A90C927086C2}"/>
                </a:ext>
              </a:extLst>
            </p:cNvPr>
            <p:cNvSpPr/>
            <p:nvPr/>
          </p:nvSpPr>
          <p:spPr>
            <a:xfrm>
              <a:off x="3088355" y="1734446"/>
              <a:ext cx="124602" cy="8037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569" name="Rectangle 568">
            <a:extLst>
              <a:ext uri="{FF2B5EF4-FFF2-40B4-BE49-F238E27FC236}">
                <a16:creationId xmlns:a16="http://schemas.microsoft.com/office/drawing/2014/main" id="{CBAFC3DD-C2FF-5BD2-1EBD-4EAE5664850D}"/>
              </a:ext>
            </a:extLst>
          </p:cNvPr>
          <p:cNvSpPr/>
          <p:nvPr/>
        </p:nvSpPr>
        <p:spPr>
          <a:xfrm>
            <a:off x="2102040" y="4248562"/>
            <a:ext cx="890656" cy="246221"/>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RTC </a:t>
            </a:r>
            <a:r>
              <a:rPr lang="es-ES" sz="800" b="1" err="1">
                <a:ln w="0"/>
                <a:solidFill>
                  <a:schemeClr val="bg1"/>
                </a:solidFill>
                <a:highlight>
                  <a:srgbClr val="000000"/>
                </a:highlight>
              </a:rPr>
              <a:t>Battery</a:t>
            </a:r>
            <a:endParaRPr lang="en-US" sz="800" b="1">
              <a:ln w="0"/>
              <a:solidFill>
                <a:schemeClr val="bg1"/>
              </a:solidFill>
              <a:highlight>
                <a:srgbClr val="000000"/>
              </a:highlight>
            </a:endParaRPr>
          </a:p>
        </p:txBody>
      </p:sp>
      <p:sp>
        <p:nvSpPr>
          <p:cNvPr id="570" name="Rounded Rectangle 258">
            <a:extLst>
              <a:ext uri="{FF2B5EF4-FFF2-40B4-BE49-F238E27FC236}">
                <a16:creationId xmlns:a16="http://schemas.microsoft.com/office/drawing/2014/main" id="{A7FF9D57-A25F-E393-94AE-EDC664862882}"/>
              </a:ext>
            </a:extLst>
          </p:cNvPr>
          <p:cNvSpPr/>
          <p:nvPr/>
        </p:nvSpPr>
        <p:spPr>
          <a:xfrm>
            <a:off x="2871097" y="4131381"/>
            <a:ext cx="121599" cy="44920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571" name="Group 570">
            <a:extLst>
              <a:ext uri="{FF2B5EF4-FFF2-40B4-BE49-F238E27FC236}">
                <a16:creationId xmlns:a16="http://schemas.microsoft.com/office/drawing/2014/main" id="{20DA4937-E78C-5334-50CF-763011BEB624}"/>
              </a:ext>
            </a:extLst>
          </p:cNvPr>
          <p:cNvGrpSpPr/>
          <p:nvPr/>
        </p:nvGrpSpPr>
        <p:grpSpPr>
          <a:xfrm>
            <a:off x="3038279" y="3898570"/>
            <a:ext cx="886011" cy="317395"/>
            <a:chOff x="1309196" y="1456429"/>
            <a:chExt cx="840304" cy="317395"/>
          </a:xfrm>
        </p:grpSpPr>
        <p:sp>
          <p:nvSpPr>
            <p:cNvPr id="572" name="Rounded Rectangle 217">
              <a:extLst>
                <a:ext uri="{FF2B5EF4-FFF2-40B4-BE49-F238E27FC236}">
                  <a16:creationId xmlns:a16="http://schemas.microsoft.com/office/drawing/2014/main" id="{08C6EEEB-7D34-37E1-4672-AD5FBD2B0104}"/>
                </a:ext>
              </a:extLst>
            </p:cNvPr>
            <p:cNvSpPr/>
            <p:nvPr/>
          </p:nvSpPr>
          <p:spPr>
            <a:xfrm>
              <a:off x="1455564" y="1500590"/>
              <a:ext cx="563264" cy="20181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73" name="Rectangle 572">
              <a:extLst>
                <a:ext uri="{FF2B5EF4-FFF2-40B4-BE49-F238E27FC236}">
                  <a16:creationId xmlns:a16="http://schemas.microsoft.com/office/drawing/2014/main" id="{0320EB5C-C4A1-CDB9-5EA7-EB48CC222591}"/>
                </a:ext>
              </a:extLst>
            </p:cNvPr>
            <p:cNvSpPr/>
            <p:nvPr/>
          </p:nvSpPr>
          <p:spPr>
            <a:xfrm>
              <a:off x="1309196" y="1456429"/>
              <a:ext cx="840304" cy="317395"/>
            </a:xfrm>
            <a:prstGeom prst="rect">
              <a:avLst/>
            </a:prstGeom>
            <a:noFill/>
            <a:ln>
              <a:noFill/>
            </a:ln>
          </p:spPr>
          <p:txBody>
            <a:bodyPr wrap="square" lIns="121920" tIns="60960" rIns="121920" bIns="60960">
              <a:spAutoFit/>
            </a:bodyPr>
            <a:lstStyle/>
            <a:p>
              <a:pPr algn="ctr">
                <a:spcBef>
                  <a:spcPts val="0"/>
                </a:spcBef>
              </a:pPr>
              <a:r>
                <a:rPr lang="en-US" sz="700" b="1">
                  <a:ln w="0"/>
                  <a:solidFill>
                    <a:schemeClr val="bg1"/>
                  </a:solidFill>
                </a:rPr>
                <a:t>PCH M.2 SSD</a:t>
              </a:r>
            </a:p>
            <a:p>
              <a:pPr algn="ctr">
                <a:spcBef>
                  <a:spcPts val="0"/>
                </a:spcBef>
              </a:pPr>
              <a:r>
                <a:rPr lang="en-US" sz="700" b="1">
                  <a:ln w="0"/>
                  <a:solidFill>
                    <a:schemeClr val="bg1"/>
                  </a:solidFill>
                </a:rPr>
                <a:t>(PXPE0~3)</a:t>
              </a:r>
            </a:p>
          </p:txBody>
        </p:sp>
      </p:grpSp>
      <p:cxnSp>
        <p:nvCxnSpPr>
          <p:cNvPr id="574" name="Straight Arrow Connector 573">
            <a:extLst>
              <a:ext uri="{FF2B5EF4-FFF2-40B4-BE49-F238E27FC236}">
                <a16:creationId xmlns:a16="http://schemas.microsoft.com/office/drawing/2014/main" id="{0D540612-05BE-C998-C492-821218937701}"/>
              </a:ext>
            </a:extLst>
          </p:cNvPr>
          <p:cNvCxnSpPr>
            <a:cxnSpLocks/>
          </p:cNvCxnSpPr>
          <p:nvPr/>
        </p:nvCxnSpPr>
        <p:spPr>
          <a:xfrm flipV="1">
            <a:off x="4262939" y="5912002"/>
            <a:ext cx="0" cy="416609"/>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75" name="Group 574">
            <a:extLst>
              <a:ext uri="{FF2B5EF4-FFF2-40B4-BE49-F238E27FC236}">
                <a16:creationId xmlns:a16="http://schemas.microsoft.com/office/drawing/2014/main" id="{6BA30DD8-C747-FEA5-9982-4DA28E5A8057}"/>
              </a:ext>
            </a:extLst>
          </p:cNvPr>
          <p:cNvGrpSpPr/>
          <p:nvPr/>
        </p:nvGrpSpPr>
        <p:grpSpPr>
          <a:xfrm rot="5400000">
            <a:off x="3410464" y="5875109"/>
            <a:ext cx="1327033" cy="701711"/>
            <a:chOff x="3971823" y="912376"/>
            <a:chExt cx="2838030" cy="1062389"/>
          </a:xfrm>
        </p:grpSpPr>
        <p:sp>
          <p:nvSpPr>
            <p:cNvPr id="576" name="Rounded Rectangle 217">
              <a:extLst>
                <a:ext uri="{FF2B5EF4-FFF2-40B4-BE49-F238E27FC236}">
                  <a16:creationId xmlns:a16="http://schemas.microsoft.com/office/drawing/2014/main" id="{80C853B0-ED00-DBBF-B5EB-C7CD780D46D2}"/>
                </a:ext>
              </a:extLst>
            </p:cNvPr>
            <p:cNvSpPr/>
            <p:nvPr/>
          </p:nvSpPr>
          <p:spPr>
            <a:xfrm>
              <a:off x="3971823" y="1354916"/>
              <a:ext cx="733186" cy="2814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77" name="Rectangle 576">
              <a:extLst>
                <a:ext uri="{FF2B5EF4-FFF2-40B4-BE49-F238E27FC236}">
                  <a16:creationId xmlns:a16="http://schemas.microsoft.com/office/drawing/2014/main" id="{29A5AB59-EB64-6997-073C-49FF9A40FFED}"/>
                </a:ext>
              </a:extLst>
            </p:cNvPr>
            <p:cNvSpPr/>
            <p:nvPr/>
          </p:nvSpPr>
          <p:spPr>
            <a:xfrm rot="16200000">
              <a:off x="5916638" y="1081550"/>
              <a:ext cx="1062389" cy="724041"/>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SATA(P6)</a:t>
              </a:r>
              <a:r>
                <a:rPr lang="zh-TW" altLang="en-US" sz="700" b="1">
                  <a:ln w="0"/>
                  <a:solidFill>
                    <a:schemeClr val="bg1"/>
                  </a:solidFill>
                  <a:highlight>
                    <a:srgbClr val="000000"/>
                  </a:highlight>
                </a:rPr>
                <a:t> </a:t>
              </a:r>
              <a:r>
                <a:rPr lang="en-US" altLang="zh-TW" sz="700" b="1">
                  <a:ln w="0"/>
                  <a:solidFill>
                    <a:schemeClr val="bg1"/>
                  </a:solidFill>
                  <a:highlight>
                    <a:srgbClr val="000000"/>
                  </a:highlight>
                </a:rPr>
                <a:t>Cable</a:t>
              </a:r>
              <a:endParaRPr lang="en-US" sz="700" b="1">
                <a:ln w="0"/>
                <a:solidFill>
                  <a:schemeClr val="bg1"/>
                </a:solidFill>
                <a:highlight>
                  <a:srgbClr val="000000"/>
                </a:highlight>
              </a:endParaRPr>
            </a:p>
          </p:txBody>
        </p:sp>
      </p:grpSp>
      <p:sp>
        <p:nvSpPr>
          <p:cNvPr id="579" name="Rounded Rectangle 217">
            <a:extLst>
              <a:ext uri="{FF2B5EF4-FFF2-40B4-BE49-F238E27FC236}">
                <a16:creationId xmlns:a16="http://schemas.microsoft.com/office/drawing/2014/main" id="{3F1528E7-73ED-60F6-ED41-AC035182A3AA}"/>
              </a:ext>
            </a:extLst>
          </p:cNvPr>
          <p:cNvSpPr/>
          <p:nvPr/>
        </p:nvSpPr>
        <p:spPr>
          <a:xfrm rot="5400000">
            <a:off x="3667306" y="5640916"/>
            <a:ext cx="342830" cy="18589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80" name="Rectangle 579">
            <a:extLst>
              <a:ext uri="{FF2B5EF4-FFF2-40B4-BE49-F238E27FC236}">
                <a16:creationId xmlns:a16="http://schemas.microsoft.com/office/drawing/2014/main" id="{B622E944-7F8F-5D07-3C20-4E6313792B27}"/>
              </a:ext>
            </a:extLst>
          </p:cNvPr>
          <p:cNvSpPr/>
          <p:nvPr/>
        </p:nvSpPr>
        <p:spPr>
          <a:xfrm>
            <a:off x="3456757" y="6298182"/>
            <a:ext cx="701711" cy="338554"/>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SATA(P5)</a:t>
            </a:r>
            <a:r>
              <a:rPr lang="zh-TW" altLang="en-US" sz="700" b="1">
                <a:ln w="0"/>
                <a:solidFill>
                  <a:schemeClr val="bg1"/>
                </a:solidFill>
                <a:highlight>
                  <a:srgbClr val="000000"/>
                </a:highlight>
              </a:rPr>
              <a:t> </a:t>
            </a:r>
            <a:r>
              <a:rPr lang="en-US" altLang="zh-TW" sz="700" b="1">
                <a:ln w="0"/>
                <a:solidFill>
                  <a:schemeClr val="bg1"/>
                </a:solidFill>
                <a:highlight>
                  <a:srgbClr val="000000"/>
                </a:highlight>
              </a:rPr>
              <a:t>Cable</a:t>
            </a:r>
            <a:endParaRPr lang="en-US" sz="700" b="1">
              <a:ln w="0"/>
              <a:solidFill>
                <a:schemeClr val="bg1"/>
              </a:solidFill>
              <a:highlight>
                <a:srgbClr val="000000"/>
              </a:highlight>
            </a:endParaRPr>
          </a:p>
        </p:txBody>
      </p:sp>
      <p:cxnSp>
        <p:nvCxnSpPr>
          <p:cNvPr id="581" name="Straight Arrow Connector 580">
            <a:extLst>
              <a:ext uri="{FF2B5EF4-FFF2-40B4-BE49-F238E27FC236}">
                <a16:creationId xmlns:a16="http://schemas.microsoft.com/office/drawing/2014/main" id="{12320725-10B1-E398-8E5D-E98864DC000B}"/>
              </a:ext>
            </a:extLst>
          </p:cNvPr>
          <p:cNvCxnSpPr>
            <a:cxnSpLocks/>
          </p:cNvCxnSpPr>
          <p:nvPr/>
        </p:nvCxnSpPr>
        <p:spPr>
          <a:xfrm flipV="1">
            <a:off x="3825791" y="5912002"/>
            <a:ext cx="0" cy="416609"/>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2" name="Straight Arrow Connector 581">
            <a:extLst>
              <a:ext uri="{FF2B5EF4-FFF2-40B4-BE49-F238E27FC236}">
                <a16:creationId xmlns:a16="http://schemas.microsoft.com/office/drawing/2014/main" id="{993B68E9-B51B-9904-3CA7-09EED5725BF3}"/>
              </a:ext>
            </a:extLst>
          </p:cNvPr>
          <p:cNvCxnSpPr>
            <a:cxnSpLocks/>
          </p:cNvCxnSpPr>
          <p:nvPr/>
        </p:nvCxnSpPr>
        <p:spPr>
          <a:xfrm flipV="1">
            <a:off x="4043051" y="5912002"/>
            <a:ext cx="0" cy="67729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83" name="Rounded Rectangle 258">
            <a:extLst>
              <a:ext uri="{FF2B5EF4-FFF2-40B4-BE49-F238E27FC236}">
                <a16:creationId xmlns:a16="http://schemas.microsoft.com/office/drawing/2014/main" id="{5B47A2BD-BB3D-9659-54B2-490E34CD39F0}"/>
              </a:ext>
            </a:extLst>
          </p:cNvPr>
          <p:cNvSpPr/>
          <p:nvPr/>
        </p:nvSpPr>
        <p:spPr>
          <a:xfrm>
            <a:off x="4660231" y="4768148"/>
            <a:ext cx="127907" cy="42949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84" name="Rectangle 583">
            <a:extLst>
              <a:ext uri="{FF2B5EF4-FFF2-40B4-BE49-F238E27FC236}">
                <a16:creationId xmlns:a16="http://schemas.microsoft.com/office/drawing/2014/main" id="{A9997034-84A5-2BC4-4F64-4189BA056012}"/>
              </a:ext>
            </a:extLst>
          </p:cNvPr>
          <p:cNvSpPr/>
          <p:nvPr/>
        </p:nvSpPr>
        <p:spPr>
          <a:xfrm rot="16200000">
            <a:off x="4385024" y="4903280"/>
            <a:ext cx="691695" cy="22044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TPM HDR</a:t>
            </a:r>
          </a:p>
        </p:txBody>
      </p:sp>
      <p:sp>
        <p:nvSpPr>
          <p:cNvPr id="585" name="Rectangle 584">
            <a:extLst>
              <a:ext uri="{FF2B5EF4-FFF2-40B4-BE49-F238E27FC236}">
                <a16:creationId xmlns:a16="http://schemas.microsoft.com/office/drawing/2014/main" id="{2CC5AF9D-B17D-198A-2ABF-96909ACBFE79}"/>
              </a:ext>
            </a:extLst>
          </p:cNvPr>
          <p:cNvSpPr/>
          <p:nvPr/>
        </p:nvSpPr>
        <p:spPr>
          <a:xfrm>
            <a:off x="6313763" y="5871418"/>
            <a:ext cx="995264" cy="338554"/>
          </a:xfrm>
          <a:prstGeom prst="rect">
            <a:avLst/>
          </a:prstGeom>
          <a:noFill/>
        </p:spPr>
        <p:txBody>
          <a:bodyPr wrap="square" lIns="121920" tIns="60960" rIns="121920" bIns="60960">
            <a:spAutoFit/>
          </a:bodyPr>
          <a:lstStyle/>
          <a:p>
            <a:pPr algn="ctr"/>
            <a:r>
              <a:rPr lang="en-US" sz="700" b="1">
                <a:ln w="0"/>
                <a:solidFill>
                  <a:schemeClr val="bg1"/>
                </a:solidFill>
              </a:rPr>
              <a:t>Brown Bear AIC                 PWR CONN</a:t>
            </a:r>
          </a:p>
        </p:txBody>
      </p:sp>
      <p:sp>
        <p:nvSpPr>
          <p:cNvPr id="586" name="Rounded Rectangle 217">
            <a:extLst>
              <a:ext uri="{FF2B5EF4-FFF2-40B4-BE49-F238E27FC236}">
                <a16:creationId xmlns:a16="http://schemas.microsoft.com/office/drawing/2014/main" id="{327978EC-28F8-B808-67BB-D4D23FB444FD}"/>
              </a:ext>
            </a:extLst>
          </p:cNvPr>
          <p:cNvSpPr/>
          <p:nvPr/>
        </p:nvSpPr>
        <p:spPr>
          <a:xfrm>
            <a:off x="7080373" y="5359351"/>
            <a:ext cx="234827" cy="17517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587" name="Straight Arrow Connector 586">
            <a:extLst>
              <a:ext uri="{FF2B5EF4-FFF2-40B4-BE49-F238E27FC236}">
                <a16:creationId xmlns:a16="http://schemas.microsoft.com/office/drawing/2014/main" id="{C57176CC-C272-C69F-FA59-B427B7DDAFB6}"/>
              </a:ext>
            </a:extLst>
          </p:cNvPr>
          <p:cNvCxnSpPr>
            <a:cxnSpLocks/>
            <a:endCxn id="586" idx="1"/>
          </p:cNvCxnSpPr>
          <p:nvPr/>
        </p:nvCxnSpPr>
        <p:spPr>
          <a:xfrm flipV="1">
            <a:off x="6849428" y="5446939"/>
            <a:ext cx="230945" cy="46506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8" name="Straight Arrow Connector 587">
            <a:extLst>
              <a:ext uri="{FF2B5EF4-FFF2-40B4-BE49-F238E27FC236}">
                <a16:creationId xmlns:a16="http://schemas.microsoft.com/office/drawing/2014/main" id="{70D1BCF3-CDE3-A1CA-D5AF-AB4FAD75FAE9}"/>
              </a:ext>
            </a:extLst>
          </p:cNvPr>
          <p:cNvCxnSpPr>
            <a:cxnSpLocks/>
          </p:cNvCxnSpPr>
          <p:nvPr/>
        </p:nvCxnSpPr>
        <p:spPr>
          <a:xfrm flipH="1" flipV="1">
            <a:off x="7537681" y="5331823"/>
            <a:ext cx="477392" cy="621086"/>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9" name="Straight Arrow Connector 588">
            <a:extLst>
              <a:ext uri="{FF2B5EF4-FFF2-40B4-BE49-F238E27FC236}">
                <a16:creationId xmlns:a16="http://schemas.microsoft.com/office/drawing/2014/main" id="{73D3323B-E6D2-E039-551B-FD1F8099748C}"/>
              </a:ext>
            </a:extLst>
          </p:cNvPr>
          <p:cNvCxnSpPr>
            <a:cxnSpLocks/>
          </p:cNvCxnSpPr>
          <p:nvPr/>
        </p:nvCxnSpPr>
        <p:spPr>
          <a:xfrm flipH="1" flipV="1">
            <a:off x="6270393" y="4855217"/>
            <a:ext cx="169886" cy="1412312"/>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90" name="Rounded Rectangle 217">
            <a:extLst>
              <a:ext uri="{FF2B5EF4-FFF2-40B4-BE49-F238E27FC236}">
                <a16:creationId xmlns:a16="http://schemas.microsoft.com/office/drawing/2014/main" id="{851CF732-88D8-6A71-396F-76D4FFFB0783}"/>
              </a:ext>
            </a:extLst>
          </p:cNvPr>
          <p:cNvSpPr/>
          <p:nvPr/>
        </p:nvSpPr>
        <p:spPr>
          <a:xfrm>
            <a:off x="6491896" y="4665381"/>
            <a:ext cx="319499" cy="1849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591" name="Straight Arrow Connector 590">
            <a:extLst>
              <a:ext uri="{FF2B5EF4-FFF2-40B4-BE49-F238E27FC236}">
                <a16:creationId xmlns:a16="http://schemas.microsoft.com/office/drawing/2014/main" id="{CAC5179F-FF7D-E45A-2227-8F3608E6B2CA}"/>
              </a:ext>
            </a:extLst>
          </p:cNvPr>
          <p:cNvCxnSpPr>
            <a:cxnSpLocks/>
          </p:cNvCxnSpPr>
          <p:nvPr/>
        </p:nvCxnSpPr>
        <p:spPr>
          <a:xfrm flipH="1">
            <a:off x="8798509" y="4813144"/>
            <a:ext cx="3463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2" name="Straight Arrow Connector 591">
            <a:extLst>
              <a:ext uri="{FF2B5EF4-FFF2-40B4-BE49-F238E27FC236}">
                <a16:creationId xmlns:a16="http://schemas.microsoft.com/office/drawing/2014/main" id="{996719A0-A0B4-9B88-B5E2-D41E605B31B6}"/>
              </a:ext>
            </a:extLst>
          </p:cNvPr>
          <p:cNvCxnSpPr>
            <a:cxnSpLocks/>
          </p:cNvCxnSpPr>
          <p:nvPr/>
        </p:nvCxnSpPr>
        <p:spPr>
          <a:xfrm flipH="1">
            <a:off x="8798509" y="5020190"/>
            <a:ext cx="3463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3" name="Straight Arrow Connector 592">
            <a:extLst>
              <a:ext uri="{FF2B5EF4-FFF2-40B4-BE49-F238E27FC236}">
                <a16:creationId xmlns:a16="http://schemas.microsoft.com/office/drawing/2014/main" id="{2FE3FADF-EF1E-50D8-6172-38FFF4FA4131}"/>
              </a:ext>
            </a:extLst>
          </p:cNvPr>
          <p:cNvCxnSpPr>
            <a:cxnSpLocks/>
          </p:cNvCxnSpPr>
          <p:nvPr/>
        </p:nvCxnSpPr>
        <p:spPr>
          <a:xfrm flipH="1">
            <a:off x="8776712" y="5534526"/>
            <a:ext cx="34631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4" name="Straight Arrow Connector 593">
            <a:extLst>
              <a:ext uri="{FF2B5EF4-FFF2-40B4-BE49-F238E27FC236}">
                <a16:creationId xmlns:a16="http://schemas.microsoft.com/office/drawing/2014/main" id="{A3045D94-3D5F-8468-00D6-354E7C820709}"/>
              </a:ext>
            </a:extLst>
          </p:cNvPr>
          <p:cNvCxnSpPr>
            <a:cxnSpLocks/>
          </p:cNvCxnSpPr>
          <p:nvPr/>
        </p:nvCxnSpPr>
        <p:spPr>
          <a:xfrm flipH="1">
            <a:off x="7537681" y="4967032"/>
            <a:ext cx="12344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5" name="Straight Arrow Connector 594">
            <a:extLst>
              <a:ext uri="{FF2B5EF4-FFF2-40B4-BE49-F238E27FC236}">
                <a16:creationId xmlns:a16="http://schemas.microsoft.com/office/drawing/2014/main" id="{758E7F68-E4D0-55D3-5574-2494737D8EBE}"/>
              </a:ext>
            </a:extLst>
          </p:cNvPr>
          <p:cNvCxnSpPr>
            <a:cxnSpLocks/>
          </p:cNvCxnSpPr>
          <p:nvPr/>
        </p:nvCxnSpPr>
        <p:spPr>
          <a:xfrm flipH="1">
            <a:off x="6809144" y="4757843"/>
            <a:ext cx="123444"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96" name="Rectangle 595">
            <a:extLst>
              <a:ext uri="{FF2B5EF4-FFF2-40B4-BE49-F238E27FC236}">
                <a16:creationId xmlns:a16="http://schemas.microsoft.com/office/drawing/2014/main" id="{F8176110-6FFF-0B51-0D48-D9F8A55705B5}"/>
              </a:ext>
            </a:extLst>
          </p:cNvPr>
          <p:cNvSpPr/>
          <p:nvPr/>
        </p:nvSpPr>
        <p:spPr>
          <a:xfrm>
            <a:off x="6740478" y="4652732"/>
            <a:ext cx="995264" cy="230832"/>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USB2 FP HDR</a:t>
            </a:r>
          </a:p>
        </p:txBody>
      </p:sp>
      <p:sp>
        <p:nvSpPr>
          <p:cNvPr id="599" name="Rectangle 598">
            <a:extLst>
              <a:ext uri="{FF2B5EF4-FFF2-40B4-BE49-F238E27FC236}">
                <a16:creationId xmlns:a16="http://schemas.microsoft.com/office/drawing/2014/main" id="{95B2A84E-69F9-2E97-B1A1-E90685CC1799}"/>
              </a:ext>
            </a:extLst>
          </p:cNvPr>
          <p:cNvSpPr/>
          <p:nvPr/>
        </p:nvSpPr>
        <p:spPr>
          <a:xfrm>
            <a:off x="2162734" y="4937472"/>
            <a:ext cx="701711" cy="317395"/>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SATA(P4)</a:t>
            </a:r>
            <a:r>
              <a:rPr lang="zh-TW" altLang="en-US" sz="700" b="1">
                <a:ln w="0"/>
                <a:solidFill>
                  <a:schemeClr val="bg1"/>
                </a:solidFill>
                <a:highlight>
                  <a:srgbClr val="000000"/>
                </a:highlight>
              </a:rPr>
              <a:t> </a:t>
            </a:r>
            <a:r>
              <a:rPr lang="en-US" altLang="zh-TW" sz="700" b="1">
                <a:ln w="0"/>
                <a:solidFill>
                  <a:schemeClr val="bg1"/>
                </a:solidFill>
                <a:highlight>
                  <a:srgbClr val="000000"/>
                </a:highlight>
              </a:rPr>
              <a:t>Cable</a:t>
            </a:r>
            <a:endParaRPr lang="en-US" sz="700" b="1">
              <a:ln w="0"/>
              <a:solidFill>
                <a:schemeClr val="bg1"/>
              </a:solidFill>
              <a:highlight>
                <a:srgbClr val="000000"/>
              </a:highlight>
            </a:endParaRPr>
          </a:p>
        </p:txBody>
      </p:sp>
      <p:sp>
        <p:nvSpPr>
          <p:cNvPr id="600" name="Rectangle 599">
            <a:extLst>
              <a:ext uri="{FF2B5EF4-FFF2-40B4-BE49-F238E27FC236}">
                <a16:creationId xmlns:a16="http://schemas.microsoft.com/office/drawing/2014/main" id="{A67C5500-8FA6-96A7-0990-280FE23B4A12}"/>
              </a:ext>
            </a:extLst>
          </p:cNvPr>
          <p:cNvSpPr/>
          <p:nvPr/>
        </p:nvSpPr>
        <p:spPr>
          <a:xfrm>
            <a:off x="2017405" y="5697556"/>
            <a:ext cx="890656" cy="345159"/>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PM Sideband HDR</a:t>
            </a:r>
          </a:p>
        </p:txBody>
      </p:sp>
      <p:sp>
        <p:nvSpPr>
          <p:cNvPr id="605" name="Rounded Rectangle 258">
            <a:extLst>
              <a:ext uri="{FF2B5EF4-FFF2-40B4-BE49-F238E27FC236}">
                <a16:creationId xmlns:a16="http://schemas.microsoft.com/office/drawing/2014/main" id="{3ACAB7B3-84F8-612A-D7AA-06D34645B2C3}"/>
              </a:ext>
            </a:extLst>
          </p:cNvPr>
          <p:cNvSpPr/>
          <p:nvPr/>
        </p:nvSpPr>
        <p:spPr>
          <a:xfrm>
            <a:off x="3472122" y="1369771"/>
            <a:ext cx="268266" cy="105510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 name="Rounded Rectangle 217">
            <a:extLst>
              <a:ext uri="{FF2B5EF4-FFF2-40B4-BE49-F238E27FC236}">
                <a16:creationId xmlns:a16="http://schemas.microsoft.com/office/drawing/2014/main" id="{B960E3CD-C8DB-1568-9066-C157F8274FEB}"/>
              </a:ext>
            </a:extLst>
          </p:cNvPr>
          <p:cNvSpPr/>
          <p:nvPr/>
        </p:nvSpPr>
        <p:spPr>
          <a:xfrm rot="5400000">
            <a:off x="3538410" y="5886621"/>
            <a:ext cx="122784" cy="2553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4" name="Straight Arrow Connector 3">
            <a:extLst>
              <a:ext uri="{FF2B5EF4-FFF2-40B4-BE49-F238E27FC236}">
                <a16:creationId xmlns:a16="http://schemas.microsoft.com/office/drawing/2014/main" id="{FD1D7C01-2208-EE88-7767-349E66BF57F7}"/>
              </a:ext>
            </a:extLst>
          </p:cNvPr>
          <p:cNvCxnSpPr>
            <a:cxnSpLocks/>
          </p:cNvCxnSpPr>
          <p:nvPr/>
        </p:nvCxnSpPr>
        <p:spPr>
          <a:xfrm flipV="1">
            <a:off x="3416642" y="6105715"/>
            <a:ext cx="160811" cy="392258"/>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2BD414A8-2928-4800-AA29-DFE2D1F08741}"/>
              </a:ext>
            </a:extLst>
          </p:cNvPr>
          <p:cNvSpPr/>
          <p:nvPr/>
        </p:nvSpPr>
        <p:spPr>
          <a:xfrm>
            <a:off x="2855545" y="6456080"/>
            <a:ext cx="952067"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PCH FAN HDR </a:t>
            </a:r>
            <a:endParaRPr lang="en-US" sz="800" b="1">
              <a:ln w="0"/>
              <a:solidFill>
                <a:schemeClr val="bg1"/>
              </a:solidFill>
              <a:highlight>
                <a:srgbClr val="000000"/>
              </a:highlight>
            </a:endParaRPr>
          </a:p>
        </p:txBody>
      </p:sp>
      <p:sp>
        <p:nvSpPr>
          <p:cNvPr id="5" name="Rectangle 4">
            <a:extLst>
              <a:ext uri="{FF2B5EF4-FFF2-40B4-BE49-F238E27FC236}">
                <a16:creationId xmlns:a16="http://schemas.microsoft.com/office/drawing/2014/main" id="{D93484AC-E734-416C-51D0-0BD5C88AFC87}"/>
              </a:ext>
            </a:extLst>
          </p:cNvPr>
          <p:cNvSpPr/>
          <p:nvPr/>
        </p:nvSpPr>
        <p:spPr>
          <a:xfrm>
            <a:off x="7320729" y="1406814"/>
            <a:ext cx="983819" cy="234360"/>
          </a:xfrm>
          <a:prstGeom prst="rect">
            <a:avLst/>
          </a:prstGeom>
          <a:solidFill>
            <a:schemeClr val="bg1">
              <a:lumMod val="50000"/>
            </a:schemeClr>
          </a:solidFill>
        </p:spPr>
        <p:txBody>
          <a:bodyPr wrap="square" lIns="121920" tIns="60960" rIns="121920" bIns="60960">
            <a:spAutoFit/>
          </a:bodyPr>
          <a:lstStyle/>
          <a:p>
            <a:pPr>
              <a:spcBef>
                <a:spcPts val="0"/>
              </a:spcBef>
            </a:pPr>
            <a:r>
              <a:rPr lang="es-ES" sz="800" b="1">
                <a:ln w="0"/>
                <a:solidFill>
                  <a:schemeClr val="bg1"/>
                </a:solidFill>
              </a:rPr>
              <a:t>Rework </a:t>
            </a:r>
            <a:r>
              <a:rPr lang="es-ES" sz="800" b="1" err="1">
                <a:ln w="0"/>
                <a:solidFill>
                  <a:schemeClr val="bg1"/>
                </a:solidFill>
              </a:rPr>
              <a:t>option</a:t>
            </a:r>
            <a:endParaRPr lang="en-US" sz="800" b="1">
              <a:ln w="0"/>
              <a:solidFill>
                <a:schemeClr val="bg1"/>
              </a:solidFill>
            </a:endParaRPr>
          </a:p>
        </p:txBody>
      </p:sp>
    </p:spTree>
    <p:extLst>
      <p:ext uri="{BB962C8B-B14F-4D97-AF65-F5344CB8AC3E}">
        <p14:creationId xmlns:p14="http://schemas.microsoft.com/office/powerpoint/2010/main" val="140467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000" y="142413"/>
            <a:ext cx="10972800" cy="619276"/>
          </a:xfrm>
          <a:ln w="12700">
            <a:miter lim="400000"/>
          </a:ln>
        </p:spPr>
        <p:txBody>
          <a:bodyPr lIns="0" tIns="0" rIns="0" bIns="0" anchor="ctr">
            <a:normAutofit fontScale="97500"/>
          </a:bodyPr>
          <a:lstStyle/>
          <a:p>
            <a:pPr rtl="0"/>
            <a:r>
              <a:rPr lang="en-US">
                <a:solidFill>
                  <a:schemeClr val="bg2"/>
                </a:solidFill>
                <a:latin typeface="Intel Clear Light" panose="020B0404020203020204" pitchFamily="34" charset="0"/>
                <a:cs typeface="Intel Clear Light" panose="020B0404020203020204" pitchFamily="34" charset="0"/>
                <a:sym typeface="Helvetica Neue"/>
              </a:rPr>
              <a:t>Contents</a:t>
            </a:r>
          </a:p>
        </p:txBody>
      </p:sp>
      <p:sp>
        <p:nvSpPr>
          <p:cNvPr id="4" name="Content Placeholder 3"/>
          <p:cNvSpPr>
            <a:spLocks noGrp="1"/>
          </p:cNvSpPr>
          <p:nvPr>
            <p:ph sz="quarter" idx="13"/>
          </p:nvPr>
        </p:nvSpPr>
        <p:spPr>
          <a:xfrm>
            <a:off x="569384" y="1066877"/>
            <a:ext cx="5674897" cy="5187293"/>
          </a:xfrm>
        </p:spPr>
        <p:txBody>
          <a:bodyPr>
            <a:normAutofit/>
          </a:bodyPr>
          <a:lstStyle/>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2" action="ppaction://hlinksldjump"/>
              </a:rPr>
              <a:t>RVP SKUs and Important Links</a:t>
            </a:r>
            <a:endParaRPr lang="en-US" sz="1600" dirty="0">
              <a:solidFill>
                <a:schemeClr val="bg2"/>
              </a:solidFill>
              <a:cs typeface="Intel Clear" panose="020B0604020203020204" pitchFamily="34" charset="0"/>
            </a:endParaRP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3" action="ppaction://hlinksldjump"/>
              </a:rPr>
              <a:t>RVP Boot kit and AICs</a:t>
            </a:r>
            <a:r>
              <a:rPr lang="en-US" sz="1600" dirty="0">
                <a:solidFill>
                  <a:schemeClr val="bg2"/>
                </a:solidFill>
                <a:cs typeface="Intel Clear" panose="020B0604020203020204" pitchFamily="34" charset="0"/>
              </a:rPr>
              <a:t> </a:t>
            </a: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4" action="ppaction://hlinksldjump"/>
              </a:rPr>
              <a:t>Board Placement Review</a:t>
            </a:r>
            <a:r>
              <a:rPr lang="en-US" sz="1600" dirty="0">
                <a:solidFill>
                  <a:schemeClr val="bg2"/>
                </a:solidFill>
                <a:cs typeface="Intel Clear" panose="020B0604020203020204" pitchFamily="34" charset="0"/>
              </a:rPr>
              <a:t> </a:t>
            </a: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5" action="ppaction://hlinksldjump"/>
              </a:rPr>
              <a:t>High Level RVP Overview </a:t>
            </a:r>
            <a:endParaRPr lang="en-US" sz="1600" dirty="0">
              <a:solidFill>
                <a:schemeClr val="bg2"/>
              </a:solidFill>
              <a:cs typeface="Intel Clear" panose="020B0604020203020204" pitchFamily="34" charset="0"/>
            </a:endParaRP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6" action="ppaction://hlinksldjump"/>
              </a:rPr>
              <a:t>Memory</a:t>
            </a:r>
            <a:r>
              <a:rPr lang="zh-TW" altLang="en-US" sz="1600" dirty="0">
                <a:solidFill>
                  <a:schemeClr val="bg2"/>
                </a:solidFill>
                <a:cs typeface="Intel Clear" panose="020B0604020203020204" pitchFamily="34" charset="0"/>
              </a:rPr>
              <a:t> </a:t>
            </a:r>
            <a:endParaRPr lang="en-US" sz="1600" dirty="0">
              <a:solidFill>
                <a:schemeClr val="bg2"/>
              </a:solidFill>
              <a:cs typeface="Intel Clear" panose="020B0604020203020204" pitchFamily="34" charset="0"/>
            </a:endParaRP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7" action="ppaction://hlinksldjump"/>
              </a:rPr>
              <a:t>TCSS/DDI</a:t>
            </a:r>
            <a:r>
              <a:rPr lang="en-US" sz="1600" dirty="0">
                <a:solidFill>
                  <a:schemeClr val="bg2"/>
                </a:solidFill>
                <a:cs typeface="Intel Clear" panose="020B0604020203020204" pitchFamily="34" charset="0"/>
              </a:rPr>
              <a:t> </a:t>
            </a: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8" action="ppaction://hlinksldjump"/>
              </a:rPr>
              <a:t>HSIO Mapping</a:t>
            </a:r>
            <a:r>
              <a:rPr lang="en-US" sz="1600" dirty="0">
                <a:solidFill>
                  <a:schemeClr val="bg2"/>
                </a:solidFill>
                <a:cs typeface="Intel Clear" panose="020B0604020203020204" pitchFamily="34" charset="0"/>
              </a:rPr>
              <a:t> </a:t>
            </a: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9" action="ppaction://hlinksldjump"/>
              </a:rPr>
              <a:t>Storage</a:t>
            </a:r>
            <a:r>
              <a:rPr lang="en-US" sz="1600" dirty="0">
                <a:solidFill>
                  <a:schemeClr val="bg2"/>
                </a:solidFill>
                <a:cs typeface="Intel Clear" panose="020B0604020203020204" pitchFamily="34" charset="0"/>
              </a:rPr>
              <a:t> </a:t>
            </a: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10" action="ppaction://hlinksldjump"/>
              </a:rPr>
              <a:t>Connectivity</a:t>
            </a:r>
            <a:endParaRPr lang="en-US" sz="1600" dirty="0">
              <a:solidFill>
                <a:schemeClr val="bg2"/>
              </a:solidFill>
              <a:cs typeface="Intel Clear" panose="020B0604020203020204" pitchFamily="34" charset="0"/>
            </a:endParaRP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11" action="ppaction://hlinksldjump"/>
              </a:rPr>
              <a:t>Audio</a:t>
            </a:r>
            <a:endParaRPr lang="en-US" sz="1600" dirty="0">
              <a:solidFill>
                <a:schemeClr val="bg2"/>
              </a:solidFill>
              <a:cs typeface="Intel Clear" panose="020B0604020203020204" pitchFamily="34" charset="0"/>
            </a:endParaRP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12" action="ppaction://hlinksldjump"/>
              </a:rPr>
              <a:t>SPI and </a:t>
            </a:r>
            <a:r>
              <a:rPr lang="en-US" sz="1600" dirty="0" err="1">
                <a:solidFill>
                  <a:schemeClr val="bg2"/>
                </a:solidFill>
                <a:cs typeface="Intel Clear" panose="020B0604020203020204" pitchFamily="34" charset="0"/>
                <a:hlinkClick r:id="rId12" action="ppaction://hlinksldjump"/>
              </a:rPr>
              <a:t>eSPI</a:t>
            </a:r>
            <a:endParaRPr lang="en-US" sz="1600" b="1" dirty="0">
              <a:solidFill>
                <a:srgbClr val="00B050"/>
              </a:solidFill>
              <a:cs typeface="Intel Clear" panose="020B0604020203020204" pitchFamily="34" charset="0"/>
            </a:endParaRP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13" action="ppaction://hlinksldjump"/>
              </a:rPr>
              <a:t>LPSS</a:t>
            </a:r>
            <a:endParaRPr lang="en-US" sz="1600" dirty="0">
              <a:solidFill>
                <a:schemeClr val="bg2"/>
              </a:solidFill>
              <a:cs typeface="Intel Clear" panose="020B0604020203020204" pitchFamily="34" charset="0"/>
            </a:endParaRP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14" action="ppaction://hlinksldjump"/>
              </a:rPr>
              <a:t>Sensors and Sensor AIC</a:t>
            </a:r>
            <a:endParaRPr lang="en-US" sz="1600" b="1" dirty="0">
              <a:solidFill>
                <a:srgbClr val="00B050"/>
              </a:solidFill>
              <a:cs typeface="Intel Clear" panose="020B0604020203020204" pitchFamily="34" charset="0"/>
            </a:endParaRPr>
          </a:p>
          <a:p>
            <a:pPr marL="304792" indent="-304792">
              <a:lnSpc>
                <a:spcPct val="80000"/>
              </a:lnSpc>
              <a:buFont typeface="+mj-lt"/>
              <a:buAutoNum type="arabicPeriod"/>
            </a:pPr>
            <a:r>
              <a:rPr lang="en-US" sz="1600" dirty="0">
                <a:solidFill>
                  <a:schemeClr val="bg2"/>
                </a:solidFill>
                <a:cs typeface="Intel Clear" panose="020B0604020203020204" pitchFamily="34" charset="0"/>
                <a:hlinkClick r:id="rId15" action="ppaction://hlinksldjump"/>
              </a:rPr>
              <a:t>Embedded Controllers</a:t>
            </a:r>
            <a:r>
              <a:rPr lang="en-US" sz="1600" dirty="0">
                <a:solidFill>
                  <a:schemeClr val="bg2"/>
                </a:solidFill>
                <a:cs typeface="Intel Clear" panose="020B0604020203020204" pitchFamily="34" charset="0"/>
              </a:rPr>
              <a:t> </a:t>
            </a:r>
            <a:endParaRPr lang="en-US" sz="2000" dirty="0">
              <a:solidFill>
                <a:schemeClr val="bg2"/>
              </a:solidFill>
              <a:cs typeface="Intel Clear" panose="020B0604020203020204" pitchFamily="34" charset="0"/>
            </a:endParaRPr>
          </a:p>
        </p:txBody>
      </p:sp>
      <p:sp>
        <p:nvSpPr>
          <p:cNvPr id="5" name="Content Placeholder 3"/>
          <p:cNvSpPr txBox="1">
            <a:spLocks/>
          </p:cNvSpPr>
          <p:nvPr/>
        </p:nvSpPr>
        <p:spPr>
          <a:xfrm>
            <a:off x="6314518" y="1071073"/>
            <a:ext cx="5587839" cy="3954151"/>
          </a:xfrm>
          <a:prstGeom prst="rect">
            <a:avLst/>
          </a:prstGeom>
          <a:ln w="12700">
            <a:miter lim="400000"/>
          </a:ln>
        </p:spPr>
        <p:txBody>
          <a:bodyPr lIns="0" tIns="0" rIns="0" bIns="0">
            <a:normAutofit/>
          </a:bodyPr>
          <a:lstStyle>
            <a:lvl1pPr marL="304792" indent="-304792" defTabSz="609600">
              <a:lnSpc>
                <a:spcPct val="80000"/>
              </a:lnSpc>
              <a:spcBef>
                <a:spcPts val="1200"/>
              </a:spcBef>
              <a:buFont typeface="+mj-lt"/>
              <a:buAutoNum type="arabicPeriod"/>
              <a:defRPr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sym typeface="Helvetica"/>
              </a:defRPr>
            </a:lvl1pPr>
            <a:lvl2pPr marL="431800" indent="-203200" defTabSz="609600">
              <a:lnSpc>
                <a:spcPct val="100000"/>
              </a:lnSpc>
              <a:spcBef>
                <a:spcPts val="1200"/>
              </a:spcBef>
              <a:buFont typeface="Arial" panose="020B0604020202020204" pitchFamily="34" charset="0"/>
              <a:buChar char="•"/>
              <a:defRPr>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indent="-197644" defTabSz="609600">
              <a:lnSpc>
                <a:spcPct val="100000"/>
              </a:lnSpc>
              <a:spcBef>
                <a:spcPts val="1200"/>
              </a:spcBef>
              <a:buFont typeface="Arial" panose="020B0604020202020204" pitchFamily="34" charset="0"/>
              <a:buChar char="•"/>
              <a:defRPr>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indent="-228600" defTabSz="609600">
              <a:lnSpc>
                <a:spcPct val="100000"/>
              </a:lnSpc>
              <a:spcBef>
                <a:spcPts val="1200"/>
              </a:spcBef>
              <a:buFont typeface="Arial" panose="020B0604020202020204" pitchFamily="34" charset="0"/>
              <a:buChar char="•"/>
              <a:defRPr sz="2133">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indent="-228600" defTabSz="609600">
              <a:lnSpc>
                <a:spcPct val="100000"/>
              </a:lnSpc>
              <a:spcBef>
                <a:spcPts val="1200"/>
              </a:spcBef>
              <a:buFont typeface="Arial" panose="020B0604020202020204" pitchFamily="34" charset="0"/>
              <a:buChar char="•"/>
              <a:defRPr sz="1600">
                <a:solidFill>
                  <a:schemeClr val="tx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indent="571500" defTabSz="609600">
              <a:spcBef>
                <a:spcPts val="0"/>
              </a:spcBef>
              <a:defRPr sz="1300">
                <a:solidFill>
                  <a:srgbClr val="5E5E5E"/>
                </a:solidFill>
                <a:latin typeface="Helvetica"/>
                <a:ea typeface="Helvetica"/>
                <a:cs typeface="Helvetica"/>
                <a:sym typeface="Helvetica"/>
              </a:defRPr>
            </a:lvl6pPr>
            <a:lvl7pPr indent="685800" defTabSz="609600">
              <a:spcBef>
                <a:spcPts val="0"/>
              </a:spcBef>
              <a:defRPr sz="1300">
                <a:solidFill>
                  <a:srgbClr val="5E5E5E"/>
                </a:solidFill>
                <a:latin typeface="Helvetica"/>
                <a:ea typeface="Helvetica"/>
                <a:cs typeface="Helvetica"/>
                <a:sym typeface="Helvetica"/>
              </a:defRPr>
            </a:lvl7pPr>
            <a:lvl8pPr indent="800100" defTabSz="609600">
              <a:spcBef>
                <a:spcPts val="0"/>
              </a:spcBef>
              <a:defRPr sz="1300">
                <a:solidFill>
                  <a:srgbClr val="5E5E5E"/>
                </a:solidFill>
                <a:latin typeface="Helvetica"/>
                <a:ea typeface="Helvetica"/>
                <a:cs typeface="Helvetica"/>
                <a:sym typeface="Helvetica"/>
              </a:defRPr>
            </a:lvl8pPr>
            <a:lvl9pPr indent="914400" defTabSz="609600">
              <a:spcBef>
                <a:spcPts val="0"/>
              </a:spcBef>
              <a:defRPr sz="1300">
                <a:solidFill>
                  <a:srgbClr val="5E5E5E"/>
                </a:solidFill>
                <a:latin typeface="Helvetica"/>
                <a:ea typeface="Helvetica"/>
                <a:cs typeface="Helvetica"/>
                <a:sym typeface="Helvetica"/>
              </a:defRPr>
            </a:lvl9pPr>
          </a:lstStyle>
          <a:p>
            <a:pPr marL="0" indent="0">
              <a:buNone/>
            </a:pPr>
            <a:r>
              <a:rPr lang="en-US" sz="1600" dirty="0"/>
              <a:t>18. </a:t>
            </a:r>
            <a:r>
              <a:rPr lang="en-US" sz="1600" dirty="0">
                <a:hlinkClick r:id="rId16" action="ppaction://hlinksldjump"/>
              </a:rPr>
              <a:t>Power Delivery </a:t>
            </a:r>
            <a:endParaRPr lang="en-US" sz="1600" dirty="0"/>
          </a:p>
          <a:p>
            <a:pPr marL="0" indent="0">
              <a:buNone/>
            </a:pPr>
            <a:r>
              <a:rPr lang="en-IN" sz="1600" dirty="0"/>
              <a:t>19. </a:t>
            </a:r>
            <a:r>
              <a:rPr lang="en-US" sz="1600" dirty="0">
                <a:solidFill>
                  <a:schemeClr val="bg2"/>
                </a:solidFill>
                <a:cs typeface="Intel Clear" panose="020B0604020203020204" pitchFamily="34" charset="0"/>
                <a:hlinkClick r:id="rId17" action="ppaction://hlinksldjump"/>
              </a:rPr>
              <a:t>Debug and Validation</a:t>
            </a:r>
            <a:r>
              <a:rPr lang="en-US" sz="1600" dirty="0">
                <a:solidFill>
                  <a:schemeClr val="bg2"/>
                </a:solidFill>
                <a:cs typeface="Intel Clear" panose="020B0604020203020204" pitchFamily="34" charset="0"/>
              </a:rPr>
              <a:t> </a:t>
            </a:r>
          </a:p>
          <a:p>
            <a:pPr marL="0" indent="0">
              <a:buNone/>
            </a:pPr>
            <a:r>
              <a:rPr lang="en-US" sz="1600" dirty="0"/>
              <a:t>20. </a:t>
            </a:r>
            <a:r>
              <a:rPr lang="en-US" sz="1600" dirty="0">
                <a:hlinkClick r:id="rId18" action="ppaction://hlinksldjump"/>
              </a:rPr>
              <a:t>Feature Rework</a:t>
            </a:r>
            <a:endParaRPr lang="en-US" sz="1600" dirty="0">
              <a:solidFill>
                <a:schemeClr val="bg2"/>
              </a:solidFill>
              <a:cs typeface="Intel Clear" panose="020B0604020203020204" pitchFamily="34" charset="0"/>
            </a:endParaRPr>
          </a:p>
          <a:p>
            <a:pPr marL="0" indent="0">
              <a:buNone/>
            </a:pPr>
            <a:r>
              <a:rPr lang="en-IN" sz="1600" dirty="0"/>
              <a:t>21. </a:t>
            </a:r>
            <a:r>
              <a:rPr lang="en-IN" sz="1600" dirty="0">
                <a:hlinkClick r:id="rId19" action="ppaction://hlinksldjump"/>
              </a:rPr>
              <a:t>Jumper, Switch &amp; LED details</a:t>
            </a:r>
            <a:r>
              <a:rPr lang="en-IN" sz="1600" dirty="0"/>
              <a:t> </a:t>
            </a:r>
          </a:p>
          <a:p>
            <a:pPr marL="0" indent="0">
              <a:buNone/>
            </a:pPr>
            <a:r>
              <a:rPr lang="en-IN" sz="1600" dirty="0"/>
              <a:t>22. </a:t>
            </a:r>
            <a:r>
              <a:rPr lang="en-IN" sz="1600" dirty="0">
                <a:hlinkClick r:id="rId20" action="ppaction://hlinksldjump"/>
              </a:rPr>
              <a:t>NVL-S SOC &amp; PCH straps</a:t>
            </a:r>
            <a:r>
              <a:rPr lang="en-IN" sz="1600" dirty="0"/>
              <a:t> </a:t>
            </a:r>
          </a:p>
          <a:p>
            <a:pPr marL="0" indent="0">
              <a:buNone/>
            </a:pPr>
            <a:r>
              <a:rPr lang="en-US" sz="1600" dirty="0"/>
              <a:t>23. </a:t>
            </a:r>
            <a:r>
              <a:rPr lang="en-US" sz="1600" dirty="0">
                <a:hlinkClick r:id="rId21" action="ppaction://hlinksldjump"/>
              </a:rPr>
              <a:t>Heatsink/Retention HW assembly Guide</a:t>
            </a:r>
            <a:endParaRPr lang="en-US" sz="1600" dirty="0"/>
          </a:p>
          <a:p>
            <a:pPr marL="0" indent="0">
              <a:buNone/>
            </a:pPr>
            <a:r>
              <a:rPr lang="en-US" sz="1600" dirty="0"/>
              <a:t>24. </a:t>
            </a:r>
            <a:r>
              <a:rPr lang="en-US" sz="1600" dirty="0">
                <a:hlinkClick r:id="rId22" action="ppaction://hlinksldjump"/>
              </a:rPr>
              <a:t>VR Heatsink Assembly Guide</a:t>
            </a:r>
            <a:endParaRPr lang="en-US" sz="1600" dirty="0"/>
          </a:p>
          <a:p>
            <a:pPr marL="0" indent="0">
              <a:buNone/>
            </a:pPr>
            <a:r>
              <a:rPr lang="en-US" sz="1600" dirty="0"/>
              <a:t>25. </a:t>
            </a:r>
            <a:r>
              <a:rPr lang="en-US" sz="1600" dirty="0">
                <a:hlinkClick r:id="rId23" action="ppaction://hlinksldjump"/>
              </a:rPr>
              <a:t>Quick Start</a:t>
            </a:r>
            <a:endParaRPr lang="en-US" sz="1600" dirty="0"/>
          </a:p>
          <a:p>
            <a:pPr marL="0" indent="0">
              <a:buNone/>
            </a:pPr>
            <a:r>
              <a:rPr lang="en-US" sz="1600" dirty="0"/>
              <a:t>26. </a:t>
            </a:r>
            <a:r>
              <a:rPr lang="en-US" sz="1600" dirty="0">
                <a:hlinkClick r:id="rId24" action="ppaction://hlinksldjump"/>
              </a:rPr>
              <a:t>RVP DAC</a:t>
            </a:r>
            <a:endParaRPr lang="en-US" sz="1600" dirty="0"/>
          </a:p>
          <a:p>
            <a:pPr marL="0" indent="0">
              <a:buNone/>
            </a:pPr>
            <a:r>
              <a:rPr lang="en-US" sz="1600" dirty="0"/>
              <a:t>27. </a:t>
            </a:r>
            <a:r>
              <a:rPr lang="en-US" sz="1600" dirty="0">
                <a:hlinkClick r:id="rId25" action="ppaction://hlinksldjump"/>
              </a:rPr>
              <a:t>UCP-SQUID</a:t>
            </a:r>
            <a:endParaRPr lang="en-US" sz="1600" dirty="0"/>
          </a:p>
          <a:p>
            <a:pPr marL="0" indent="0">
              <a:buNone/>
            </a:pPr>
            <a:r>
              <a:rPr lang="en-US" sz="1600" dirty="0"/>
              <a:t>28. </a:t>
            </a:r>
            <a:r>
              <a:rPr lang="en-US" sz="1600" dirty="0">
                <a:hlinkClick r:id="rId26" action="ppaction://hlinksldjump"/>
              </a:rPr>
              <a:t>RVP NEST</a:t>
            </a:r>
            <a:endParaRPr lang="en-US" sz="1600" dirty="0"/>
          </a:p>
          <a:p>
            <a:pPr lvl="1"/>
            <a:endParaRPr lang="en-US" dirty="0"/>
          </a:p>
        </p:txBody>
      </p:sp>
    </p:spTree>
    <p:extLst>
      <p:ext uri="{BB962C8B-B14F-4D97-AF65-F5344CB8AC3E}">
        <p14:creationId xmlns:p14="http://schemas.microsoft.com/office/powerpoint/2010/main" val="193425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9E39052-7EBE-7443-C07A-9FD15DDE1B68}"/>
              </a:ext>
            </a:extLst>
          </p:cNvPr>
          <p:cNvSpPr txBox="1">
            <a:spLocks/>
          </p:cNvSpPr>
          <p:nvPr/>
        </p:nvSpPr>
        <p:spPr>
          <a:xfrm>
            <a:off x="125047" y="0"/>
            <a:ext cx="11785600"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S</a:t>
            </a:r>
            <a:r>
              <a:rPr lang="en-US" altLang="zh-TW" sz="3200"/>
              <a:t>031 2DPC RVP</a:t>
            </a:r>
            <a:r>
              <a:rPr lang="en-US" sz="3200"/>
              <a:t> Bottom View</a:t>
            </a:r>
          </a:p>
        </p:txBody>
      </p:sp>
      <p:grpSp>
        <p:nvGrpSpPr>
          <p:cNvPr id="4" name="Group 3">
            <a:extLst>
              <a:ext uri="{FF2B5EF4-FFF2-40B4-BE49-F238E27FC236}">
                <a16:creationId xmlns:a16="http://schemas.microsoft.com/office/drawing/2014/main" id="{8FC6EF31-9AB9-8659-DF70-1B39C4DAB90D}"/>
              </a:ext>
            </a:extLst>
          </p:cNvPr>
          <p:cNvGrpSpPr/>
          <p:nvPr/>
        </p:nvGrpSpPr>
        <p:grpSpPr>
          <a:xfrm rot="5400000">
            <a:off x="5940405" y="5360277"/>
            <a:ext cx="711552" cy="317395"/>
            <a:chOff x="3616645" y="1312769"/>
            <a:chExt cx="722218" cy="317395"/>
          </a:xfrm>
        </p:grpSpPr>
        <p:sp>
          <p:nvSpPr>
            <p:cNvPr id="5" name="Rounded Rectangle 217">
              <a:extLst>
                <a:ext uri="{FF2B5EF4-FFF2-40B4-BE49-F238E27FC236}">
                  <a16:creationId xmlns:a16="http://schemas.microsoft.com/office/drawing/2014/main" id="{8076A214-F10D-8878-7C27-90AE0D90D0FB}"/>
                </a:ext>
              </a:extLst>
            </p:cNvPr>
            <p:cNvSpPr/>
            <p:nvPr/>
          </p:nvSpPr>
          <p:spPr>
            <a:xfrm>
              <a:off x="3715374" y="1316695"/>
              <a:ext cx="533147" cy="272302"/>
            </a:xfrm>
            <a:prstGeom prst="roundRect">
              <a:avLst/>
            </a:prstGeom>
            <a:noFill/>
            <a:ln w="158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7" name="Rectangle 6">
              <a:extLst>
                <a:ext uri="{FF2B5EF4-FFF2-40B4-BE49-F238E27FC236}">
                  <a16:creationId xmlns:a16="http://schemas.microsoft.com/office/drawing/2014/main" id="{CDD3853F-F019-DB32-6D78-A21A081C6AC6}"/>
                </a:ext>
              </a:extLst>
            </p:cNvPr>
            <p:cNvSpPr/>
            <p:nvPr/>
          </p:nvSpPr>
          <p:spPr>
            <a:xfrm>
              <a:off x="3616645" y="1312769"/>
              <a:ext cx="722218" cy="317395"/>
            </a:xfrm>
            <a:prstGeom prst="rect">
              <a:avLst/>
            </a:prstGeom>
            <a:noFill/>
          </p:spPr>
          <p:txBody>
            <a:bodyPr wrap="square" lIns="121920" tIns="60960" rIns="121920" bIns="60960">
              <a:spAutoFit/>
            </a:bodyPr>
            <a:lstStyle/>
            <a:p>
              <a:pPr algn="ctr"/>
              <a:r>
                <a:rPr lang="en-US" sz="700" b="1">
                  <a:ln w="0"/>
                  <a:solidFill>
                    <a:srgbClr val="FF0000"/>
                  </a:solidFill>
                </a:rPr>
                <a:t>PCH                      M.2 SSD-2</a:t>
              </a:r>
            </a:p>
          </p:txBody>
        </p:sp>
      </p:grpSp>
      <p:grpSp>
        <p:nvGrpSpPr>
          <p:cNvPr id="8" name="Group 7">
            <a:extLst>
              <a:ext uri="{FF2B5EF4-FFF2-40B4-BE49-F238E27FC236}">
                <a16:creationId xmlns:a16="http://schemas.microsoft.com/office/drawing/2014/main" id="{4083F7B0-965A-3C47-992E-24F40BA8B98C}"/>
              </a:ext>
            </a:extLst>
          </p:cNvPr>
          <p:cNvGrpSpPr/>
          <p:nvPr/>
        </p:nvGrpSpPr>
        <p:grpSpPr>
          <a:xfrm rot="16200000">
            <a:off x="4615594" y="5943699"/>
            <a:ext cx="711554" cy="228603"/>
            <a:chOff x="3744606" y="1515271"/>
            <a:chExt cx="1055485" cy="687899"/>
          </a:xfrm>
        </p:grpSpPr>
        <p:sp>
          <p:nvSpPr>
            <p:cNvPr id="9" name="Rounded Rectangle 217">
              <a:extLst>
                <a:ext uri="{FF2B5EF4-FFF2-40B4-BE49-F238E27FC236}">
                  <a16:creationId xmlns:a16="http://schemas.microsoft.com/office/drawing/2014/main" id="{4295FED8-DFF5-B239-D2B9-361143459A4F}"/>
                </a:ext>
              </a:extLst>
            </p:cNvPr>
            <p:cNvSpPr/>
            <p:nvPr/>
          </p:nvSpPr>
          <p:spPr>
            <a:xfrm>
              <a:off x="3916778" y="1515271"/>
              <a:ext cx="711147" cy="68789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 name="Rectangle 9">
              <a:extLst>
                <a:ext uri="{FF2B5EF4-FFF2-40B4-BE49-F238E27FC236}">
                  <a16:creationId xmlns:a16="http://schemas.microsoft.com/office/drawing/2014/main" id="{8966ED59-9DBF-83DB-5445-A7B9A0FB1E67}"/>
                </a:ext>
              </a:extLst>
            </p:cNvPr>
            <p:cNvSpPr/>
            <p:nvPr/>
          </p:nvSpPr>
          <p:spPr>
            <a:xfrm>
              <a:off x="3744606" y="1515272"/>
              <a:ext cx="1055485" cy="421858"/>
            </a:xfrm>
            <a:prstGeom prst="rect">
              <a:avLst/>
            </a:prstGeom>
            <a:noFill/>
          </p:spPr>
          <p:txBody>
            <a:bodyPr wrap="square" lIns="121920" tIns="60960" rIns="121920" bIns="60960">
              <a:spAutoFit/>
            </a:bodyPr>
            <a:lstStyle/>
            <a:p>
              <a:pPr algn="ctr"/>
              <a:r>
                <a:rPr lang="en-US" altLang="zh-TW" sz="700" b="1">
                  <a:ln w="0"/>
                  <a:solidFill>
                    <a:srgbClr val="FFC000"/>
                  </a:solidFill>
                </a:rPr>
                <a:t>ISH HDR</a:t>
              </a:r>
              <a:endParaRPr lang="en-US" sz="700" b="1">
                <a:ln w="0"/>
                <a:solidFill>
                  <a:srgbClr val="FFC000"/>
                </a:solidFill>
              </a:endParaRPr>
            </a:p>
          </p:txBody>
        </p:sp>
      </p:grpSp>
      <p:grpSp>
        <p:nvGrpSpPr>
          <p:cNvPr id="11" name="Group 10">
            <a:extLst>
              <a:ext uri="{FF2B5EF4-FFF2-40B4-BE49-F238E27FC236}">
                <a16:creationId xmlns:a16="http://schemas.microsoft.com/office/drawing/2014/main" id="{53098567-CCC0-9CA1-8A1E-408E32A11C54}"/>
              </a:ext>
            </a:extLst>
          </p:cNvPr>
          <p:cNvGrpSpPr/>
          <p:nvPr/>
        </p:nvGrpSpPr>
        <p:grpSpPr>
          <a:xfrm>
            <a:off x="7145712" y="4651713"/>
            <a:ext cx="800858" cy="317395"/>
            <a:chOff x="3440387" y="1204911"/>
            <a:chExt cx="1055485" cy="608452"/>
          </a:xfrm>
        </p:grpSpPr>
        <p:sp>
          <p:nvSpPr>
            <p:cNvPr id="12" name="Rounded Rectangle 217">
              <a:extLst>
                <a:ext uri="{FF2B5EF4-FFF2-40B4-BE49-F238E27FC236}">
                  <a16:creationId xmlns:a16="http://schemas.microsoft.com/office/drawing/2014/main" id="{EC346849-4B4B-0B28-D862-FAE85F1B5EC6}"/>
                </a:ext>
              </a:extLst>
            </p:cNvPr>
            <p:cNvSpPr/>
            <p:nvPr/>
          </p:nvSpPr>
          <p:spPr>
            <a:xfrm>
              <a:off x="3628691" y="1253283"/>
              <a:ext cx="678876" cy="4744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 name="Rectangle 15">
              <a:extLst>
                <a:ext uri="{FF2B5EF4-FFF2-40B4-BE49-F238E27FC236}">
                  <a16:creationId xmlns:a16="http://schemas.microsoft.com/office/drawing/2014/main" id="{6956CAC8-4122-0F79-FAC6-4C6598C32F95}"/>
                </a:ext>
              </a:extLst>
            </p:cNvPr>
            <p:cNvSpPr/>
            <p:nvPr/>
          </p:nvSpPr>
          <p:spPr>
            <a:xfrm>
              <a:off x="3440387" y="1204911"/>
              <a:ext cx="1055485" cy="608452"/>
            </a:xfrm>
            <a:prstGeom prst="rect">
              <a:avLst/>
            </a:prstGeom>
            <a:noFill/>
          </p:spPr>
          <p:txBody>
            <a:bodyPr wrap="square" lIns="121920" tIns="60960" rIns="121920" bIns="60960">
              <a:spAutoFit/>
            </a:bodyPr>
            <a:lstStyle/>
            <a:p>
              <a:pPr algn="ctr"/>
              <a:r>
                <a:rPr lang="en-US" altLang="zh-TW" sz="700" b="1">
                  <a:ln w="0"/>
                  <a:solidFill>
                    <a:srgbClr val="FFC000"/>
                  </a:solidFill>
                </a:rPr>
                <a:t>PCH VISA HDR</a:t>
              </a:r>
              <a:endParaRPr lang="en-US" sz="700" b="1">
                <a:ln w="0"/>
                <a:solidFill>
                  <a:srgbClr val="FFC000"/>
                </a:solidFill>
              </a:endParaRPr>
            </a:p>
          </p:txBody>
        </p:sp>
      </p:grpSp>
      <p:grpSp>
        <p:nvGrpSpPr>
          <p:cNvPr id="21" name="Group 20">
            <a:extLst>
              <a:ext uri="{FF2B5EF4-FFF2-40B4-BE49-F238E27FC236}">
                <a16:creationId xmlns:a16="http://schemas.microsoft.com/office/drawing/2014/main" id="{DAF6D484-91C1-26AE-5735-4C1465796B0F}"/>
              </a:ext>
            </a:extLst>
          </p:cNvPr>
          <p:cNvGrpSpPr/>
          <p:nvPr/>
        </p:nvGrpSpPr>
        <p:grpSpPr>
          <a:xfrm>
            <a:off x="6175984" y="1733279"/>
            <a:ext cx="656209" cy="317395"/>
            <a:chOff x="1340742" y="1465568"/>
            <a:chExt cx="722218" cy="317395"/>
          </a:xfrm>
        </p:grpSpPr>
        <p:sp>
          <p:nvSpPr>
            <p:cNvPr id="22" name="Rounded Rectangle 217">
              <a:extLst>
                <a:ext uri="{FF2B5EF4-FFF2-40B4-BE49-F238E27FC236}">
                  <a16:creationId xmlns:a16="http://schemas.microsoft.com/office/drawing/2014/main" id="{A6D01AB7-DB6C-ADF2-8096-ABC681E6D4D1}"/>
                </a:ext>
              </a:extLst>
            </p:cNvPr>
            <p:cNvSpPr/>
            <p:nvPr/>
          </p:nvSpPr>
          <p:spPr>
            <a:xfrm>
              <a:off x="1474436" y="1477764"/>
              <a:ext cx="533147" cy="2723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 name="Rectangle 22">
              <a:extLst>
                <a:ext uri="{FF2B5EF4-FFF2-40B4-BE49-F238E27FC236}">
                  <a16:creationId xmlns:a16="http://schemas.microsoft.com/office/drawing/2014/main" id="{C090AD1E-1779-37B8-9769-75FD5DE33D89}"/>
                </a:ext>
              </a:extLst>
            </p:cNvPr>
            <p:cNvSpPr/>
            <p:nvPr/>
          </p:nvSpPr>
          <p:spPr>
            <a:xfrm>
              <a:off x="1340742" y="1465568"/>
              <a:ext cx="722218" cy="317395"/>
            </a:xfrm>
            <a:prstGeom prst="rect">
              <a:avLst/>
            </a:prstGeom>
            <a:noFill/>
          </p:spPr>
          <p:txBody>
            <a:bodyPr wrap="square" lIns="121920" tIns="60960" rIns="121920" bIns="60960">
              <a:spAutoFit/>
            </a:bodyPr>
            <a:lstStyle/>
            <a:p>
              <a:pPr algn="ctr"/>
              <a:r>
                <a:rPr lang="en-US" sz="700" b="1">
                  <a:ln w="0"/>
                  <a:solidFill>
                    <a:schemeClr val="bg1"/>
                  </a:solidFill>
                </a:rPr>
                <a:t>Merged MIPI60</a:t>
              </a:r>
            </a:p>
          </p:txBody>
        </p:sp>
      </p:grpSp>
      <p:pic>
        <p:nvPicPr>
          <p:cNvPr id="24" name="Picture 23">
            <a:extLst>
              <a:ext uri="{FF2B5EF4-FFF2-40B4-BE49-F238E27FC236}">
                <a16:creationId xmlns:a16="http://schemas.microsoft.com/office/drawing/2014/main" id="{EB5A41EA-352A-4D19-3EB5-3CAD9A2EB020}"/>
              </a:ext>
            </a:extLst>
          </p:cNvPr>
          <p:cNvPicPr>
            <a:picLocks noChangeAspect="1"/>
          </p:cNvPicPr>
          <p:nvPr/>
        </p:nvPicPr>
        <p:blipFill>
          <a:blip r:embed="rId2"/>
          <a:stretch>
            <a:fillRect/>
          </a:stretch>
        </p:blipFill>
        <p:spPr>
          <a:xfrm>
            <a:off x="2788365" y="627746"/>
            <a:ext cx="6193025" cy="5742623"/>
          </a:xfrm>
          <a:prstGeom prst="rect">
            <a:avLst/>
          </a:prstGeom>
        </p:spPr>
      </p:pic>
      <p:grpSp>
        <p:nvGrpSpPr>
          <p:cNvPr id="25" name="Group 24">
            <a:extLst>
              <a:ext uri="{FF2B5EF4-FFF2-40B4-BE49-F238E27FC236}">
                <a16:creationId xmlns:a16="http://schemas.microsoft.com/office/drawing/2014/main" id="{1D1A3FDF-63A1-2784-2259-35DA685D06FB}"/>
              </a:ext>
            </a:extLst>
          </p:cNvPr>
          <p:cNvGrpSpPr/>
          <p:nvPr/>
        </p:nvGrpSpPr>
        <p:grpSpPr>
          <a:xfrm rot="16200000">
            <a:off x="5100204" y="5592496"/>
            <a:ext cx="501215" cy="963359"/>
            <a:chOff x="3916778" y="-310156"/>
            <a:chExt cx="711147" cy="2513326"/>
          </a:xfrm>
        </p:grpSpPr>
        <p:sp>
          <p:nvSpPr>
            <p:cNvPr id="26" name="Rounded Rectangle 217">
              <a:extLst>
                <a:ext uri="{FF2B5EF4-FFF2-40B4-BE49-F238E27FC236}">
                  <a16:creationId xmlns:a16="http://schemas.microsoft.com/office/drawing/2014/main" id="{9EDD5CB7-ED62-5CFD-B3F8-3E65CB685F10}"/>
                </a:ext>
              </a:extLst>
            </p:cNvPr>
            <p:cNvSpPr/>
            <p:nvPr/>
          </p:nvSpPr>
          <p:spPr>
            <a:xfrm>
              <a:off x="3916778" y="1515271"/>
              <a:ext cx="711147" cy="68789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7" name="Rectangle 26">
              <a:extLst>
                <a:ext uri="{FF2B5EF4-FFF2-40B4-BE49-F238E27FC236}">
                  <a16:creationId xmlns:a16="http://schemas.microsoft.com/office/drawing/2014/main" id="{BE550AA8-C119-2231-52FC-22BBEA644DA8}"/>
                </a:ext>
              </a:extLst>
            </p:cNvPr>
            <p:cNvSpPr/>
            <p:nvPr/>
          </p:nvSpPr>
          <p:spPr>
            <a:xfrm rot="5400000">
              <a:off x="3246811" y="398224"/>
              <a:ext cx="1940785" cy="524025"/>
            </a:xfrm>
            <a:prstGeom prst="rect">
              <a:avLst/>
            </a:prstGeom>
            <a:noFill/>
          </p:spPr>
          <p:txBody>
            <a:bodyPr wrap="square" lIns="121920" tIns="60960" rIns="121920" bIns="60960">
              <a:spAutoFit/>
            </a:bodyPr>
            <a:lstStyle/>
            <a:p>
              <a:pPr algn="ctr"/>
              <a:r>
                <a:rPr lang="en-US" altLang="zh-TW" sz="800" b="1">
                  <a:ln w="0"/>
                  <a:solidFill>
                    <a:schemeClr val="bg1"/>
                  </a:solidFill>
                  <a:highlight>
                    <a:srgbClr val="000000"/>
                  </a:highlight>
                </a:rPr>
                <a:t>Mosaic AIC</a:t>
              </a:r>
              <a:endParaRPr lang="en-US" sz="800" b="1">
                <a:ln w="0"/>
                <a:solidFill>
                  <a:schemeClr val="bg1"/>
                </a:solidFill>
                <a:highlight>
                  <a:srgbClr val="000000"/>
                </a:highlight>
              </a:endParaRPr>
            </a:p>
          </p:txBody>
        </p:sp>
      </p:grpSp>
      <p:cxnSp>
        <p:nvCxnSpPr>
          <p:cNvPr id="28" name="Straight Arrow Connector 27">
            <a:extLst>
              <a:ext uri="{FF2B5EF4-FFF2-40B4-BE49-F238E27FC236}">
                <a16:creationId xmlns:a16="http://schemas.microsoft.com/office/drawing/2014/main" id="{A9CD4FE0-3D05-64EF-0874-F12268D25DFE}"/>
              </a:ext>
            </a:extLst>
          </p:cNvPr>
          <p:cNvCxnSpPr>
            <a:cxnSpLocks/>
          </p:cNvCxnSpPr>
          <p:nvPr/>
        </p:nvCxnSpPr>
        <p:spPr>
          <a:xfrm>
            <a:off x="5436902" y="6087260"/>
            <a:ext cx="131917"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B7B08EA5-ADDD-0173-C798-EF54F46E66D2}"/>
              </a:ext>
            </a:extLst>
          </p:cNvPr>
          <p:cNvGrpSpPr/>
          <p:nvPr/>
        </p:nvGrpSpPr>
        <p:grpSpPr>
          <a:xfrm>
            <a:off x="7938594" y="4988927"/>
            <a:ext cx="800858" cy="338554"/>
            <a:chOff x="3443797" y="1205212"/>
            <a:chExt cx="1055485" cy="649014"/>
          </a:xfrm>
        </p:grpSpPr>
        <p:sp>
          <p:nvSpPr>
            <p:cNvPr id="30" name="Rounded Rectangle 217">
              <a:extLst>
                <a:ext uri="{FF2B5EF4-FFF2-40B4-BE49-F238E27FC236}">
                  <a16:creationId xmlns:a16="http://schemas.microsoft.com/office/drawing/2014/main" id="{5DF9371B-D0B1-13D0-DC06-60ABC5BA8A2C}"/>
                </a:ext>
              </a:extLst>
            </p:cNvPr>
            <p:cNvSpPr/>
            <p:nvPr/>
          </p:nvSpPr>
          <p:spPr>
            <a:xfrm>
              <a:off x="3628691" y="1253283"/>
              <a:ext cx="678876" cy="4744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 name="Rectangle 30">
              <a:extLst>
                <a:ext uri="{FF2B5EF4-FFF2-40B4-BE49-F238E27FC236}">
                  <a16:creationId xmlns:a16="http://schemas.microsoft.com/office/drawing/2014/main" id="{A9261003-87B4-EF14-1FC3-01155FC776AD}"/>
                </a:ext>
              </a:extLst>
            </p:cNvPr>
            <p:cNvSpPr/>
            <p:nvPr/>
          </p:nvSpPr>
          <p:spPr>
            <a:xfrm>
              <a:off x="3443797" y="1205212"/>
              <a:ext cx="1055485" cy="649014"/>
            </a:xfrm>
            <a:prstGeom prst="rect">
              <a:avLst/>
            </a:prstGeom>
            <a:noFill/>
          </p:spPr>
          <p:txBody>
            <a:bodyPr wrap="square" lIns="121920" tIns="60960" rIns="121920" bIns="60960">
              <a:spAutoFit/>
            </a:bodyPr>
            <a:lstStyle/>
            <a:p>
              <a:pPr algn="ctr"/>
              <a:r>
                <a:rPr lang="en-US" altLang="zh-TW" sz="700" b="1">
                  <a:ln w="0"/>
                  <a:solidFill>
                    <a:schemeClr val="bg1"/>
                  </a:solidFill>
                </a:rPr>
                <a:t>PCH VISA HDR</a:t>
              </a:r>
              <a:endParaRPr lang="en-US" sz="700" b="1">
                <a:ln w="0"/>
                <a:solidFill>
                  <a:schemeClr val="bg1"/>
                </a:solidFill>
              </a:endParaRPr>
            </a:p>
          </p:txBody>
        </p:sp>
      </p:grpSp>
      <p:grpSp>
        <p:nvGrpSpPr>
          <p:cNvPr id="32" name="Group 31">
            <a:extLst>
              <a:ext uri="{FF2B5EF4-FFF2-40B4-BE49-F238E27FC236}">
                <a16:creationId xmlns:a16="http://schemas.microsoft.com/office/drawing/2014/main" id="{9574A804-8932-13D0-DE51-9C98A413FF57}"/>
              </a:ext>
            </a:extLst>
          </p:cNvPr>
          <p:cNvGrpSpPr/>
          <p:nvPr/>
        </p:nvGrpSpPr>
        <p:grpSpPr>
          <a:xfrm>
            <a:off x="6667159" y="4999987"/>
            <a:ext cx="800857" cy="785756"/>
            <a:chOff x="3444131" y="1430730"/>
            <a:chExt cx="1055485" cy="1506309"/>
          </a:xfrm>
        </p:grpSpPr>
        <p:sp>
          <p:nvSpPr>
            <p:cNvPr id="33" name="Rounded Rectangle 217">
              <a:extLst>
                <a:ext uri="{FF2B5EF4-FFF2-40B4-BE49-F238E27FC236}">
                  <a16:creationId xmlns:a16="http://schemas.microsoft.com/office/drawing/2014/main" id="{DC56D54E-F19D-3325-3938-8B3D230DFB15}"/>
                </a:ext>
              </a:extLst>
            </p:cNvPr>
            <p:cNvSpPr/>
            <p:nvPr/>
          </p:nvSpPr>
          <p:spPr>
            <a:xfrm>
              <a:off x="3788346" y="2058542"/>
              <a:ext cx="308880" cy="87849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 name="Rectangle 33">
              <a:extLst>
                <a:ext uri="{FF2B5EF4-FFF2-40B4-BE49-F238E27FC236}">
                  <a16:creationId xmlns:a16="http://schemas.microsoft.com/office/drawing/2014/main" id="{C6935EE9-B8DD-3844-4395-9BB3E8020451}"/>
                </a:ext>
              </a:extLst>
            </p:cNvPr>
            <p:cNvSpPr/>
            <p:nvPr/>
          </p:nvSpPr>
          <p:spPr>
            <a:xfrm>
              <a:off x="3444131" y="1430730"/>
              <a:ext cx="1055485" cy="608452"/>
            </a:xfrm>
            <a:prstGeom prst="rect">
              <a:avLst/>
            </a:prstGeom>
            <a:noFill/>
          </p:spPr>
          <p:txBody>
            <a:bodyPr wrap="square" lIns="121920" tIns="60960" rIns="121920" bIns="60960">
              <a:spAutoFit/>
            </a:bodyPr>
            <a:lstStyle/>
            <a:p>
              <a:pPr algn="ctr">
                <a:spcBef>
                  <a:spcPts val="0"/>
                </a:spcBef>
              </a:pPr>
              <a:r>
                <a:rPr lang="en-US" sz="700" b="1">
                  <a:ln w="0"/>
                  <a:solidFill>
                    <a:schemeClr val="bg1"/>
                  </a:solidFill>
                </a:rPr>
                <a:t>PCH M.2 SSD</a:t>
              </a:r>
            </a:p>
            <a:p>
              <a:pPr algn="ctr">
                <a:spcBef>
                  <a:spcPts val="0"/>
                </a:spcBef>
              </a:pPr>
              <a:r>
                <a:rPr lang="en-US" sz="700" b="1">
                  <a:ln w="0"/>
                  <a:solidFill>
                    <a:schemeClr val="bg1"/>
                  </a:solidFill>
                </a:rPr>
                <a:t>(PXPD0~3)</a:t>
              </a:r>
            </a:p>
          </p:txBody>
        </p:sp>
      </p:grpSp>
      <p:grpSp>
        <p:nvGrpSpPr>
          <p:cNvPr id="35" name="Group 34">
            <a:extLst>
              <a:ext uri="{FF2B5EF4-FFF2-40B4-BE49-F238E27FC236}">
                <a16:creationId xmlns:a16="http://schemas.microsoft.com/office/drawing/2014/main" id="{C4F8FB9A-D526-2E99-635E-12368A89ABDA}"/>
              </a:ext>
            </a:extLst>
          </p:cNvPr>
          <p:cNvGrpSpPr/>
          <p:nvPr/>
        </p:nvGrpSpPr>
        <p:grpSpPr>
          <a:xfrm>
            <a:off x="3435319" y="1441366"/>
            <a:ext cx="885828" cy="450610"/>
            <a:chOff x="-1843338" y="1021255"/>
            <a:chExt cx="974933" cy="450610"/>
          </a:xfrm>
        </p:grpSpPr>
        <p:sp>
          <p:nvSpPr>
            <p:cNvPr id="36" name="Rounded Rectangle 217">
              <a:extLst>
                <a:ext uri="{FF2B5EF4-FFF2-40B4-BE49-F238E27FC236}">
                  <a16:creationId xmlns:a16="http://schemas.microsoft.com/office/drawing/2014/main" id="{E9ECD555-3D0F-574B-3CCA-DE53AC013E52}"/>
                </a:ext>
              </a:extLst>
            </p:cNvPr>
            <p:cNvSpPr/>
            <p:nvPr/>
          </p:nvSpPr>
          <p:spPr>
            <a:xfrm>
              <a:off x="-1192369" y="1021255"/>
              <a:ext cx="323964" cy="4506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2A813174-4CA8-4791-48C5-08A4420B5D56}"/>
                </a:ext>
              </a:extLst>
            </p:cNvPr>
            <p:cNvSpPr/>
            <p:nvPr/>
          </p:nvSpPr>
          <p:spPr>
            <a:xfrm>
              <a:off x="-1843338" y="1061894"/>
              <a:ext cx="722218" cy="369332"/>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Merged MIPI60</a:t>
              </a:r>
            </a:p>
          </p:txBody>
        </p:sp>
      </p:grpSp>
    </p:spTree>
    <p:extLst>
      <p:ext uri="{BB962C8B-B14F-4D97-AF65-F5344CB8AC3E}">
        <p14:creationId xmlns:p14="http://schemas.microsoft.com/office/powerpoint/2010/main" val="109767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2">
            <a:extLst>
              <a:ext uri="{FF2B5EF4-FFF2-40B4-BE49-F238E27FC236}">
                <a16:creationId xmlns:a16="http://schemas.microsoft.com/office/drawing/2014/main" id="{BF31BE34-4361-4E51-A9D2-3921902575AE}"/>
              </a:ext>
            </a:extLst>
          </p:cNvPr>
          <p:cNvSpPr txBox="1">
            <a:spLocks/>
          </p:cNvSpPr>
          <p:nvPr/>
        </p:nvSpPr>
        <p:spPr>
          <a:xfrm>
            <a:off x="86308" y="-100034"/>
            <a:ext cx="10598148"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S041 SODIMM RVP Top View</a:t>
            </a:r>
          </a:p>
        </p:txBody>
      </p:sp>
      <p:sp>
        <p:nvSpPr>
          <p:cNvPr id="14" name="Rounded Rectangle 258">
            <a:extLst>
              <a:ext uri="{FF2B5EF4-FFF2-40B4-BE49-F238E27FC236}">
                <a16:creationId xmlns:a16="http://schemas.microsoft.com/office/drawing/2014/main" id="{4E6E5718-1F40-464D-860C-3AE83F2D018F}"/>
              </a:ext>
            </a:extLst>
          </p:cNvPr>
          <p:cNvSpPr/>
          <p:nvPr/>
        </p:nvSpPr>
        <p:spPr>
          <a:xfrm rot="5400000">
            <a:off x="1125083" y="4755307"/>
            <a:ext cx="1356798" cy="2052267"/>
          </a:xfrm>
          <a:prstGeom prst="roundRect">
            <a:avLst>
              <a:gd name="adj" fmla="val 3247"/>
            </a:avLst>
          </a:prstGeom>
          <a:no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endParaRPr>
          </a:p>
        </p:txBody>
      </p:sp>
      <p:sp>
        <p:nvSpPr>
          <p:cNvPr id="331" name="Rounded Rectangle 258">
            <a:extLst>
              <a:ext uri="{FF2B5EF4-FFF2-40B4-BE49-F238E27FC236}">
                <a16:creationId xmlns:a16="http://schemas.microsoft.com/office/drawing/2014/main" id="{A2F33A46-9ED6-14B2-12E4-EF8D0F0845A8}"/>
              </a:ext>
            </a:extLst>
          </p:cNvPr>
          <p:cNvSpPr/>
          <p:nvPr/>
        </p:nvSpPr>
        <p:spPr>
          <a:xfrm rot="5400000">
            <a:off x="9962926" y="5522017"/>
            <a:ext cx="273038" cy="1481320"/>
          </a:xfrm>
          <a:prstGeom prst="roundRect">
            <a:avLst>
              <a:gd name="adj" fmla="val 3247"/>
            </a:avLst>
          </a:prstGeom>
          <a:noFill/>
          <a:ln w="1587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endParaRPr>
          </a:p>
        </p:txBody>
      </p:sp>
      <p:sp>
        <p:nvSpPr>
          <p:cNvPr id="332" name="Rectangle 331">
            <a:extLst>
              <a:ext uri="{FF2B5EF4-FFF2-40B4-BE49-F238E27FC236}">
                <a16:creationId xmlns:a16="http://schemas.microsoft.com/office/drawing/2014/main" id="{EAA326DB-CC68-8DC0-42A6-CD64CE02530F}"/>
              </a:ext>
            </a:extLst>
          </p:cNvPr>
          <p:cNvSpPr/>
          <p:nvPr/>
        </p:nvSpPr>
        <p:spPr>
          <a:xfrm>
            <a:off x="9639025" y="6177492"/>
            <a:ext cx="950376" cy="166905"/>
          </a:xfrm>
          <a:prstGeom prst="rect">
            <a:avLst/>
          </a:prstGeom>
          <a:noFill/>
        </p:spPr>
        <p:txBody>
          <a:bodyPr wrap="square" lIns="0" tIns="0" rIns="0" bIns="0">
            <a:spAutoFit/>
          </a:bodyPr>
          <a:lstStyle/>
          <a:p>
            <a:pPr algn="ctr">
              <a:spcBef>
                <a:spcPts val="0"/>
              </a:spcBef>
            </a:pPr>
            <a:r>
              <a:rPr lang="en-US" sz="1200" b="1">
                <a:ln w="0"/>
                <a:solidFill>
                  <a:schemeClr val="tx1"/>
                </a:solidFill>
              </a:rPr>
              <a:t>ECG features</a:t>
            </a:r>
          </a:p>
        </p:txBody>
      </p:sp>
      <p:sp>
        <p:nvSpPr>
          <p:cNvPr id="402" name="Rectangle 401">
            <a:extLst>
              <a:ext uri="{FF2B5EF4-FFF2-40B4-BE49-F238E27FC236}">
                <a16:creationId xmlns:a16="http://schemas.microsoft.com/office/drawing/2014/main" id="{B573B102-AF01-17E7-BCD0-16206003D4F6}"/>
              </a:ext>
            </a:extLst>
          </p:cNvPr>
          <p:cNvSpPr/>
          <p:nvPr/>
        </p:nvSpPr>
        <p:spPr>
          <a:xfrm>
            <a:off x="7773444" y="154738"/>
            <a:ext cx="983819" cy="234360"/>
          </a:xfrm>
          <a:prstGeom prst="rect">
            <a:avLst/>
          </a:prstGeom>
          <a:solidFill>
            <a:schemeClr val="bg1">
              <a:lumMod val="50000"/>
            </a:schemeClr>
          </a:solidFill>
        </p:spPr>
        <p:txBody>
          <a:bodyPr wrap="square" lIns="121920" tIns="60960" rIns="121920" bIns="60960">
            <a:spAutoFit/>
          </a:bodyPr>
          <a:lstStyle/>
          <a:p>
            <a:pPr>
              <a:spcBef>
                <a:spcPts val="0"/>
              </a:spcBef>
            </a:pPr>
            <a:r>
              <a:rPr lang="es-ES" sz="800" b="1">
                <a:ln w="0"/>
                <a:solidFill>
                  <a:schemeClr val="bg1"/>
                </a:solidFill>
              </a:rPr>
              <a:t>Rework </a:t>
            </a:r>
            <a:r>
              <a:rPr lang="es-ES" sz="800" b="1" err="1">
                <a:ln w="0"/>
                <a:solidFill>
                  <a:schemeClr val="bg1"/>
                </a:solidFill>
              </a:rPr>
              <a:t>option</a:t>
            </a:r>
            <a:endParaRPr lang="en-US" sz="800" b="1">
              <a:ln w="0"/>
              <a:solidFill>
                <a:schemeClr val="bg1"/>
              </a:solidFill>
            </a:endParaRPr>
          </a:p>
        </p:txBody>
      </p:sp>
      <p:grpSp>
        <p:nvGrpSpPr>
          <p:cNvPr id="11" name="Group 10">
            <a:extLst>
              <a:ext uri="{FF2B5EF4-FFF2-40B4-BE49-F238E27FC236}">
                <a16:creationId xmlns:a16="http://schemas.microsoft.com/office/drawing/2014/main" id="{5ADDCA65-C89A-0EE8-AD24-7F96FBC32587}"/>
              </a:ext>
            </a:extLst>
          </p:cNvPr>
          <p:cNvGrpSpPr/>
          <p:nvPr/>
        </p:nvGrpSpPr>
        <p:grpSpPr>
          <a:xfrm>
            <a:off x="1966331" y="386992"/>
            <a:ext cx="7688412" cy="6240742"/>
            <a:chOff x="1966331" y="386992"/>
            <a:chExt cx="7688412" cy="6240742"/>
          </a:xfrm>
        </p:grpSpPr>
        <p:pic>
          <p:nvPicPr>
            <p:cNvPr id="16" name="Picture 15">
              <a:extLst>
                <a:ext uri="{FF2B5EF4-FFF2-40B4-BE49-F238E27FC236}">
                  <a16:creationId xmlns:a16="http://schemas.microsoft.com/office/drawing/2014/main" id="{6FD5884A-35EC-FF1D-F837-7A1B6228B334}"/>
                </a:ext>
              </a:extLst>
            </p:cNvPr>
            <p:cNvPicPr>
              <a:picLocks noChangeAspect="1"/>
            </p:cNvPicPr>
            <p:nvPr/>
          </p:nvPicPr>
          <p:blipFill>
            <a:blip r:embed="rId3"/>
            <a:stretch>
              <a:fillRect/>
            </a:stretch>
          </p:blipFill>
          <p:spPr>
            <a:xfrm>
              <a:off x="2829616" y="699303"/>
              <a:ext cx="6113351" cy="5704804"/>
            </a:xfrm>
            <a:prstGeom prst="rect">
              <a:avLst/>
            </a:prstGeom>
            <a:ln>
              <a:solidFill>
                <a:srgbClr val="00B0F0"/>
              </a:solidFill>
            </a:ln>
          </p:spPr>
        </p:pic>
        <p:sp>
          <p:nvSpPr>
            <p:cNvPr id="17" name="Rounded Rectangle 258">
              <a:extLst>
                <a:ext uri="{FF2B5EF4-FFF2-40B4-BE49-F238E27FC236}">
                  <a16:creationId xmlns:a16="http://schemas.microsoft.com/office/drawing/2014/main" id="{D4866C44-81BB-5A12-798A-B3300CA274A0}"/>
                </a:ext>
              </a:extLst>
            </p:cNvPr>
            <p:cNvSpPr/>
            <p:nvPr/>
          </p:nvSpPr>
          <p:spPr>
            <a:xfrm>
              <a:off x="5459799" y="1519624"/>
              <a:ext cx="297220" cy="112448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8" name="Rectangle 17">
              <a:extLst>
                <a:ext uri="{FF2B5EF4-FFF2-40B4-BE49-F238E27FC236}">
                  <a16:creationId xmlns:a16="http://schemas.microsoft.com/office/drawing/2014/main" id="{3B2CD2AD-EE5B-F021-B30A-62EF6C1C9D90}"/>
                </a:ext>
              </a:extLst>
            </p:cNvPr>
            <p:cNvSpPr/>
            <p:nvPr/>
          </p:nvSpPr>
          <p:spPr>
            <a:xfrm rot="16200000">
              <a:off x="4956214" y="1971641"/>
              <a:ext cx="1253016" cy="220445"/>
            </a:xfrm>
            <a:prstGeom prst="rect">
              <a:avLst/>
            </a:prstGeom>
            <a:noFill/>
          </p:spPr>
          <p:txBody>
            <a:bodyPr wrap="square" lIns="121920" tIns="60960" rIns="121920" bIns="60960">
              <a:spAutoFit/>
            </a:bodyPr>
            <a:lstStyle/>
            <a:p>
              <a:pPr algn="ctr"/>
              <a:r>
                <a:rPr lang="en-US" sz="700" b="1">
                  <a:ln w="0"/>
                  <a:solidFill>
                    <a:schemeClr val="bg1"/>
                  </a:solidFill>
                </a:rPr>
                <a:t>PCD x8  PEG  CEM #1</a:t>
              </a:r>
            </a:p>
          </p:txBody>
        </p:sp>
        <p:sp>
          <p:nvSpPr>
            <p:cNvPr id="19" name="Rectangle 18">
              <a:extLst>
                <a:ext uri="{FF2B5EF4-FFF2-40B4-BE49-F238E27FC236}">
                  <a16:creationId xmlns:a16="http://schemas.microsoft.com/office/drawing/2014/main" id="{4DC4B553-7872-B151-9E4B-583C22CAA2C6}"/>
                </a:ext>
              </a:extLst>
            </p:cNvPr>
            <p:cNvSpPr/>
            <p:nvPr/>
          </p:nvSpPr>
          <p:spPr>
            <a:xfrm rot="16200000">
              <a:off x="5066437" y="2000984"/>
              <a:ext cx="1253016" cy="220445"/>
            </a:xfrm>
            <a:prstGeom prst="rect">
              <a:avLst/>
            </a:prstGeom>
            <a:noFill/>
          </p:spPr>
          <p:txBody>
            <a:bodyPr wrap="square" lIns="121920" tIns="60960" rIns="121920" bIns="60960">
              <a:spAutoFit/>
            </a:bodyPr>
            <a:lstStyle/>
            <a:p>
              <a:pPr algn="ctr"/>
              <a:r>
                <a:rPr lang="en-US" sz="700" b="1">
                  <a:ln w="0"/>
                  <a:solidFill>
                    <a:srgbClr val="FFFF00"/>
                  </a:solidFill>
                </a:rPr>
                <a:t>PXPA A0~A7</a:t>
              </a:r>
            </a:p>
          </p:txBody>
        </p:sp>
        <p:sp>
          <p:nvSpPr>
            <p:cNvPr id="20" name="Rounded Rectangle 258">
              <a:extLst>
                <a:ext uri="{FF2B5EF4-FFF2-40B4-BE49-F238E27FC236}">
                  <a16:creationId xmlns:a16="http://schemas.microsoft.com/office/drawing/2014/main" id="{86333C3A-88BE-F837-829B-1BDE4CC36EF7}"/>
                </a:ext>
              </a:extLst>
            </p:cNvPr>
            <p:cNvSpPr/>
            <p:nvPr/>
          </p:nvSpPr>
          <p:spPr>
            <a:xfrm>
              <a:off x="4672399" y="1519624"/>
              <a:ext cx="297220" cy="112448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 name="Rectangle 29">
              <a:extLst>
                <a:ext uri="{FF2B5EF4-FFF2-40B4-BE49-F238E27FC236}">
                  <a16:creationId xmlns:a16="http://schemas.microsoft.com/office/drawing/2014/main" id="{40D4B921-907F-6D1B-B493-E7C8502541F6}"/>
                </a:ext>
              </a:extLst>
            </p:cNvPr>
            <p:cNvSpPr/>
            <p:nvPr/>
          </p:nvSpPr>
          <p:spPr>
            <a:xfrm rot="16200000">
              <a:off x="4161054" y="1971640"/>
              <a:ext cx="1253016" cy="220445"/>
            </a:xfrm>
            <a:prstGeom prst="rect">
              <a:avLst/>
            </a:prstGeom>
            <a:noFill/>
          </p:spPr>
          <p:txBody>
            <a:bodyPr wrap="square" lIns="121920" tIns="60960" rIns="121920" bIns="60960">
              <a:spAutoFit/>
            </a:bodyPr>
            <a:lstStyle/>
            <a:p>
              <a:pPr algn="ctr"/>
              <a:r>
                <a:rPr lang="en-US" sz="700" b="1">
                  <a:ln w="0"/>
                  <a:solidFill>
                    <a:schemeClr val="bg1"/>
                  </a:solidFill>
                </a:rPr>
                <a:t>PCD x8  PEG  CEM #2</a:t>
              </a:r>
            </a:p>
          </p:txBody>
        </p:sp>
        <p:sp>
          <p:nvSpPr>
            <p:cNvPr id="31" name="Rectangle 30">
              <a:extLst>
                <a:ext uri="{FF2B5EF4-FFF2-40B4-BE49-F238E27FC236}">
                  <a16:creationId xmlns:a16="http://schemas.microsoft.com/office/drawing/2014/main" id="{A8B9AE82-8604-565D-92BA-571E25774E56}"/>
                </a:ext>
              </a:extLst>
            </p:cNvPr>
            <p:cNvSpPr/>
            <p:nvPr/>
          </p:nvSpPr>
          <p:spPr>
            <a:xfrm rot="16200000">
              <a:off x="4570954" y="2039928"/>
              <a:ext cx="651909" cy="97334"/>
            </a:xfrm>
            <a:prstGeom prst="rect">
              <a:avLst/>
            </a:prstGeom>
            <a:noFill/>
          </p:spPr>
          <p:txBody>
            <a:bodyPr wrap="square" lIns="0" tIns="0" rIns="0" bIns="0">
              <a:spAutoFit/>
            </a:bodyPr>
            <a:lstStyle/>
            <a:p>
              <a:pPr algn="ctr"/>
              <a:r>
                <a:rPr lang="en-US" sz="700" b="1">
                  <a:ln w="0"/>
                  <a:solidFill>
                    <a:srgbClr val="FFFF00"/>
                  </a:solidFill>
                </a:rPr>
                <a:t>PXPB B0~B7</a:t>
              </a:r>
            </a:p>
          </p:txBody>
        </p:sp>
        <p:sp>
          <p:nvSpPr>
            <p:cNvPr id="32" name="Rounded Rectangle 258">
              <a:extLst>
                <a:ext uri="{FF2B5EF4-FFF2-40B4-BE49-F238E27FC236}">
                  <a16:creationId xmlns:a16="http://schemas.microsoft.com/office/drawing/2014/main" id="{39748724-63F6-CD65-D194-6ABD13BE0EEF}"/>
                </a:ext>
              </a:extLst>
            </p:cNvPr>
            <p:cNvSpPr/>
            <p:nvPr/>
          </p:nvSpPr>
          <p:spPr>
            <a:xfrm>
              <a:off x="4286784" y="1519624"/>
              <a:ext cx="297220" cy="96228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3" name="Rectangle 32">
              <a:extLst>
                <a:ext uri="{FF2B5EF4-FFF2-40B4-BE49-F238E27FC236}">
                  <a16:creationId xmlns:a16="http://schemas.microsoft.com/office/drawing/2014/main" id="{AAF024DF-B182-52AA-2CBC-F0C6D2C2B287}"/>
                </a:ext>
              </a:extLst>
            </p:cNvPr>
            <p:cNvSpPr/>
            <p:nvPr/>
          </p:nvSpPr>
          <p:spPr>
            <a:xfrm rot="16200000">
              <a:off x="3786934" y="1890545"/>
              <a:ext cx="1253016" cy="220445"/>
            </a:xfrm>
            <a:prstGeom prst="rect">
              <a:avLst/>
            </a:prstGeom>
            <a:noFill/>
          </p:spPr>
          <p:txBody>
            <a:bodyPr wrap="square" lIns="121920" tIns="60960" rIns="121920" bIns="60960">
              <a:spAutoFit/>
            </a:bodyPr>
            <a:lstStyle/>
            <a:p>
              <a:pPr algn="ctr"/>
              <a:r>
                <a:rPr lang="en-US" sz="700" b="1">
                  <a:ln w="0"/>
                  <a:solidFill>
                    <a:schemeClr val="bg1"/>
                  </a:solidFill>
                </a:rPr>
                <a:t>PCD x4  PEG  CEM #3</a:t>
              </a:r>
            </a:p>
          </p:txBody>
        </p:sp>
        <p:sp>
          <p:nvSpPr>
            <p:cNvPr id="34" name="Rectangle 33">
              <a:extLst>
                <a:ext uri="{FF2B5EF4-FFF2-40B4-BE49-F238E27FC236}">
                  <a16:creationId xmlns:a16="http://schemas.microsoft.com/office/drawing/2014/main" id="{B1281128-C56E-3C9D-BF6C-357956FE605F}"/>
                </a:ext>
              </a:extLst>
            </p:cNvPr>
            <p:cNvSpPr/>
            <p:nvPr/>
          </p:nvSpPr>
          <p:spPr>
            <a:xfrm rot="16200000">
              <a:off x="3890807" y="1907373"/>
              <a:ext cx="1253016" cy="220445"/>
            </a:xfrm>
            <a:prstGeom prst="rect">
              <a:avLst/>
            </a:prstGeom>
            <a:noFill/>
          </p:spPr>
          <p:txBody>
            <a:bodyPr wrap="square" lIns="121920" tIns="60960" rIns="121920" bIns="60960">
              <a:spAutoFit/>
            </a:bodyPr>
            <a:lstStyle/>
            <a:p>
              <a:pPr algn="ctr"/>
              <a:r>
                <a:rPr lang="en-US" sz="700" b="1">
                  <a:ln w="0"/>
                  <a:solidFill>
                    <a:srgbClr val="FFFF00"/>
                  </a:solidFill>
                </a:rPr>
                <a:t>PXPB B12~B15</a:t>
              </a:r>
            </a:p>
          </p:txBody>
        </p:sp>
        <p:sp>
          <p:nvSpPr>
            <p:cNvPr id="35" name="Rounded Rectangle 258">
              <a:extLst>
                <a:ext uri="{FF2B5EF4-FFF2-40B4-BE49-F238E27FC236}">
                  <a16:creationId xmlns:a16="http://schemas.microsoft.com/office/drawing/2014/main" id="{A9C33BA7-AE82-2C81-896E-85F050A00614}"/>
                </a:ext>
              </a:extLst>
            </p:cNvPr>
            <p:cNvSpPr/>
            <p:nvPr/>
          </p:nvSpPr>
          <p:spPr>
            <a:xfrm rot="5400000">
              <a:off x="5851242" y="1818627"/>
              <a:ext cx="283896" cy="4853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6" name="Rectangle 35">
              <a:extLst>
                <a:ext uri="{FF2B5EF4-FFF2-40B4-BE49-F238E27FC236}">
                  <a16:creationId xmlns:a16="http://schemas.microsoft.com/office/drawing/2014/main" id="{A2431A80-6371-636D-2A19-90587017FFB3}"/>
                </a:ext>
              </a:extLst>
            </p:cNvPr>
            <p:cNvSpPr/>
            <p:nvPr/>
          </p:nvSpPr>
          <p:spPr>
            <a:xfrm>
              <a:off x="5778039" y="2061309"/>
              <a:ext cx="448625" cy="99793"/>
            </a:xfrm>
            <a:prstGeom prst="rect">
              <a:avLst/>
            </a:prstGeom>
            <a:noFill/>
          </p:spPr>
          <p:txBody>
            <a:bodyPr wrap="square" lIns="0" tIns="0" rIns="0" bIns="0">
              <a:spAutoFit/>
            </a:bodyPr>
            <a:lstStyle/>
            <a:p>
              <a:pPr algn="ctr"/>
              <a:r>
                <a:rPr lang="en-US" sz="700" b="1">
                  <a:ln w="0"/>
                  <a:solidFill>
                    <a:srgbClr val="FFFF00"/>
                  </a:solidFill>
                </a:rPr>
                <a:t>B8~B11</a:t>
              </a:r>
            </a:p>
          </p:txBody>
        </p:sp>
        <p:sp>
          <p:nvSpPr>
            <p:cNvPr id="37" name="Rectangle 36">
              <a:extLst>
                <a:ext uri="{FF2B5EF4-FFF2-40B4-BE49-F238E27FC236}">
                  <a16:creationId xmlns:a16="http://schemas.microsoft.com/office/drawing/2014/main" id="{612E12EE-630C-28BB-BC78-58308C755FBA}"/>
                </a:ext>
              </a:extLst>
            </p:cNvPr>
            <p:cNvSpPr/>
            <p:nvPr/>
          </p:nvSpPr>
          <p:spPr>
            <a:xfrm>
              <a:off x="5773784" y="1961516"/>
              <a:ext cx="448625" cy="99793"/>
            </a:xfrm>
            <a:prstGeom prst="rect">
              <a:avLst/>
            </a:prstGeom>
            <a:noFill/>
          </p:spPr>
          <p:txBody>
            <a:bodyPr wrap="square" lIns="0" tIns="0" rIns="0" bIns="0">
              <a:spAutoFit/>
            </a:bodyPr>
            <a:lstStyle/>
            <a:p>
              <a:pPr algn="ctr"/>
              <a:r>
                <a:rPr lang="en-US" sz="700" b="1">
                  <a:ln w="0"/>
                  <a:solidFill>
                    <a:schemeClr val="bg1"/>
                  </a:solidFill>
                </a:rPr>
                <a:t>SSD #1</a:t>
              </a:r>
            </a:p>
          </p:txBody>
        </p:sp>
        <p:sp>
          <p:nvSpPr>
            <p:cNvPr id="38" name="Rounded Rectangle 258">
              <a:extLst>
                <a:ext uri="{FF2B5EF4-FFF2-40B4-BE49-F238E27FC236}">
                  <a16:creationId xmlns:a16="http://schemas.microsoft.com/office/drawing/2014/main" id="{40AF6C6F-DCED-DF1C-E1E5-A0FEA29D417B}"/>
                </a:ext>
              </a:extLst>
            </p:cNvPr>
            <p:cNvSpPr/>
            <p:nvPr/>
          </p:nvSpPr>
          <p:spPr>
            <a:xfrm>
              <a:off x="5079403" y="1519624"/>
              <a:ext cx="297220" cy="96228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9" name="Rectangle 38">
              <a:extLst>
                <a:ext uri="{FF2B5EF4-FFF2-40B4-BE49-F238E27FC236}">
                  <a16:creationId xmlns:a16="http://schemas.microsoft.com/office/drawing/2014/main" id="{D7C5E075-DEBC-23F7-1181-2F3772F5B32C}"/>
                </a:ext>
              </a:extLst>
            </p:cNvPr>
            <p:cNvSpPr/>
            <p:nvPr/>
          </p:nvSpPr>
          <p:spPr>
            <a:xfrm rot="16200000">
              <a:off x="4732560" y="1981018"/>
              <a:ext cx="904454" cy="97334"/>
            </a:xfrm>
            <a:prstGeom prst="rect">
              <a:avLst/>
            </a:prstGeom>
            <a:noFill/>
          </p:spPr>
          <p:txBody>
            <a:bodyPr wrap="square" lIns="0" tIns="0" rIns="0" bIns="0">
              <a:spAutoFit/>
            </a:bodyPr>
            <a:lstStyle/>
            <a:p>
              <a:pPr algn="ctr"/>
              <a:r>
                <a:rPr lang="en-US" sz="700" b="1">
                  <a:ln w="0"/>
                  <a:solidFill>
                    <a:schemeClr val="bg1"/>
                  </a:solidFill>
                </a:rPr>
                <a:t>PCH x4  CEM #1</a:t>
              </a:r>
            </a:p>
          </p:txBody>
        </p:sp>
        <p:sp>
          <p:nvSpPr>
            <p:cNvPr id="40" name="Rectangle 39">
              <a:extLst>
                <a:ext uri="{FF2B5EF4-FFF2-40B4-BE49-F238E27FC236}">
                  <a16:creationId xmlns:a16="http://schemas.microsoft.com/office/drawing/2014/main" id="{A4960C3D-2379-A95F-86C7-DE1C456BFACD}"/>
                </a:ext>
              </a:extLst>
            </p:cNvPr>
            <p:cNvSpPr/>
            <p:nvPr/>
          </p:nvSpPr>
          <p:spPr>
            <a:xfrm rot="16200000">
              <a:off x="4958874" y="1981017"/>
              <a:ext cx="651909" cy="97334"/>
            </a:xfrm>
            <a:prstGeom prst="rect">
              <a:avLst/>
            </a:prstGeom>
            <a:noFill/>
          </p:spPr>
          <p:txBody>
            <a:bodyPr wrap="square" lIns="0" tIns="0" rIns="0" bIns="0">
              <a:spAutoFit/>
            </a:bodyPr>
            <a:lstStyle/>
            <a:p>
              <a:pPr algn="ctr"/>
              <a:r>
                <a:rPr lang="en-US" sz="700" b="1">
                  <a:ln w="0"/>
                  <a:solidFill>
                    <a:srgbClr val="FFFF00"/>
                  </a:solidFill>
                </a:rPr>
                <a:t>PXPF F0~F3</a:t>
              </a:r>
            </a:p>
          </p:txBody>
        </p:sp>
        <p:sp>
          <p:nvSpPr>
            <p:cNvPr id="41" name="Rounded Rectangle 258">
              <a:extLst>
                <a:ext uri="{FF2B5EF4-FFF2-40B4-BE49-F238E27FC236}">
                  <a16:creationId xmlns:a16="http://schemas.microsoft.com/office/drawing/2014/main" id="{F4B14EEC-73B9-57ED-E7B1-875CFBFE1128}"/>
                </a:ext>
              </a:extLst>
            </p:cNvPr>
            <p:cNvSpPr/>
            <p:nvPr/>
          </p:nvSpPr>
          <p:spPr>
            <a:xfrm>
              <a:off x="3898132" y="1519624"/>
              <a:ext cx="297220" cy="96228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2" name="Rectangle 41">
              <a:extLst>
                <a:ext uri="{FF2B5EF4-FFF2-40B4-BE49-F238E27FC236}">
                  <a16:creationId xmlns:a16="http://schemas.microsoft.com/office/drawing/2014/main" id="{06BDDE27-27A2-2EF9-5504-1D9883048A49}"/>
                </a:ext>
              </a:extLst>
            </p:cNvPr>
            <p:cNvSpPr/>
            <p:nvPr/>
          </p:nvSpPr>
          <p:spPr>
            <a:xfrm rot="16200000">
              <a:off x="3550885" y="1952100"/>
              <a:ext cx="904454" cy="97334"/>
            </a:xfrm>
            <a:prstGeom prst="rect">
              <a:avLst/>
            </a:prstGeom>
            <a:noFill/>
          </p:spPr>
          <p:txBody>
            <a:bodyPr wrap="square" lIns="0" tIns="0" rIns="0" bIns="0">
              <a:spAutoFit/>
            </a:bodyPr>
            <a:lstStyle/>
            <a:p>
              <a:pPr algn="ctr"/>
              <a:r>
                <a:rPr lang="en-US" sz="700" b="1">
                  <a:ln w="0"/>
                  <a:solidFill>
                    <a:schemeClr val="bg1"/>
                  </a:solidFill>
                </a:rPr>
                <a:t>PCH x4  CEM #2</a:t>
              </a:r>
            </a:p>
          </p:txBody>
        </p:sp>
        <p:sp>
          <p:nvSpPr>
            <p:cNvPr id="43" name="Rectangle 42">
              <a:extLst>
                <a:ext uri="{FF2B5EF4-FFF2-40B4-BE49-F238E27FC236}">
                  <a16:creationId xmlns:a16="http://schemas.microsoft.com/office/drawing/2014/main" id="{C68CAF7D-D2C0-A050-716A-89535E9FCF1E}"/>
                </a:ext>
              </a:extLst>
            </p:cNvPr>
            <p:cNvSpPr/>
            <p:nvPr/>
          </p:nvSpPr>
          <p:spPr>
            <a:xfrm rot="16200000">
              <a:off x="3782957" y="1971357"/>
              <a:ext cx="651909" cy="97334"/>
            </a:xfrm>
            <a:prstGeom prst="rect">
              <a:avLst/>
            </a:prstGeom>
            <a:noFill/>
          </p:spPr>
          <p:txBody>
            <a:bodyPr wrap="square" lIns="0" tIns="0" rIns="0" bIns="0">
              <a:spAutoFit/>
            </a:bodyPr>
            <a:lstStyle/>
            <a:p>
              <a:pPr algn="ctr"/>
              <a:r>
                <a:rPr lang="en-US" sz="700" b="1">
                  <a:ln w="0"/>
                  <a:solidFill>
                    <a:srgbClr val="FFFF00"/>
                  </a:solidFill>
                </a:rPr>
                <a:t>PXPC C0~C1</a:t>
              </a:r>
            </a:p>
          </p:txBody>
        </p:sp>
        <p:sp>
          <p:nvSpPr>
            <p:cNvPr id="44" name="Rounded Rectangle 258">
              <a:extLst>
                <a:ext uri="{FF2B5EF4-FFF2-40B4-BE49-F238E27FC236}">
                  <a16:creationId xmlns:a16="http://schemas.microsoft.com/office/drawing/2014/main" id="{FF1BB43B-E113-7AD6-F6BF-7A915CF0ABCE}"/>
                </a:ext>
              </a:extLst>
            </p:cNvPr>
            <p:cNvSpPr/>
            <p:nvPr/>
          </p:nvSpPr>
          <p:spPr>
            <a:xfrm>
              <a:off x="3109484" y="1506318"/>
              <a:ext cx="297220" cy="96228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5" name="Rectangle 44">
              <a:extLst>
                <a:ext uri="{FF2B5EF4-FFF2-40B4-BE49-F238E27FC236}">
                  <a16:creationId xmlns:a16="http://schemas.microsoft.com/office/drawing/2014/main" id="{CF5EAC1B-5C86-F38F-25D2-A54DAFD4E1DE}"/>
                </a:ext>
              </a:extLst>
            </p:cNvPr>
            <p:cNvSpPr/>
            <p:nvPr/>
          </p:nvSpPr>
          <p:spPr>
            <a:xfrm rot="16200000">
              <a:off x="2762237" y="1938794"/>
              <a:ext cx="904454" cy="97334"/>
            </a:xfrm>
            <a:prstGeom prst="rect">
              <a:avLst/>
            </a:prstGeom>
            <a:noFill/>
          </p:spPr>
          <p:txBody>
            <a:bodyPr wrap="square" lIns="0" tIns="0" rIns="0" bIns="0">
              <a:spAutoFit/>
            </a:bodyPr>
            <a:lstStyle/>
            <a:p>
              <a:pPr algn="ctr"/>
              <a:r>
                <a:rPr lang="en-US" sz="700" b="1">
                  <a:ln w="0"/>
                  <a:solidFill>
                    <a:schemeClr val="bg1"/>
                  </a:solidFill>
                </a:rPr>
                <a:t>PCH x4  CEM #3</a:t>
              </a:r>
            </a:p>
          </p:txBody>
        </p:sp>
        <p:sp>
          <p:nvSpPr>
            <p:cNvPr id="46" name="Rectangle 45">
              <a:extLst>
                <a:ext uri="{FF2B5EF4-FFF2-40B4-BE49-F238E27FC236}">
                  <a16:creationId xmlns:a16="http://schemas.microsoft.com/office/drawing/2014/main" id="{88CB698D-3A9B-3831-3846-1CD02D7D91D1}"/>
                </a:ext>
              </a:extLst>
            </p:cNvPr>
            <p:cNvSpPr/>
            <p:nvPr/>
          </p:nvSpPr>
          <p:spPr>
            <a:xfrm rot="16200000">
              <a:off x="2994309" y="1958051"/>
              <a:ext cx="651909" cy="97334"/>
            </a:xfrm>
            <a:prstGeom prst="rect">
              <a:avLst/>
            </a:prstGeom>
            <a:noFill/>
          </p:spPr>
          <p:txBody>
            <a:bodyPr wrap="square" lIns="0" tIns="0" rIns="0" bIns="0">
              <a:spAutoFit/>
            </a:bodyPr>
            <a:lstStyle/>
            <a:p>
              <a:pPr algn="ctr"/>
              <a:r>
                <a:rPr lang="en-US" sz="700" b="1">
                  <a:ln w="0"/>
                  <a:solidFill>
                    <a:srgbClr val="FFFF00"/>
                  </a:solidFill>
                </a:rPr>
                <a:t>PXPE E0~E3</a:t>
              </a:r>
            </a:p>
          </p:txBody>
        </p:sp>
        <p:sp>
          <p:nvSpPr>
            <p:cNvPr id="47" name="Rectangle 46">
              <a:extLst>
                <a:ext uri="{FF2B5EF4-FFF2-40B4-BE49-F238E27FC236}">
                  <a16:creationId xmlns:a16="http://schemas.microsoft.com/office/drawing/2014/main" id="{356FA204-2E51-2BEA-B026-1553A254F0E0}"/>
                </a:ext>
              </a:extLst>
            </p:cNvPr>
            <p:cNvSpPr/>
            <p:nvPr/>
          </p:nvSpPr>
          <p:spPr>
            <a:xfrm>
              <a:off x="6546503" y="3497912"/>
              <a:ext cx="1231931" cy="234360"/>
            </a:xfrm>
            <a:prstGeom prst="rect">
              <a:avLst/>
            </a:prstGeom>
            <a:noFill/>
          </p:spPr>
          <p:txBody>
            <a:bodyPr wrap="square" lIns="121920" tIns="60960" rIns="121920" bIns="60960">
              <a:spAutoFit/>
            </a:bodyPr>
            <a:lstStyle/>
            <a:p>
              <a:pPr algn="ctr"/>
              <a:r>
                <a:rPr lang="en-US" sz="800" b="1">
                  <a:ln w="0"/>
                  <a:solidFill>
                    <a:schemeClr val="bg1"/>
                  </a:solidFill>
                </a:rPr>
                <a:t>LGA1954 Socket V2</a:t>
              </a:r>
            </a:p>
          </p:txBody>
        </p:sp>
        <p:sp>
          <p:nvSpPr>
            <p:cNvPr id="48" name="Rounded Rectangle 217">
              <a:extLst>
                <a:ext uri="{FF2B5EF4-FFF2-40B4-BE49-F238E27FC236}">
                  <a16:creationId xmlns:a16="http://schemas.microsoft.com/office/drawing/2014/main" id="{B06606C7-033E-3453-7CFA-8AB7574B73EE}"/>
                </a:ext>
              </a:extLst>
            </p:cNvPr>
            <p:cNvSpPr/>
            <p:nvPr/>
          </p:nvSpPr>
          <p:spPr>
            <a:xfrm>
              <a:off x="6582489" y="2536134"/>
              <a:ext cx="1134561" cy="961778"/>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9" name="Rounded Rectangle 258">
              <a:extLst>
                <a:ext uri="{FF2B5EF4-FFF2-40B4-BE49-F238E27FC236}">
                  <a16:creationId xmlns:a16="http://schemas.microsoft.com/office/drawing/2014/main" id="{03F83A40-A402-AE56-F56C-F5B4C3926B48}"/>
                </a:ext>
              </a:extLst>
            </p:cNvPr>
            <p:cNvSpPr/>
            <p:nvPr/>
          </p:nvSpPr>
          <p:spPr>
            <a:xfrm rot="5400000">
              <a:off x="3369280" y="3846307"/>
              <a:ext cx="283896" cy="53061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0" name="Rectangle 49">
              <a:extLst>
                <a:ext uri="{FF2B5EF4-FFF2-40B4-BE49-F238E27FC236}">
                  <a16:creationId xmlns:a16="http://schemas.microsoft.com/office/drawing/2014/main" id="{8FC7B6E9-0591-94FE-81CE-7609724D4787}"/>
                </a:ext>
              </a:extLst>
            </p:cNvPr>
            <p:cNvSpPr/>
            <p:nvPr/>
          </p:nvSpPr>
          <p:spPr>
            <a:xfrm>
              <a:off x="3286915" y="4118709"/>
              <a:ext cx="448625" cy="99793"/>
            </a:xfrm>
            <a:prstGeom prst="rect">
              <a:avLst/>
            </a:prstGeom>
            <a:noFill/>
          </p:spPr>
          <p:txBody>
            <a:bodyPr wrap="square" lIns="0" tIns="0" rIns="0" bIns="0">
              <a:spAutoFit/>
            </a:bodyPr>
            <a:lstStyle/>
            <a:p>
              <a:pPr algn="ctr"/>
              <a:r>
                <a:rPr lang="en-US" sz="700" b="1">
                  <a:ln w="0"/>
                  <a:solidFill>
                    <a:srgbClr val="FFFF00"/>
                  </a:solidFill>
                </a:rPr>
                <a:t>PXPD x4</a:t>
              </a:r>
            </a:p>
          </p:txBody>
        </p:sp>
        <p:sp>
          <p:nvSpPr>
            <p:cNvPr id="51" name="Rectangle 50">
              <a:extLst>
                <a:ext uri="{FF2B5EF4-FFF2-40B4-BE49-F238E27FC236}">
                  <a16:creationId xmlns:a16="http://schemas.microsoft.com/office/drawing/2014/main" id="{BE5D49C5-D27B-DD7A-91DF-CF9E0CA2787F}"/>
                </a:ext>
              </a:extLst>
            </p:cNvPr>
            <p:cNvSpPr/>
            <p:nvPr/>
          </p:nvSpPr>
          <p:spPr>
            <a:xfrm>
              <a:off x="3282660" y="4018916"/>
              <a:ext cx="448625" cy="99793"/>
            </a:xfrm>
            <a:prstGeom prst="rect">
              <a:avLst/>
            </a:prstGeom>
            <a:noFill/>
          </p:spPr>
          <p:txBody>
            <a:bodyPr wrap="square" lIns="0" tIns="0" rIns="0" bIns="0">
              <a:spAutoFit/>
            </a:bodyPr>
            <a:lstStyle/>
            <a:p>
              <a:pPr algn="ctr"/>
              <a:r>
                <a:rPr lang="en-US" sz="700" b="1">
                  <a:ln w="0"/>
                  <a:solidFill>
                    <a:schemeClr val="bg1"/>
                  </a:solidFill>
                </a:rPr>
                <a:t>SSD #3</a:t>
              </a:r>
            </a:p>
          </p:txBody>
        </p:sp>
        <p:sp>
          <p:nvSpPr>
            <p:cNvPr id="52" name="Rounded Rectangle 217">
              <a:extLst>
                <a:ext uri="{FF2B5EF4-FFF2-40B4-BE49-F238E27FC236}">
                  <a16:creationId xmlns:a16="http://schemas.microsoft.com/office/drawing/2014/main" id="{B90847E7-7EDA-F7D0-B514-2D2D01782461}"/>
                </a:ext>
              </a:extLst>
            </p:cNvPr>
            <p:cNvSpPr/>
            <p:nvPr/>
          </p:nvSpPr>
          <p:spPr>
            <a:xfrm>
              <a:off x="4213487" y="3064654"/>
              <a:ext cx="772007" cy="961778"/>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3" name="Rectangle 52">
              <a:extLst>
                <a:ext uri="{FF2B5EF4-FFF2-40B4-BE49-F238E27FC236}">
                  <a16:creationId xmlns:a16="http://schemas.microsoft.com/office/drawing/2014/main" id="{5DF8A00F-2109-6B56-B9F6-1FF2003D5160}"/>
                </a:ext>
              </a:extLst>
            </p:cNvPr>
            <p:cNvSpPr/>
            <p:nvPr/>
          </p:nvSpPr>
          <p:spPr>
            <a:xfrm>
              <a:off x="2117840" y="4571567"/>
              <a:ext cx="621088" cy="236554"/>
            </a:xfrm>
            <a:prstGeom prst="rect">
              <a:avLst/>
            </a:prstGeom>
            <a:solidFill>
              <a:schemeClr val="tx1"/>
            </a:solidFill>
          </p:spPr>
          <p:txBody>
            <a:bodyPr wrap="square" lIns="0" tIns="0" rIns="0" bIns="0">
              <a:noAutofit/>
            </a:bodyPr>
            <a:lstStyle/>
            <a:p>
              <a:pPr algn="ctr">
                <a:spcBef>
                  <a:spcPts val="0"/>
                </a:spcBef>
              </a:pPr>
              <a:r>
                <a:rPr lang="en-US" sz="800" b="1">
                  <a:ln w="0"/>
                  <a:solidFill>
                    <a:schemeClr val="bg1"/>
                  </a:solidFill>
                </a:rPr>
                <a:t>MECC</a:t>
              </a:r>
            </a:p>
            <a:p>
              <a:pPr algn="ctr">
                <a:spcBef>
                  <a:spcPts val="0"/>
                </a:spcBef>
              </a:pPr>
              <a:r>
                <a:rPr lang="en-US" sz="800" b="1">
                  <a:ln w="0"/>
                  <a:solidFill>
                    <a:schemeClr val="bg1"/>
                  </a:solidFill>
                </a:rPr>
                <a:t>Connector </a:t>
              </a:r>
            </a:p>
          </p:txBody>
        </p:sp>
        <p:sp>
          <p:nvSpPr>
            <p:cNvPr id="54" name="Rounded Rectangle 217">
              <a:extLst>
                <a:ext uri="{FF2B5EF4-FFF2-40B4-BE49-F238E27FC236}">
                  <a16:creationId xmlns:a16="http://schemas.microsoft.com/office/drawing/2014/main" id="{F7F4AFC3-3E60-3B43-270A-11A8CE763D2A}"/>
                </a:ext>
              </a:extLst>
            </p:cNvPr>
            <p:cNvSpPr/>
            <p:nvPr/>
          </p:nvSpPr>
          <p:spPr>
            <a:xfrm>
              <a:off x="6403751" y="3911161"/>
              <a:ext cx="1459676" cy="277048"/>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5" name="Rectangle 54">
              <a:extLst>
                <a:ext uri="{FF2B5EF4-FFF2-40B4-BE49-F238E27FC236}">
                  <a16:creationId xmlns:a16="http://schemas.microsoft.com/office/drawing/2014/main" id="{1057B0A6-6B25-9E99-C07B-E700A4CC15D0}"/>
                </a:ext>
              </a:extLst>
            </p:cNvPr>
            <p:cNvSpPr/>
            <p:nvPr/>
          </p:nvSpPr>
          <p:spPr>
            <a:xfrm>
              <a:off x="6582489" y="3969665"/>
              <a:ext cx="1177356" cy="194284"/>
            </a:xfrm>
            <a:prstGeom prst="rect">
              <a:avLst/>
            </a:prstGeom>
            <a:noFill/>
          </p:spPr>
          <p:txBody>
            <a:bodyPr wrap="square" lIns="0" tIns="0" rIns="0" bIns="0">
              <a:spAutoFit/>
            </a:bodyPr>
            <a:lstStyle/>
            <a:p>
              <a:pPr algn="ctr">
                <a:spcBef>
                  <a:spcPts val="0"/>
                </a:spcBef>
              </a:pPr>
              <a:r>
                <a:rPr lang="en-US" sz="700" b="1">
                  <a:ln w="0"/>
                  <a:solidFill>
                    <a:schemeClr val="bg1"/>
                  </a:solidFill>
                </a:rPr>
                <a:t>DDR5 SODIMM (Ch0/2) ; SPD addr=A0</a:t>
              </a:r>
            </a:p>
          </p:txBody>
        </p:sp>
        <p:sp>
          <p:nvSpPr>
            <p:cNvPr id="56" name="Rectangle 55">
              <a:extLst>
                <a:ext uri="{FF2B5EF4-FFF2-40B4-BE49-F238E27FC236}">
                  <a16:creationId xmlns:a16="http://schemas.microsoft.com/office/drawing/2014/main" id="{B8D07C1D-76ED-30E6-C7B5-CB6466493ABE}"/>
                </a:ext>
              </a:extLst>
            </p:cNvPr>
            <p:cNvSpPr/>
            <p:nvPr/>
          </p:nvSpPr>
          <p:spPr>
            <a:xfrm>
              <a:off x="6582489" y="4226895"/>
              <a:ext cx="1177356" cy="194284"/>
            </a:xfrm>
            <a:prstGeom prst="rect">
              <a:avLst/>
            </a:prstGeom>
            <a:noFill/>
          </p:spPr>
          <p:txBody>
            <a:bodyPr wrap="square" lIns="0" tIns="0" rIns="0" bIns="0">
              <a:spAutoFit/>
            </a:bodyPr>
            <a:lstStyle/>
            <a:p>
              <a:pPr algn="ctr">
                <a:spcBef>
                  <a:spcPts val="0"/>
                </a:spcBef>
              </a:pPr>
              <a:r>
                <a:rPr lang="en-US" sz="700" b="1">
                  <a:ln w="0"/>
                  <a:solidFill>
                    <a:schemeClr val="bg1"/>
                  </a:solidFill>
                </a:rPr>
                <a:t>DDR5 SODIMM (Ch1/3) ; SPD addr=A4</a:t>
              </a:r>
            </a:p>
          </p:txBody>
        </p:sp>
        <p:sp>
          <p:nvSpPr>
            <p:cNvPr id="57" name="Rounded Rectangle 258">
              <a:extLst>
                <a:ext uri="{FF2B5EF4-FFF2-40B4-BE49-F238E27FC236}">
                  <a16:creationId xmlns:a16="http://schemas.microsoft.com/office/drawing/2014/main" id="{0A6477CC-A0F9-CCEE-2715-A668B88AC2B3}"/>
                </a:ext>
              </a:extLst>
            </p:cNvPr>
            <p:cNvSpPr/>
            <p:nvPr/>
          </p:nvSpPr>
          <p:spPr>
            <a:xfrm>
              <a:off x="2891189" y="4253562"/>
              <a:ext cx="391471" cy="727894"/>
            </a:xfrm>
            <a:prstGeom prst="roundRect">
              <a:avLst>
                <a:gd name="adj" fmla="val 10179"/>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8" name="Rounded Rectangle 258">
              <a:extLst>
                <a:ext uri="{FF2B5EF4-FFF2-40B4-BE49-F238E27FC236}">
                  <a16:creationId xmlns:a16="http://schemas.microsoft.com/office/drawing/2014/main" id="{E37172D7-1F2D-085A-DD59-A4B7AFA168F4}"/>
                </a:ext>
              </a:extLst>
            </p:cNvPr>
            <p:cNvSpPr/>
            <p:nvPr/>
          </p:nvSpPr>
          <p:spPr>
            <a:xfrm>
              <a:off x="2891189" y="3436055"/>
              <a:ext cx="163213" cy="727894"/>
            </a:xfrm>
            <a:prstGeom prst="roundRect">
              <a:avLst>
                <a:gd name="adj" fmla="val 10179"/>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9" name="Rectangle 58">
              <a:extLst>
                <a:ext uri="{FF2B5EF4-FFF2-40B4-BE49-F238E27FC236}">
                  <a16:creationId xmlns:a16="http://schemas.microsoft.com/office/drawing/2014/main" id="{ABAB1A9E-F845-A1C4-FC83-349C07069DB5}"/>
                </a:ext>
              </a:extLst>
            </p:cNvPr>
            <p:cNvSpPr/>
            <p:nvPr/>
          </p:nvSpPr>
          <p:spPr>
            <a:xfrm>
              <a:off x="2117840" y="3743126"/>
              <a:ext cx="627102" cy="161186"/>
            </a:xfrm>
            <a:prstGeom prst="rect">
              <a:avLst/>
            </a:prstGeom>
            <a:solidFill>
              <a:schemeClr val="tx1"/>
            </a:solidFill>
          </p:spPr>
          <p:txBody>
            <a:bodyPr wrap="square" lIns="0" tIns="0" rIns="0" bIns="0" anchor="ctr">
              <a:noAutofit/>
            </a:bodyPr>
            <a:lstStyle/>
            <a:p>
              <a:pPr algn="ctr">
                <a:spcBef>
                  <a:spcPts val="0"/>
                </a:spcBef>
              </a:pPr>
              <a:r>
                <a:rPr lang="en-US" sz="800" b="1" err="1">
                  <a:ln w="0"/>
                  <a:solidFill>
                    <a:schemeClr val="bg1"/>
                  </a:solidFill>
                </a:rPr>
                <a:t>eSPI</a:t>
              </a:r>
              <a:r>
                <a:rPr lang="en-US" sz="800" b="1">
                  <a:ln w="0"/>
                  <a:solidFill>
                    <a:schemeClr val="bg1"/>
                  </a:solidFill>
                </a:rPr>
                <a:t> HDR</a:t>
              </a:r>
            </a:p>
          </p:txBody>
        </p:sp>
        <p:sp>
          <p:nvSpPr>
            <p:cNvPr id="60" name="Rounded Rectangle 258">
              <a:extLst>
                <a:ext uri="{FF2B5EF4-FFF2-40B4-BE49-F238E27FC236}">
                  <a16:creationId xmlns:a16="http://schemas.microsoft.com/office/drawing/2014/main" id="{8917333D-2C5F-B9BD-3B0C-B185C6B93F65}"/>
                </a:ext>
              </a:extLst>
            </p:cNvPr>
            <p:cNvSpPr/>
            <p:nvPr/>
          </p:nvSpPr>
          <p:spPr>
            <a:xfrm>
              <a:off x="2898803" y="2635269"/>
              <a:ext cx="163213" cy="727894"/>
            </a:xfrm>
            <a:prstGeom prst="roundRect">
              <a:avLst>
                <a:gd name="adj" fmla="val 10179"/>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1" name="Rectangle 60">
              <a:extLst>
                <a:ext uri="{FF2B5EF4-FFF2-40B4-BE49-F238E27FC236}">
                  <a16:creationId xmlns:a16="http://schemas.microsoft.com/office/drawing/2014/main" id="{4DC1EC75-1800-73F2-47BB-05BD5DD1C721}"/>
                </a:ext>
              </a:extLst>
            </p:cNvPr>
            <p:cNvSpPr/>
            <p:nvPr/>
          </p:nvSpPr>
          <p:spPr>
            <a:xfrm>
              <a:off x="2117840" y="3027218"/>
              <a:ext cx="621088" cy="161186"/>
            </a:xfrm>
            <a:prstGeom prst="rect">
              <a:avLst/>
            </a:prstGeom>
            <a:solidFill>
              <a:schemeClr val="tx1"/>
            </a:solidFill>
          </p:spPr>
          <p:txBody>
            <a:bodyPr wrap="square" lIns="0" tIns="0" rIns="0" bIns="0" anchor="ctr">
              <a:noAutofit/>
            </a:bodyPr>
            <a:lstStyle/>
            <a:p>
              <a:pPr algn="ctr">
                <a:spcBef>
                  <a:spcPts val="0"/>
                </a:spcBef>
              </a:pPr>
              <a:r>
                <a:rPr lang="en-US" sz="800" b="1">
                  <a:ln w="0"/>
                  <a:solidFill>
                    <a:schemeClr val="bg1"/>
                  </a:solidFill>
                </a:rPr>
                <a:t> LPSS HDR</a:t>
              </a:r>
            </a:p>
          </p:txBody>
        </p:sp>
        <p:sp>
          <p:nvSpPr>
            <p:cNvPr id="62" name="Rounded Rectangle 258">
              <a:extLst>
                <a:ext uri="{FF2B5EF4-FFF2-40B4-BE49-F238E27FC236}">
                  <a16:creationId xmlns:a16="http://schemas.microsoft.com/office/drawing/2014/main" id="{A872A9F7-BC7A-4CFC-F526-EF6C234EE838}"/>
                </a:ext>
              </a:extLst>
            </p:cNvPr>
            <p:cNvSpPr/>
            <p:nvPr/>
          </p:nvSpPr>
          <p:spPr>
            <a:xfrm>
              <a:off x="2936054" y="5502205"/>
              <a:ext cx="217043" cy="933739"/>
            </a:xfrm>
            <a:prstGeom prst="roundRect">
              <a:avLst>
                <a:gd name="adj" fmla="val 10179"/>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3" name="Rectangle 62">
              <a:extLst>
                <a:ext uri="{FF2B5EF4-FFF2-40B4-BE49-F238E27FC236}">
                  <a16:creationId xmlns:a16="http://schemas.microsoft.com/office/drawing/2014/main" id="{6DB9E98E-B5A8-81A3-23C1-80778C872278}"/>
                </a:ext>
              </a:extLst>
            </p:cNvPr>
            <p:cNvSpPr/>
            <p:nvPr/>
          </p:nvSpPr>
          <p:spPr>
            <a:xfrm>
              <a:off x="1966331" y="5856375"/>
              <a:ext cx="803213" cy="190268"/>
            </a:xfrm>
            <a:prstGeom prst="rect">
              <a:avLst/>
            </a:prstGeom>
            <a:solidFill>
              <a:schemeClr val="tx1"/>
            </a:solidFill>
          </p:spPr>
          <p:txBody>
            <a:bodyPr wrap="square" lIns="0" tIns="0" rIns="0" bIns="0" anchor="ctr">
              <a:noAutofit/>
            </a:bodyPr>
            <a:lstStyle/>
            <a:p>
              <a:pPr algn="ctr">
                <a:spcBef>
                  <a:spcPts val="0"/>
                </a:spcBef>
              </a:pPr>
              <a:r>
                <a:rPr lang="en-US" sz="800" b="1">
                  <a:ln w="0"/>
                  <a:solidFill>
                    <a:schemeClr val="bg1"/>
                  </a:solidFill>
                </a:rPr>
                <a:t>PM Sideband</a:t>
              </a:r>
            </a:p>
          </p:txBody>
        </p:sp>
        <p:sp>
          <p:nvSpPr>
            <p:cNvPr id="128" name="Rounded Rectangle 258">
              <a:extLst>
                <a:ext uri="{FF2B5EF4-FFF2-40B4-BE49-F238E27FC236}">
                  <a16:creationId xmlns:a16="http://schemas.microsoft.com/office/drawing/2014/main" id="{9E6F5FCF-5448-C4F6-BCB4-4FE49CF7F776}"/>
                </a:ext>
              </a:extLst>
            </p:cNvPr>
            <p:cNvSpPr/>
            <p:nvPr/>
          </p:nvSpPr>
          <p:spPr>
            <a:xfrm rot="5400000">
              <a:off x="3336521" y="4379998"/>
              <a:ext cx="358956" cy="391471"/>
            </a:xfrm>
            <a:prstGeom prst="roundRect">
              <a:avLst>
                <a:gd name="adj" fmla="val 6053"/>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9" name="Rectangle 128">
              <a:extLst>
                <a:ext uri="{FF2B5EF4-FFF2-40B4-BE49-F238E27FC236}">
                  <a16:creationId xmlns:a16="http://schemas.microsoft.com/office/drawing/2014/main" id="{3D2BAE04-B0CA-F981-BB78-BDD8498206BC}"/>
                </a:ext>
              </a:extLst>
            </p:cNvPr>
            <p:cNvSpPr/>
            <p:nvPr/>
          </p:nvSpPr>
          <p:spPr>
            <a:xfrm>
              <a:off x="3335570" y="4438485"/>
              <a:ext cx="342804" cy="97334"/>
            </a:xfrm>
            <a:prstGeom prst="rect">
              <a:avLst/>
            </a:prstGeom>
            <a:noFill/>
          </p:spPr>
          <p:txBody>
            <a:bodyPr wrap="square" lIns="0" tIns="0" rIns="0" bIns="0">
              <a:spAutoFit/>
            </a:bodyPr>
            <a:lstStyle/>
            <a:p>
              <a:pPr algn="ctr"/>
              <a:r>
                <a:rPr lang="en-US" sz="700" b="1">
                  <a:ln w="0"/>
                  <a:solidFill>
                    <a:schemeClr val="bg1"/>
                  </a:solidFill>
                </a:rPr>
                <a:t>EC</a:t>
              </a:r>
            </a:p>
          </p:txBody>
        </p:sp>
        <p:sp>
          <p:nvSpPr>
            <p:cNvPr id="130" name="Rounded Rectangle 258">
              <a:extLst>
                <a:ext uri="{FF2B5EF4-FFF2-40B4-BE49-F238E27FC236}">
                  <a16:creationId xmlns:a16="http://schemas.microsoft.com/office/drawing/2014/main" id="{913373AF-3B7F-2B51-ADCC-E891CD077A9D}"/>
                </a:ext>
              </a:extLst>
            </p:cNvPr>
            <p:cNvSpPr/>
            <p:nvPr/>
          </p:nvSpPr>
          <p:spPr>
            <a:xfrm rot="5400000">
              <a:off x="3701406" y="5813819"/>
              <a:ext cx="189835" cy="98091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1" name="Rectangle 130">
              <a:extLst>
                <a:ext uri="{FF2B5EF4-FFF2-40B4-BE49-F238E27FC236}">
                  <a16:creationId xmlns:a16="http://schemas.microsoft.com/office/drawing/2014/main" id="{AB4B8F88-1849-59B0-FF45-13CF21831F1F}"/>
                </a:ext>
              </a:extLst>
            </p:cNvPr>
            <p:cNvSpPr/>
            <p:nvPr/>
          </p:nvSpPr>
          <p:spPr>
            <a:xfrm>
              <a:off x="3335570" y="6467814"/>
              <a:ext cx="822009" cy="97334"/>
            </a:xfrm>
            <a:prstGeom prst="rect">
              <a:avLst/>
            </a:prstGeom>
            <a:noFill/>
          </p:spPr>
          <p:txBody>
            <a:bodyPr wrap="square" lIns="0" tIns="0" rIns="0" bIns="0">
              <a:spAutoFit/>
            </a:bodyPr>
            <a:lstStyle/>
            <a:p>
              <a:pPr algn="ctr"/>
              <a:r>
                <a:rPr lang="en-US" sz="700" b="1">
                  <a:ln w="0"/>
                  <a:solidFill>
                    <a:srgbClr val="C00000"/>
                  </a:solidFill>
                </a:rPr>
                <a:t>SATA #0 Direct</a:t>
              </a:r>
            </a:p>
          </p:txBody>
        </p:sp>
        <p:sp>
          <p:nvSpPr>
            <p:cNvPr id="132" name="Rounded Rectangle 258">
              <a:extLst>
                <a:ext uri="{FF2B5EF4-FFF2-40B4-BE49-F238E27FC236}">
                  <a16:creationId xmlns:a16="http://schemas.microsoft.com/office/drawing/2014/main" id="{BE1657D4-F522-A64F-F68A-38B0B4873CBA}"/>
                </a:ext>
              </a:extLst>
            </p:cNvPr>
            <p:cNvSpPr/>
            <p:nvPr/>
          </p:nvSpPr>
          <p:spPr>
            <a:xfrm rot="5400000">
              <a:off x="3618843" y="5565581"/>
              <a:ext cx="402826" cy="21704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9" name="Rounded Rectangle 258">
              <a:extLst>
                <a:ext uri="{FF2B5EF4-FFF2-40B4-BE49-F238E27FC236}">
                  <a16:creationId xmlns:a16="http://schemas.microsoft.com/office/drawing/2014/main" id="{613B9A3E-9B60-D791-595D-928AE6F70A6E}"/>
                </a:ext>
              </a:extLst>
            </p:cNvPr>
            <p:cNvSpPr/>
            <p:nvPr/>
          </p:nvSpPr>
          <p:spPr>
            <a:xfrm rot="5400000">
              <a:off x="3819689" y="5565580"/>
              <a:ext cx="402828" cy="21704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0" name="Rectangle 139">
              <a:extLst>
                <a:ext uri="{FF2B5EF4-FFF2-40B4-BE49-F238E27FC236}">
                  <a16:creationId xmlns:a16="http://schemas.microsoft.com/office/drawing/2014/main" id="{5201BED4-8208-C704-F643-374C67C1D453}"/>
                </a:ext>
              </a:extLst>
            </p:cNvPr>
            <p:cNvSpPr/>
            <p:nvPr/>
          </p:nvSpPr>
          <p:spPr>
            <a:xfrm rot="16200000">
              <a:off x="3639463" y="5621968"/>
              <a:ext cx="371480" cy="97334"/>
            </a:xfrm>
            <a:prstGeom prst="rect">
              <a:avLst/>
            </a:prstGeom>
            <a:noFill/>
          </p:spPr>
          <p:txBody>
            <a:bodyPr wrap="square" lIns="0" tIns="0" rIns="0" bIns="0">
              <a:spAutoFit/>
            </a:bodyPr>
            <a:lstStyle/>
            <a:p>
              <a:pPr algn="ctr"/>
              <a:r>
                <a:rPr lang="en-US" sz="700" b="1">
                  <a:ln w="0"/>
                  <a:solidFill>
                    <a:schemeClr val="bg1"/>
                  </a:solidFill>
                </a:rPr>
                <a:t>SATA #1</a:t>
              </a:r>
            </a:p>
          </p:txBody>
        </p:sp>
        <p:sp>
          <p:nvSpPr>
            <p:cNvPr id="141" name="Rectangle 140">
              <a:extLst>
                <a:ext uri="{FF2B5EF4-FFF2-40B4-BE49-F238E27FC236}">
                  <a16:creationId xmlns:a16="http://schemas.microsoft.com/office/drawing/2014/main" id="{A438094C-E140-F5AB-EDBA-DCB90AD39F42}"/>
                </a:ext>
              </a:extLst>
            </p:cNvPr>
            <p:cNvSpPr/>
            <p:nvPr/>
          </p:nvSpPr>
          <p:spPr>
            <a:xfrm rot="16200000">
              <a:off x="3835363" y="5641108"/>
              <a:ext cx="371480" cy="97334"/>
            </a:xfrm>
            <a:prstGeom prst="rect">
              <a:avLst/>
            </a:prstGeom>
            <a:noFill/>
          </p:spPr>
          <p:txBody>
            <a:bodyPr wrap="square" lIns="0" tIns="0" rIns="0" bIns="0">
              <a:spAutoFit/>
            </a:bodyPr>
            <a:lstStyle/>
            <a:p>
              <a:pPr algn="ctr"/>
              <a:r>
                <a:rPr lang="en-US" sz="700" b="1">
                  <a:ln w="0"/>
                  <a:solidFill>
                    <a:schemeClr val="bg1"/>
                  </a:solidFill>
                </a:rPr>
                <a:t>SATA #2</a:t>
              </a:r>
            </a:p>
          </p:txBody>
        </p:sp>
        <p:sp>
          <p:nvSpPr>
            <p:cNvPr id="146" name="Rounded Rectangle 258">
              <a:extLst>
                <a:ext uri="{FF2B5EF4-FFF2-40B4-BE49-F238E27FC236}">
                  <a16:creationId xmlns:a16="http://schemas.microsoft.com/office/drawing/2014/main" id="{3B138C75-0661-B640-78E4-86097208438F}"/>
                </a:ext>
              </a:extLst>
            </p:cNvPr>
            <p:cNvSpPr/>
            <p:nvPr/>
          </p:nvSpPr>
          <p:spPr>
            <a:xfrm rot="5400000">
              <a:off x="4321063" y="5439721"/>
              <a:ext cx="156177" cy="54649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8" name="Rectangle 147">
              <a:extLst>
                <a:ext uri="{FF2B5EF4-FFF2-40B4-BE49-F238E27FC236}">
                  <a16:creationId xmlns:a16="http://schemas.microsoft.com/office/drawing/2014/main" id="{C7286B43-80E6-5E63-58A4-FB5A6289CFE9}"/>
                </a:ext>
              </a:extLst>
            </p:cNvPr>
            <p:cNvSpPr/>
            <p:nvPr/>
          </p:nvSpPr>
          <p:spPr>
            <a:xfrm>
              <a:off x="4123027" y="5643617"/>
              <a:ext cx="490672" cy="97334"/>
            </a:xfrm>
            <a:prstGeom prst="rect">
              <a:avLst/>
            </a:prstGeom>
            <a:noFill/>
          </p:spPr>
          <p:txBody>
            <a:bodyPr wrap="square" lIns="0" tIns="0" rIns="0" bIns="0">
              <a:spAutoFit/>
            </a:bodyPr>
            <a:lstStyle/>
            <a:p>
              <a:pPr algn="ctr"/>
              <a:r>
                <a:rPr lang="en-US" sz="700" b="1">
                  <a:ln w="0"/>
                  <a:solidFill>
                    <a:schemeClr val="bg1"/>
                  </a:solidFill>
                </a:rPr>
                <a:t>SATA #3</a:t>
              </a:r>
            </a:p>
          </p:txBody>
        </p:sp>
        <p:sp>
          <p:nvSpPr>
            <p:cNvPr id="150" name="Rectangle 149">
              <a:extLst>
                <a:ext uri="{FF2B5EF4-FFF2-40B4-BE49-F238E27FC236}">
                  <a16:creationId xmlns:a16="http://schemas.microsoft.com/office/drawing/2014/main" id="{A0213D8F-DB46-68F5-58D5-DBBBE056F684}"/>
                </a:ext>
              </a:extLst>
            </p:cNvPr>
            <p:cNvSpPr/>
            <p:nvPr/>
          </p:nvSpPr>
          <p:spPr>
            <a:xfrm>
              <a:off x="4125905" y="5707476"/>
              <a:ext cx="490672" cy="97334"/>
            </a:xfrm>
            <a:prstGeom prst="rect">
              <a:avLst/>
            </a:prstGeom>
            <a:noFill/>
          </p:spPr>
          <p:txBody>
            <a:bodyPr wrap="square" lIns="0" tIns="0" rIns="0" bIns="0">
              <a:spAutoFit/>
            </a:bodyPr>
            <a:lstStyle/>
            <a:p>
              <a:pPr algn="ctr"/>
              <a:r>
                <a:rPr lang="en-US" sz="700" b="1">
                  <a:ln w="0"/>
                  <a:solidFill>
                    <a:schemeClr val="bg1"/>
                  </a:solidFill>
                </a:rPr>
                <a:t>ZPODD</a:t>
              </a:r>
            </a:p>
          </p:txBody>
        </p:sp>
        <p:sp>
          <p:nvSpPr>
            <p:cNvPr id="151" name="Rounded Rectangle 217">
              <a:extLst>
                <a:ext uri="{FF2B5EF4-FFF2-40B4-BE49-F238E27FC236}">
                  <a16:creationId xmlns:a16="http://schemas.microsoft.com/office/drawing/2014/main" id="{6E701C5D-660A-538D-25A8-E0DA2FDCB35C}"/>
                </a:ext>
              </a:extLst>
            </p:cNvPr>
            <p:cNvSpPr/>
            <p:nvPr/>
          </p:nvSpPr>
          <p:spPr>
            <a:xfrm>
              <a:off x="8712204" y="1951649"/>
              <a:ext cx="212292" cy="675627"/>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152" name="Rounded Rectangle 217">
              <a:extLst>
                <a:ext uri="{FF2B5EF4-FFF2-40B4-BE49-F238E27FC236}">
                  <a16:creationId xmlns:a16="http://schemas.microsoft.com/office/drawing/2014/main" id="{067C218D-A1E2-1B5D-AEC3-BDB6E29DEDC9}"/>
                </a:ext>
              </a:extLst>
            </p:cNvPr>
            <p:cNvSpPr/>
            <p:nvPr/>
          </p:nvSpPr>
          <p:spPr>
            <a:xfrm>
              <a:off x="8633569" y="1519624"/>
              <a:ext cx="294061" cy="390102"/>
            </a:xfrm>
            <a:prstGeom prst="roundRect">
              <a:avLst>
                <a:gd name="adj" fmla="val 3462"/>
              </a:avLst>
            </a:prstGeom>
            <a:noFill/>
            <a:ln w="15875" cmpd="sng">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153" name="Rectangle 152">
              <a:extLst>
                <a:ext uri="{FF2B5EF4-FFF2-40B4-BE49-F238E27FC236}">
                  <a16:creationId xmlns:a16="http://schemas.microsoft.com/office/drawing/2014/main" id="{72B5EEE2-874B-663D-A757-612DE01243CA}"/>
                </a:ext>
              </a:extLst>
            </p:cNvPr>
            <p:cNvSpPr/>
            <p:nvPr/>
          </p:nvSpPr>
          <p:spPr>
            <a:xfrm>
              <a:off x="8932691" y="2182373"/>
              <a:ext cx="579191" cy="291234"/>
            </a:xfrm>
            <a:prstGeom prst="rect">
              <a:avLst/>
            </a:prstGeom>
            <a:noFill/>
          </p:spPr>
          <p:txBody>
            <a:bodyPr wrap="square" lIns="0" tIns="0" rIns="0" bIns="0">
              <a:spAutoFit/>
            </a:bodyPr>
            <a:lstStyle/>
            <a:p>
              <a:pPr algn="ctr">
                <a:spcBef>
                  <a:spcPts val="0"/>
                </a:spcBef>
              </a:pPr>
              <a:r>
                <a:rPr lang="en-US" sz="700" b="1">
                  <a:ln w="0"/>
                  <a:solidFill>
                    <a:srgbClr val="C00000"/>
                  </a:solidFill>
                </a:rPr>
                <a:t>DDIA</a:t>
              </a:r>
            </a:p>
            <a:p>
              <a:pPr algn="ctr">
                <a:spcBef>
                  <a:spcPts val="0"/>
                </a:spcBef>
              </a:pPr>
              <a:r>
                <a:rPr lang="en-US" sz="700" b="1">
                  <a:ln w="0"/>
                  <a:solidFill>
                    <a:srgbClr val="C00000"/>
                  </a:solidFill>
                </a:rPr>
                <a:t>eDP 60-pin connector</a:t>
              </a:r>
            </a:p>
          </p:txBody>
        </p:sp>
        <p:sp>
          <p:nvSpPr>
            <p:cNvPr id="158" name="Rectangle 157">
              <a:extLst>
                <a:ext uri="{FF2B5EF4-FFF2-40B4-BE49-F238E27FC236}">
                  <a16:creationId xmlns:a16="http://schemas.microsoft.com/office/drawing/2014/main" id="{36E124A7-92BF-1F39-0598-A85CD73BFFEC}"/>
                </a:ext>
              </a:extLst>
            </p:cNvPr>
            <p:cNvSpPr/>
            <p:nvPr/>
          </p:nvSpPr>
          <p:spPr>
            <a:xfrm>
              <a:off x="8987306" y="1665498"/>
              <a:ext cx="579191" cy="19428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PSU CPU 12V</a:t>
              </a:r>
            </a:p>
            <a:p>
              <a:pPr algn="ctr">
                <a:spcBef>
                  <a:spcPts val="0"/>
                </a:spcBef>
              </a:pPr>
              <a:r>
                <a:rPr lang="en-US" sz="700" b="1">
                  <a:ln w="0"/>
                  <a:solidFill>
                    <a:schemeClr val="bg1"/>
                  </a:solidFill>
                </a:rPr>
                <a:t>2x4 HDR</a:t>
              </a:r>
            </a:p>
          </p:txBody>
        </p:sp>
        <p:sp>
          <p:nvSpPr>
            <p:cNvPr id="163" name="Rounded Rectangle 217">
              <a:extLst>
                <a:ext uri="{FF2B5EF4-FFF2-40B4-BE49-F238E27FC236}">
                  <a16:creationId xmlns:a16="http://schemas.microsoft.com/office/drawing/2014/main" id="{CF48D7A7-AAC1-CC10-4094-7C2E768A42C8}"/>
                </a:ext>
              </a:extLst>
            </p:cNvPr>
            <p:cNvSpPr/>
            <p:nvPr/>
          </p:nvSpPr>
          <p:spPr>
            <a:xfrm>
              <a:off x="8300194" y="740425"/>
              <a:ext cx="412010" cy="241394"/>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164" name="Rounded Rectangle 217">
              <a:extLst>
                <a:ext uri="{FF2B5EF4-FFF2-40B4-BE49-F238E27FC236}">
                  <a16:creationId xmlns:a16="http://schemas.microsoft.com/office/drawing/2014/main" id="{2724336B-5E2F-1553-EE15-665949D4848C}"/>
                </a:ext>
              </a:extLst>
            </p:cNvPr>
            <p:cNvSpPr/>
            <p:nvPr/>
          </p:nvSpPr>
          <p:spPr>
            <a:xfrm>
              <a:off x="7863426" y="740425"/>
              <a:ext cx="412010" cy="241394"/>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166" name="Rectangle 165">
              <a:extLst>
                <a:ext uri="{FF2B5EF4-FFF2-40B4-BE49-F238E27FC236}">
                  <a16:creationId xmlns:a16="http://schemas.microsoft.com/office/drawing/2014/main" id="{8AF435D9-8723-BA7D-FC73-B54BF8BA5CA0}"/>
                </a:ext>
              </a:extLst>
            </p:cNvPr>
            <p:cNvSpPr/>
            <p:nvPr/>
          </p:nvSpPr>
          <p:spPr>
            <a:xfrm>
              <a:off x="7785960" y="408069"/>
              <a:ext cx="579191" cy="291234"/>
            </a:xfrm>
            <a:prstGeom prst="rect">
              <a:avLst/>
            </a:prstGeom>
            <a:solidFill>
              <a:schemeClr val="bg1">
                <a:lumMod val="50000"/>
              </a:schemeClr>
            </a:solidFill>
          </p:spPr>
          <p:txBody>
            <a:bodyPr wrap="square" lIns="0" tIns="0" rIns="0" bIns="0">
              <a:spAutoFit/>
            </a:bodyPr>
            <a:lstStyle/>
            <a:p>
              <a:pPr algn="ctr">
                <a:spcBef>
                  <a:spcPts val="0"/>
                </a:spcBef>
              </a:pPr>
              <a:r>
                <a:rPr lang="en-US" sz="700" b="1">
                  <a:ln w="0"/>
                  <a:solidFill>
                    <a:schemeClr val="bg1"/>
                  </a:solidFill>
                </a:rPr>
                <a:t>DDI3</a:t>
              </a:r>
            </a:p>
            <a:p>
              <a:pPr algn="ctr">
                <a:spcBef>
                  <a:spcPts val="0"/>
                </a:spcBef>
              </a:pPr>
              <a:r>
                <a:rPr lang="en-US" sz="700" b="1" err="1">
                  <a:ln w="0"/>
                  <a:solidFill>
                    <a:schemeClr val="bg1"/>
                  </a:solidFill>
                </a:rPr>
                <a:t>FsDP</a:t>
              </a:r>
              <a:r>
                <a:rPr lang="en-US" sz="700" b="1">
                  <a:ln w="0"/>
                  <a:solidFill>
                    <a:schemeClr val="bg1"/>
                  </a:solidFill>
                </a:rPr>
                <a:t> UHBR10</a:t>
              </a:r>
            </a:p>
          </p:txBody>
        </p:sp>
        <p:sp>
          <p:nvSpPr>
            <p:cNvPr id="167" name="Rectangle 166">
              <a:extLst>
                <a:ext uri="{FF2B5EF4-FFF2-40B4-BE49-F238E27FC236}">
                  <a16:creationId xmlns:a16="http://schemas.microsoft.com/office/drawing/2014/main" id="{F745AD7F-716C-4085-21D8-A106364B114F}"/>
                </a:ext>
              </a:extLst>
            </p:cNvPr>
            <p:cNvSpPr/>
            <p:nvPr/>
          </p:nvSpPr>
          <p:spPr>
            <a:xfrm>
              <a:off x="8239159" y="407268"/>
              <a:ext cx="579191" cy="291234"/>
            </a:xfrm>
            <a:prstGeom prst="rect">
              <a:avLst/>
            </a:prstGeom>
            <a:noFill/>
          </p:spPr>
          <p:txBody>
            <a:bodyPr wrap="square" lIns="0" tIns="0" rIns="0" bIns="0">
              <a:spAutoFit/>
            </a:bodyPr>
            <a:lstStyle/>
            <a:p>
              <a:pPr algn="ctr">
                <a:spcBef>
                  <a:spcPts val="0"/>
                </a:spcBef>
              </a:pPr>
              <a:r>
                <a:rPr lang="en-US" sz="700" b="1">
                  <a:ln w="0"/>
                  <a:solidFill>
                    <a:srgbClr val="C00000"/>
                  </a:solidFill>
                </a:rPr>
                <a:t>DDI2</a:t>
              </a:r>
            </a:p>
            <a:p>
              <a:pPr algn="ctr">
                <a:spcBef>
                  <a:spcPts val="0"/>
                </a:spcBef>
              </a:pPr>
              <a:r>
                <a:rPr lang="en-US" sz="700" b="1" err="1">
                  <a:ln w="0"/>
                  <a:solidFill>
                    <a:srgbClr val="C00000"/>
                  </a:solidFill>
                </a:rPr>
                <a:t>FsDP</a:t>
              </a:r>
              <a:r>
                <a:rPr lang="en-US" sz="700" b="1">
                  <a:ln w="0"/>
                  <a:solidFill>
                    <a:srgbClr val="C00000"/>
                  </a:solidFill>
                </a:rPr>
                <a:t> UHBR20</a:t>
              </a:r>
            </a:p>
          </p:txBody>
        </p:sp>
        <p:sp>
          <p:nvSpPr>
            <p:cNvPr id="168" name="Rounded Rectangle 217">
              <a:extLst>
                <a:ext uri="{FF2B5EF4-FFF2-40B4-BE49-F238E27FC236}">
                  <a16:creationId xmlns:a16="http://schemas.microsoft.com/office/drawing/2014/main" id="{CAD5EC2D-1B5C-3EB7-E9C7-B8B71B71BD0A}"/>
                </a:ext>
              </a:extLst>
            </p:cNvPr>
            <p:cNvSpPr/>
            <p:nvPr/>
          </p:nvSpPr>
          <p:spPr>
            <a:xfrm>
              <a:off x="7185288" y="692236"/>
              <a:ext cx="615966" cy="792462"/>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169" name="Rounded Rectangle 217">
              <a:extLst>
                <a:ext uri="{FF2B5EF4-FFF2-40B4-BE49-F238E27FC236}">
                  <a16:creationId xmlns:a16="http://schemas.microsoft.com/office/drawing/2014/main" id="{13E1058E-A52D-4FE9-566E-D45590966032}"/>
                </a:ext>
              </a:extLst>
            </p:cNvPr>
            <p:cNvSpPr/>
            <p:nvPr/>
          </p:nvSpPr>
          <p:spPr>
            <a:xfrm>
              <a:off x="6546503" y="688797"/>
              <a:ext cx="615965" cy="792462"/>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171" name="Rectangle 170">
              <a:extLst>
                <a:ext uri="{FF2B5EF4-FFF2-40B4-BE49-F238E27FC236}">
                  <a16:creationId xmlns:a16="http://schemas.microsoft.com/office/drawing/2014/main" id="{DB442D0F-BDDF-68B8-A74A-18319BFD55EB}"/>
                </a:ext>
              </a:extLst>
            </p:cNvPr>
            <p:cNvSpPr/>
            <p:nvPr/>
          </p:nvSpPr>
          <p:spPr>
            <a:xfrm>
              <a:off x="6559669" y="396980"/>
              <a:ext cx="579191" cy="291234"/>
            </a:xfrm>
            <a:prstGeom prst="rect">
              <a:avLst/>
            </a:prstGeom>
            <a:noFill/>
          </p:spPr>
          <p:txBody>
            <a:bodyPr wrap="square" lIns="0" tIns="0" rIns="0" bIns="0">
              <a:spAutoFit/>
            </a:bodyPr>
            <a:lstStyle/>
            <a:p>
              <a:pPr algn="ctr">
                <a:spcBef>
                  <a:spcPts val="0"/>
                </a:spcBef>
              </a:pPr>
              <a:r>
                <a:rPr lang="en-US" sz="700" b="1">
                  <a:ln w="0"/>
                  <a:solidFill>
                    <a:srgbClr val="C00000"/>
                  </a:solidFill>
                </a:rPr>
                <a:t>TCP0</a:t>
              </a:r>
            </a:p>
            <a:p>
              <a:pPr algn="ctr">
                <a:spcBef>
                  <a:spcPts val="0"/>
                </a:spcBef>
              </a:pPr>
              <a:r>
                <a:rPr lang="en-US" sz="700" b="1">
                  <a:ln w="0"/>
                  <a:solidFill>
                    <a:srgbClr val="C00000"/>
                  </a:solidFill>
                </a:rPr>
                <a:t>M.2 TCSS</a:t>
              </a:r>
            </a:p>
            <a:p>
              <a:pPr algn="ctr">
                <a:spcBef>
                  <a:spcPts val="0"/>
                </a:spcBef>
              </a:pPr>
              <a:r>
                <a:rPr lang="en-US" sz="700" b="1">
                  <a:ln w="0"/>
                  <a:solidFill>
                    <a:srgbClr val="C00000"/>
                  </a:solidFill>
                </a:rPr>
                <a:t>Module</a:t>
              </a:r>
            </a:p>
          </p:txBody>
        </p:sp>
        <p:sp>
          <p:nvSpPr>
            <p:cNvPr id="172" name="Rectangle 171">
              <a:extLst>
                <a:ext uri="{FF2B5EF4-FFF2-40B4-BE49-F238E27FC236}">
                  <a16:creationId xmlns:a16="http://schemas.microsoft.com/office/drawing/2014/main" id="{01534850-C967-BDA8-C85A-C43EF3B99981}"/>
                </a:ext>
              </a:extLst>
            </p:cNvPr>
            <p:cNvSpPr/>
            <p:nvPr/>
          </p:nvSpPr>
          <p:spPr>
            <a:xfrm>
              <a:off x="7206769" y="390738"/>
              <a:ext cx="579191" cy="291234"/>
            </a:xfrm>
            <a:prstGeom prst="rect">
              <a:avLst/>
            </a:prstGeom>
            <a:noFill/>
          </p:spPr>
          <p:txBody>
            <a:bodyPr wrap="square" lIns="0" tIns="0" rIns="0" bIns="0">
              <a:spAutoFit/>
            </a:bodyPr>
            <a:lstStyle/>
            <a:p>
              <a:pPr algn="ctr">
                <a:spcBef>
                  <a:spcPts val="0"/>
                </a:spcBef>
              </a:pPr>
              <a:r>
                <a:rPr lang="en-US" sz="700" b="1">
                  <a:ln w="0"/>
                  <a:solidFill>
                    <a:srgbClr val="C00000"/>
                  </a:solidFill>
                </a:rPr>
                <a:t>TCP1</a:t>
              </a:r>
            </a:p>
            <a:p>
              <a:pPr algn="ctr">
                <a:spcBef>
                  <a:spcPts val="0"/>
                </a:spcBef>
              </a:pPr>
              <a:r>
                <a:rPr lang="en-US" sz="700" b="1">
                  <a:ln w="0"/>
                  <a:solidFill>
                    <a:srgbClr val="C00000"/>
                  </a:solidFill>
                </a:rPr>
                <a:t>M.2 TCSS</a:t>
              </a:r>
            </a:p>
            <a:p>
              <a:pPr algn="ctr">
                <a:spcBef>
                  <a:spcPts val="0"/>
                </a:spcBef>
              </a:pPr>
              <a:r>
                <a:rPr lang="en-US" sz="700" b="1">
                  <a:ln w="0"/>
                  <a:solidFill>
                    <a:srgbClr val="C00000"/>
                  </a:solidFill>
                </a:rPr>
                <a:t>Module</a:t>
              </a:r>
            </a:p>
          </p:txBody>
        </p:sp>
        <p:sp>
          <p:nvSpPr>
            <p:cNvPr id="176" name="Rectangle 175">
              <a:extLst>
                <a:ext uri="{FF2B5EF4-FFF2-40B4-BE49-F238E27FC236}">
                  <a16:creationId xmlns:a16="http://schemas.microsoft.com/office/drawing/2014/main" id="{DB284E5A-5BB3-9341-CDE5-7815E0F159ED}"/>
                </a:ext>
              </a:extLst>
            </p:cNvPr>
            <p:cNvSpPr/>
            <p:nvPr/>
          </p:nvSpPr>
          <p:spPr>
            <a:xfrm>
              <a:off x="4319555" y="3498200"/>
              <a:ext cx="559870" cy="222048"/>
            </a:xfrm>
            <a:prstGeom prst="rect">
              <a:avLst/>
            </a:prstGeom>
            <a:noFill/>
          </p:spPr>
          <p:txBody>
            <a:bodyPr wrap="square" lIns="0" tIns="0" rIns="0" bIns="0">
              <a:spAutoFit/>
            </a:bodyPr>
            <a:lstStyle/>
            <a:p>
              <a:pPr algn="ctr">
                <a:spcBef>
                  <a:spcPts val="0"/>
                </a:spcBef>
              </a:pPr>
              <a:r>
                <a:rPr lang="en-US" sz="800" b="1">
                  <a:ln w="0"/>
                  <a:solidFill>
                    <a:schemeClr val="bg1"/>
                  </a:solidFill>
                </a:rPr>
                <a:t>NVP-S</a:t>
              </a:r>
            </a:p>
            <a:p>
              <a:pPr algn="ctr">
                <a:spcBef>
                  <a:spcPts val="0"/>
                </a:spcBef>
              </a:pPr>
              <a:r>
                <a:rPr lang="en-US" sz="800" b="1">
                  <a:ln w="0"/>
                  <a:solidFill>
                    <a:schemeClr val="bg1"/>
                  </a:solidFill>
                </a:rPr>
                <a:t>PCH</a:t>
              </a:r>
            </a:p>
          </p:txBody>
        </p:sp>
        <p:sp>
          <p:nvSpPr>
            <p:cNvPr id="180" name="Rectangle 179">
              <a:extLst>
                <a:ext uri="{FF2B5EF4-FFF2-40B4-BE49-F238E27FC236}">
                  <a16:creationId xmlns:a16="http://schemas.microsoft.com/office/drawing/2014/main" id="{64059905-5A3E-A7CB-6FA9-EE7A1F6AA8BD}"/>
                </a:ext>
              </a:extLst>
            </p:cNvPr>
            <p:cNvSpPr/>
            <p:nvPr/>
          </p:nvSpPr>
          <p:spPr>
            <a:xfrm>
              <a:off x="5946276" y="386992"/>
              <a:ext cx="579191" cy="291234"/>
            </a:xfrm>
            <a:prstGeom prst="rect">
              <a:avLst/>
            </a:prstGeom>
            <a:noFill/>
          </p:spPr>
          <p:txBody>
            <a:bodyPr wrap="square" lIns="0" tIns="0" rIns="0" bIns="0">
              <a:spAutoFit/>
            </a:bodyPr>
            <a:lstStyle/>
            <a:p>
              <a:pPr algn="ctr">
                <a:spcBef>
                  <a:spcPts val="0"/>
                </a:spcBef>
              </a:pPr>
              <a:r>
                <a:rPr lang="en-US" sz="700" b="1">
                  <a:ln w="0"/>
                  <a:solidFill>
                    <a:srgbClr val="C00000"/>
                  </a:solidFill>
                </a:rPr>
                <a:t>RJ45</a:t>
              </a:r>
            </a:p>
            <a:p>
              <a:pPr algn="ctr">
                <a:spcBef>
                  <a:spcPts val="0"/>
                </a:spcBef>
              </a:pPr>
              <a:r>
                <a:rPr lang="en-US" sz="700" b="1">
                  <a:ln w="0"/>
                  <a:solidFill>
                    <a:srgbClr val="C00000"/>
                  </a:solidFill>
                </a:rPr>
                <a:t>USB3 P3</a:t>
              </a:r>
            </a:p>
            <a:p>
              <a:pPr algn="ctr">
                <a:spcBef>
                  <a:spcPts val="0"/>
                </a:spcBef>
              </a:pPr>
              <a:r>
                <a:rPr lang="en-US" sz="700" b="1">
                  <a:ln w="0"/>
                  <a:solidFill>
                    <a:srgbClr val="C00000"/>
                  </a:solidFill>
                </a:rPr>
                <a:t>USB3 P4</a:t>
              </a:r>
            </a:p>
          </p:txBody>
        </p:sp>
        <p:sp>
          <p:nvSpPr>
            <p:cNvPr id="182" name="Rounded Rectangle 217">
              <a:extLst>
                <a:ext uri="{FF2B5EF4-FFF2-40B4-BE49-F238E27FC236}">
                  <a16:creationId xmlns:a16="http://schemas.microsoft.com/office/drawing/2014/main" id="{767D6A46-AAF6-0E1A-34CE-0C26CE30AFDD}"/>
                </a:ext>
              </a:extLst>
            </p:cNvPr>
            <p:cNvSpPr/>
            <p:nvPr/>
          </p:nvSpPr>
          <p:spPr>
            <a:xfrm>
              <a:off x="8737129" y="4163949"/>
              <a:ext cx="143897" cy="377534"/>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183" name="Rectangle 182">
              <a:extLst>
                <a:ext uri="{FF2B5EF4-FFF2-40B4-BE49-F238E27FC236}">
                  <a16:creationId xmlns:a16="http://schemas.microsoft.com/office/drawing/2014/main" id="{3E5FBBBF-53D0-30D4-0233-9A4AE89CEB55}"/>
                </a:ext>
              </a:extLst>
            </p:cNvPr>
            <p:cNvSpPr/>
            <p:nvPr/>
          </p:nvSpPr>
          <p:spPr>
            <a:xfrm>
              <a:off x="8935319" y="4200782"/>
              <a:ext cx="677810" cy="29123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CPU Fuse Programming</a:t>
              </a:r>
            </a:p>
            <a:p>
              <a:pPr algn="ctr">
                <a:spcBef>
                  <a:spcPts val="0"/>
                </a:spcBef>
              </a:pPr>
              <a:r>
                <a:rPr lang="en-US" sz="700" b="1">
                  <a:ln w="0"/>
                  <a:solidFill>
                    <a:schemeClr val="bg1"/>
                  </a:solidFill>
                </a:rPr>
                <a:t>HDR</a:t>
              </a:r>
            </a:p>
          </p:txBody>
        </p:sp>
        <p:sp>
          <p:nvSpPr>
            <p:cNvPr id="184" name="Rounded Rectangle 217">
              <a:extLst>
                <a:ext uri="{FF2B5EF4-FFF2-40B4-BE49-F238E27FC236}">
                  <a16:creationId xmlns:a16="http://schemas.microsoft.com/office/drawing/2014/main" id="{4DBFA208-3122-4043-0875-7FD905EA6A70}"/>
                </a:ext>
              </a:extLst>
            </p:cNvPr>
            <p:cNvSpPr/>
            <p:nvPr/>
          </p:nvSpPr>
          <p:spPr>
            <a:xfrm>
              <a:off x="8593232" y="4721397"/>
              <a:ext cx="143897" cy="241394"/>
            </a:xfrm>
            <a:prstGeom prst="roundRect">
              <a:avLst>
                <a:gd name="adj" fmla="val 3462"/>
              </a:avLst>
            </a:prstGeom>
            <a:noFill/>
            <a:ln w="15875" cmpd="sng">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194" name="Rounded Rectangle 217">
              <a:extLst>
                <a:ext uri="{FF2B5EF4-FFF2-40B4-BE49-F238E27FC236}">
                  <a16:creationId xmlns:a16="http://schemas.microsoft.com/office/drawing/2014/main" id="{533428C7-79EE-3913-3EBA-75A196C38870}"/>
                </a:ext>
              </a:extLst>
            </p:cNvPr>
            <p:cNvSpPr/>
            <p:nvPr/>
          </p:nvSpPr>
          <p:spPr>
            <a:xfrm>
              <a:off x="8593232" y="4945125"/>
              <a:ext cx="143897" cy="241394"/>
            </a:xfrm>
            <a:prstGeom prst="roundRect">
              <a:avLst>
                <a:gd name="adj" fmla="val 3462"/>
              </a:avLst>
            </a:prstGeom>
            <a:noFill/>
            <a:ln w="15875" cmpd="sng">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209" name="Rounded Rectangle 217">
              <a:extLst>
                <a:ext uri="{FF2B5EF4-FFF2-40B4-BE49-F238E27FC236}">
                  <a16:creationId xmlns:a16="http://schemas.microsoft.com/office/drawing/2014/main" id="{98B0DCC0-1BDF-8E39-C8CF-81FBC45950C0}"/>
                </a:ext>
              </a:extLst>
            </p:cNvPr>
            <p:cNvSpPr/>
            <p:nvPr/>
          </p:nvSpPr>
          <p:spPr>
            <a:xfrm>
              <a:off x="8577640" y="5446090"/>
              <a:ext cx="143897" cy="241394"/>
            </a:xfrm>
            <a:prstGeom prst="roundRect">
              <a:avLst>
                <a:gd name="adj" fmla="val 3462"/>
              </a:avLst>
            </a:prstGeom>
            <a:noFill/>
            <a:ln w="15875" cmpd="sng">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213" name="Rectangle 212">
              <a:extLst>
                <a:ext uri="{FF2B5EF4-FFF2-40B4-BE49-F238E27FC236}">
                  <a16:creationId xmlns:a16="http://schemas.microsoft.com/office/drawing/2014/main" id="{E5970390-8375-6748-FC8C-C9252A9134A1}"/>
                </a:ext>
              </a:extLst>
            </p:cNvPr>
            <p:cNvSpPr/>
            <p:nvPr/>
          </p:nvSpPr>
          <p:spPr>
            <a:xfrm>
              <a:off x="8951122" y="4778030"/>
              <a:ext cx="703621" cy="96628"/>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CPU Fan HDR</a:t>
              </a:r>
            </a:p>
          </p:txBody>
        </p:sp>
        <p:sp>
          <p:nvSpPr>
            <p:cNvPr id="214" name="Rectangle 213">
              <a:extLst>
                <a:ext uri="{FF2B5EF4-FFF2-40B4-BE49-F238E27FC236}">
                  <a16:creationId xmlns:a16="http://schemas.microsoft.com/office/drawing/2014/main" id="{F015C99E-BBB2-00BC-DED6-30B19A30E8D8}"/>
                </a:ext>
              </a:extLst>
            </p:cNvPr>
            <p:cNvSpPr/>
            <p:nvPr/>
          </p:nvSpPr>
          <p:spPr>
            <a:xfrm>
              <a:off x="8922414" y="5005704"/>
              <a:ext cx="732329" cy="9733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EV Fan HDR</a:t>
              </a:r>
            </a:p>
          </p:txBody>
        </p:sp>
        <p:sp>
          <p:nvSpPr>
            <p:cNvPr id="215" name="Rectangle 214">
              <a:extLst>
                <a:ext uri="{FF2B5EF4-FFF2-40B4-BE49-F238E27FC236}">
                  <a16:creationId xmlns:a16="http://schemas.microsoft.com/office/drawing/2014/main" id="{ED686EFC-A604-837B-236C-0A79E2909022}"/>
                </a:ext>
              </a:extLst>
            </p:cNvPr>
            <p:cNvSpPr/>
            <p:nvPr/>
          </p:nvSpPr>
          <p:spPr>
            <a:xfrm>
              <a:off x="8922414" y="5476350"/>
              <a:ext cx="579191" cy="19428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Chassis Fan HDR</a:t>
              </a:r>
            </a:p>
          </p:txBody>
        </p:sp>
        <p:sp>
          <p:nvSpPr>
            <p:cNvPr id="217" name="Rounded Rectangle 258">
              <a:extLst>
                <a:ext uri="{FF2B5EF4-FFF2-40B4-BE49-F238E27FC236}">
                  <a16:creationId xmlns:a16="http://schemas.microsoft.com/office/drawing/2014/main" id="{1A3FB1E0-C51C-79E9-B4AF-FE389F4F090F}"/>
                </a:ext>
              </a:extLst>
            </p:cNvPr>
            <p:cNvSpPr/>
            <p:nvPr/>
          </p:nvSpPr>
          <p:spPr>
            <a:xfrm rot="5400000">
              <a:off x="4294052" y="5706703"/>
              <a:ext cx="138190" cy="321036"/>
            </a:xfrm>
            <a:prstGeom prst="roundRect">
              <a:avLst/>
            </a:prstGeom>
            <a:noFill/>
            <a:ln w="15875"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8" name="Rectangle 217">
              <a:extLst>
                <a:ext uri="{FF2B5EF4-FFF2-40B4-BE49-F238E27FC236}">
                  <a16:creationId xmlns:a16="http://schemas.microsoft.com/office/drawing/2014/main" id="{78A52863-576E-D08E-73E2-68EE408A61E6}"/>
                </a:ext>
              </a:extLst>
            </p:cNvPr>
            <p:cNvSpPr/>
            <p:nvPr/>
          </p:nvSpPr>
          <p:spPr>
            <a:xfrm>
              <a:off x="4113724" y="5833010"/>
              <a:ext cx="742947" cy="97334"/>
            </a:xfrm>
            <a:prstGeom prst="rect">
              <a:avLst/>
            </a:prstGeom>
            <a:noFill/>
          </p:spPr>
          <p:txBody>
            <a:bodyPr wrap="square" lIns="0" tIns="0" rIns="0" bIns="0">
              <a:spAutoFit/>
            </a:bodyPr>
            <a:lstStyle/>
            <a:p>
              <a:pPr algn="ctr"/>
              <a:r>
                <a:rPr lang="en-US" sz="700" b="1">
                  <a:ln w="0"/>
                  <a:solidFill>
                    <a:schemeClr val="bg1"/>
                  </a:solidFill>
                </a:rPr>
                <a:t>PCH Fan HDR</a:t>
              </a:r>
            </a:p>
          </p:txBody>
        </p:sp>
        <p:sp>
          <p:nvSpPr>
            <p:cNvPr id="219" name="Rounded Rectangle 258">
              <a:extLst>
                <a:ext uri="{FF2B5EF4-FFF2-40B4-BE49-F238E27FC236}">
                  <a16:creationId xmlns:a16="http://schemas.microsoft.com/office/drawing/2014/main" id="{73428B29-09F8-4013-991E-D198A65BD109}"/>
                </a:ext>
              </a:extLst>
            </p:cNvPr>
            <p:cNvSpPr/>
            <p:nvPr/>
          </p:nvSpPr>
          <p:spPr>
            <a:xfrm rot="5400000">
              <a:off x="5554763" y="6000896"/>
              <a:ext cx="467803" cy="21704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0" name="Rectangle 219">
              <a:extLst>
                <a:ext uri="{FF2B5EF4-FFF2-40B4-BE49-F238E27FC236}">
                  <a16:creationId xmlns:a16="http://schemas.microsoft.com/office/drawing/2014/main" id="{15EB3099-02FB-B3BD-3840-F3C27513B6A2}"/>
                </a:ext>
              </a:extLst>
            </p:cNvPr>
            <p:cNvSpPr/>
            <p:nvPr/>
          </p:nvSpPr>
          <p:spPr>
            <a:xfrm rot="16200000">
              <a:off x="5569268" y="6028196"/>
              <a:ext cx="467800" cy="194284"/>
            </a:xfrm>
            <a:prstGeom prst="rect">
              <a:avLst/>
            </a:prstGeom>
            <a:noFill/>
          </p:spPr>
          <p:txBody>
            <a:bodyPr wrap="square" lIns="0" tIns="0" rIns="0" bIns="0">
              <a:spAutoFit/>
            </a:bodyPr>
            <a:lstStyle/>
            <a:p>
              <a:pPr algn="ctr">
                <a:spcBef>
                  <a:spcPts val="0"/>
                </a:spcBef>
              </a:pPr>
              <a:r>
                <a:rPr lang="en-US" sz="700" b="1">
                  <a:ln w="0"/>
                  <a:solidFill>
                    <a:schemeClr val="bg1"/>
                  </a:solidFill>
                </a:rPr>
                <a:t>RTC  </a:t>
              </a:r>
            </a:p>
            <a:p>
              <a:pPr algn="ctr">
                <a:spcBef>
                  <a:spcPts val="0"/>
                </a:spcBef>
              </a:pPr>
              <a:r>
                <a:rPr lang="en-US" sz="700" b="1">
                  <a:ln w="0"/>
                  <a:solidFill>
                    <a:schemeClr val="bg1"/>
                  </a:solidFill>
                </a:rPr>
                <a:t>Coin Cell</a:t>
              </a:r>
            </a:p>
          </p:txBody>
        </p:sp>
        <p:sp>
          <p:nvSpPr>
            <p:cNvPr id="249" name="Rounded Rectangle 258">
              <a:extLst>
                <a:ext uri="{FF2B5EF4-FFF2-40B4-BE49-F238E27FC236}">
                  <a16:creationId xmlns:a16="http://schemas.microsoft.com/office/drawing/2014/main" id="{F581CD9D-EF0D-781B-B874-8599C00EFCC0}"/>
                </a:ext>
              </a:extLst>
            </p:cNvPr>
            <p:cNvSpPr/>
            <p:nvPr/>
          </p:nvSpPr>
          <p:spPr>
            <a:xfrm rot="5400000">
              <a:off x="3934074" y="5014007"/>
              <a:ext cx="759354" cy="21704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3" name="Rectangle 252">
              <a:extLst>
                <a:ext uri="{FF2B5EF4-FFF2-40B4-BE49-F238E27FC236}">
                  <a16:creationId xmlns:a16="http://schemas.microsoft.com/office/drawing/2014/main" id="{EFB7B3D4-E251-2F70-0A8A-8ECB85099154}"/>
                </a:ext>
              </a:extLst>
            </p:cNvPr>
            <p:cNvSpPr/>
            <p:nvPr/>
          </p:nvSpPr>
          <p:spPr>
            <a:xfrm rot="16200000">
              <a:off x="4003460" y="5082129"/>
              <a:ext cx="651113" cy="97334"/>
            </a:xfrm>
            <a:prstGeom prst="rect">
              <a:avLst/>
            </a:prstGeom>
            <a:noFill/>
          </p:spPr>
          <p:txBody>
            <a:bodyPr wrap="square" lIns="0" tIns="0" rIns="0" bIns="0">
              <a:spAutoFit/>
            </a:bodyPr>
            <a:lstStyle/>
            <a:p>
              <a:pPr algn="ctr">
                <a:spcBef>
                  <a:spcPts val="0"/>
                </a:spcBef>
              </a:pPr>
              <a:r>
                <a:rPr lang="en-US" sz="700" b="1">
                  <a:ln w="0"/>
                  <a:solidFill>
                    <a:schemeClr val="bg1"/>
                  </a:solidFill>
                </a:rPr>
                <a:t>TTK3 HDR</a:t>
              </a:r>
            </a:p>
          </p:txBody>
        </p:sp>
        <p:sp>
          <p:nvSpPr>
            <p:cNvPr id="254" name="Rounded Rectangle 258">
              <a:extLst>
                <a:ext uri="{FF2B5EF4-FFF2-40B4-BE49-F238E27FC236}">
                  <a16:creationId xmlns:a16="http://schemas.microsoft.com/office/drawing/2014/main" id="{0834CF17-1760-38FE-72BF-13E074A0DCB4}"/>
                </a:ext>
              </a:extLst>
            </p:cNvPr>
            <p:cNvSpPr/>
            <p:nvPr/>
          </p:nvSpPr>
          <p:spPr>
            <a:xfrm rot="5400000">
              <a:off x="3856720" y="4864567"/>
              <a:ext cx="390117" cy="21704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8" name="Rectangle 257">
              <a:extLst>
                <a:ext uri="{FF2B5EF4-FFF2-40B4-BE49-F238E27FC236}">
                  <a16:creationId xmlns:a16="http://schemas.microsoft.com/office/drawing/2014/main" id="{27C61C23-442E-86F4-C852-C63F0459BC06}"/>
                </a:ext>
              </a:extLst>
            </p:cNvPr>
            <p:cNvSpPr/>
            <p:nvPr/>
          </p:nvSpPr>
          <p:spPr>
            <a:xfrm rot="16200000">
              <a:off x="3844303" y="4885338"/>
              <a:ext cx="408902" cy="194284"/>
            </a:xfrm>
            <a:prstGeom prst="rect">
              <a:avLst/>
            </a:prstGeom>
            <a:noFill/>
          </p:spPr>
          <p:txBody>
            <a:bodyPr wrap="square" lIns="0" tIns="0" rIns="0" bIns="0">
              <a:spAutoFit/>
            </a:bodyPr>
            <a:lstStyle/>
            <a:p>
              <a:pPr algn="ctr">
                <a:spcBef>
                  <a:spcPts val="0"/>
                </a:spcBef>
              </a:pPr>
              <a:r>
                <a:rPr lang="en-US" sz="700" b="1">
                  <a:ln w="0"/>
                  <a:solidFill>
                    <a:schemeClr val="bg1"/>
                  </a:solidFill>
                </a:rPr>
                <a:t>SF600 </a:t>
              </a:r>
            </a:p>
            <a:p>
              <a:pPr algn="ctr">
                <a:spcBef>
                  <a:spcPts val="0"/>
                </a:spcBef>
              </a:pPr>
              <a:r>
                <a:rPr lang="en-US" sz="700" b="1">
                  <a:ln w="0"/>
                  <a:solidFill>
                    <a:schemeClr val="bg1"/>
                  </a:solidFill>
                </a:rPr>
                <a:t>TPM</a:t>
              </a:r>
            </a:p>
          </p:txBody>
        </p:sp>
        <p:sp>
          <p:nvSpPr>
            <p:cNvPr id="259" name="Rounded Rectangle 258">
              <a:extLst>
                <a:ext uri="{FF2B5EF4-FFF2-40B4-BE49-F238E27FC236}">
                  <a16:creationId xmlns:a16="http://schemas.microsoft.com/office/drawing/2014/main" id="{7402722A-8B4F-114A-B992-7B59701E770A}"/>
                </a:ext>
              </a:extLst>
            </p:cNvPr>
            <p:cNvSpPr/>
            <p:nvPr/>
          </p:nvSpPr>
          <p:spPr>
            <a:xfrm rot="5400000">
              <a:off x="6493480" y="4774767"/>
              <a:ext cx="283896" cy="530614"/>
            </a:xfrm>
            <a:prstGeom prst="roundRect">
              <a:avLst>
                <a:gd name="adj" fmla="val 3247"/>
              </a:avLst>
            </a:prstGeom>
            <a:noFill/>
            <a:ln w="15875" cmpd="sng">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1" name="Rectangle 260">
              <a:extLst>
                <a:ext uri="{FF2B5EF4-FFF2-40B4-BE49-F238E27FC236}">
                  <a16:creationId xmlns:a16="http://schemas.microsoft.com/office/drawing/2014/main" id="{CFF0C810-1278-8140-AE02-DEDE833D29F1}"/>
                </a:ext>
              </a:extLst>
            </p:cNvPr>
            <p:cNvSpPr/>
            <p:nvPr/>
          </p:nvSpPr>
          <p:spPr>
            <a:xfrm>
              <a:off x="6422712" y="4934819"/>
              <a:ext cx="408902" cy="194284"/>
            </a:xfrm>
            <a:prstGeom prst="rect">
              <a:avLst/>
            </a:prstGeom>
            <a:noFill/>
          </p:spPr>
          <p:txBody>
            <a:bodyPr wrap="square" lIns="0" tIns="0" rIns="0" bIns="0">
              <a:spAutoFit/>
            </a:bodyPr>
            <a:lstStyle/>
            <a:p>
              <a:pPr algn="ctr">
                <a:spcBef>
                  <a:spcPts val="0"/>
                </a:spcBef>
              </a:pPr>
              <a:r>
                <a:rPr lang="en-US" sz="700" b="1">
                  <a:ln w="0"/>
                  <a:solidFill>
                    <a:schemeClr val="bg1"/>
                  </a:solidFill>
                </a:rPr>
                <a:t>2x5 ATX </a:t>
              </a:r>
            </a:p>
            <a:p>
              <a:pPr algn="ctr">
                <a:spcBef>
                  <a:spcPts val="0"/>
                </a:spcBef>
              </a:pPr>
              <a:r>
                <a:rPr lang="en-US" sz="700" b="1">
                  <a:ln w="0"/>
                  <a:solidFill>
                    <a:schemeClr val="bg1"/>
                  </a:solidFill>
                </a:rPr>
                <a:t>12V HDR</a:t>
              </a:r>
            </a:p>
          </p:txBody>
        </p:sp>
        <p:sp>
          <p:nvSpPr>
            <p:cNvPr id="264" name="Rounded Rectangle 258">
              <a:extLst>
                <a:ext uri="{FF2B5EF4-FFF2-40B4-BE49-F238E27FC236}">
                  <a16:creationId xmlns:a16="http://schemas.microsoft.com/office/drawing/2014/main" id="{951ED70E-D31C-4D51-37B3-1E119745D1A0}"/>
                </a:ext>
              </a:extLst>
            </p:cNvPr>
            <p:cNvSpPr/>
            <p:nvPr/>
          </p:nvSpPr>
          <p:spPr>
            <a:xfrm>
              <a:off x="2862733" y="1110312"/>
              <a:ext cx="283896" cy="438228"/>
            </a:xfrm>
            <a:prstGeom prst="roundRect">
              <a:avLst/>
            </a:prstGeom>
            <a:noFill/>
            <a:ln w="15875" cmpd="sng">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5" name="Rectangle 264">
              <a:extLst>
                <a:ext uri="{FF2B5EF4-FFF2-40B4-BE49-F238E27FC236}">
                  <a16:creationId xmlns:a16="http://schemas.microsoft.com/office/drawing/2014/main" id="{808B0F38-9EE1-2386-A163-EABA00C3A414}"/>
                </a:ext>
              </a:extLst>
            </p:cNvPr>
            <p:cNvSpPr/>
            <p:nvPr/>
          </p:nvSpPr>
          <p:spPr>
            <a:xfrm>
              <a:off x="2146548" y="1259419"/>
              <a:ext cx="618994" cy="19428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 PCIe 2x3</a:t>
              </a:r>
            </a:p>
            <a:p>
              <a:pPr algn="ctr">
                <a:spcBef>
                  <a:spcPts val="0"/>
                </a:spcBef>
              </a:pPr>
              <a:r>
                <a:rPr lang="en-US" sz="700" b="1">
                  <a:ln w="0"/>
                  <a:solidFill>
                    <a:schemeClr val="bg1"/>
                  </a:solidFill>
                </a:rPr>
                <a:t>12V HDR</a:t>
              </a:r>
            </a:p>
          </p:txBody>
        </p:sp>
        <p:sp>
          <p:nvSpPr>
            <p:cNvPr id="266" name="Rectangle 265">
              <a:extLst>
                <a:ext uri="{FF2B5EF4-FFF2-40B4-BE49-F238E27FC236}">
                  <a16:creationId xmlns:a16="http://schemas.microsoft.com/office/drawing/2014/main" id="{0A066738-0B0B-CB7F-7B4E-02EE93449A56}"/>
                </a:ext>
              </a:extLst>
            </p:cNvPr>
            <p:cNvSpPr/>
            <p:nvPr/>
          </p:nvSpPr>
          <p:spPr>
            <a:xfrm>
              <a:off x="5675918" y="390747"/>
              <a:ext cx="381337" cy="291234"/>
            </a:xfrm>
            <a:prstGeom prst="rect">
              <a:avLst/>
            </a:prstGeom>
            <a:noFill/>
          </p:spPr>
          <p:txBody>
            <a:bodyPr wrap="square" lIns="0" tIns="0" rIns="0" bIns="0">
              <a:spAutoFit/>
            </a:bodyPr>
            <a:lstStyle/>
            <a:p>
              <a:pPr algn="ctr">
                <a:spcBef>
                  <a:spcPts val="0"/>
                </a:spcBef>
              </a:pPr>
              <a:r>
                <a:rPr lang="en-US" sz="700" b="1">
                  <a:ln w="0"/>
                  <a:solidFill>
                    <a:srgbClr val="C00000"/>
                  </a:solidFill>
                </a:rPr>
                <a:t>3.5mm</a:t>
              </a:r>
            </a:p>
            <a:p>
              <a:pPr algn="ctr">
                <a:spcBef>
                  <a:spcPts val="0"/>
                </a:spcBef>
              </a:pPr>
              <a:r>
                <a:rPr lang="en-US" sz="700" b="1">
                  <a:ln w="0"/>
                  <a:solidFill>
                    <a:srgbClr val="C00000"/>
                  </a:solidFill>
                </a:rPr>
                <a:t>Audio</a:t>
              </a:r>
            </a:p>
            <a:p>
              <a:pPr algn="ctr">
                <a:spcBef>
                  <a:spcPts val="0"/>
                </a:spcBef>
              </a:pPr>
              <a:r>
                <a:rPr lang="en-US" sz="700" b="1">
                  <a:ln w="0"/>
                  <a:solidFill>
                    <a:srgbClr val="C00000"/>
                  </a:solidFill>
                </a:rPr>
                <a:t>Jack</a:t>
              </a:r>
            </a:p>
          </p:txBody>
        </p:sp>
        <p:sp>
          <p:nvSpPr>
            <p:cNvPr id="273" name="Rounded Rectangle 217">
              <a:extLst>
                <a:ext uri="{FF2B5EF4-FFF2-40B4-BE49-F238E27FC236}">
                  <a16:creationId xmlns:a16="http://schemas.microsoft.com/office/drawing/2014/main" id="{CAC71AD3-1BCA-0495-6D9A-0558B00EA17B}"/>
                </a:ext>
              </a:extLst>
            </p:cNvPr>
            <p:cNvSpPr/>
            <p:nvPr/>
          </p:nvSpPr>
          <p:spPr>
            <a:xfrm>
              <a:off x="6027107" y="714125"/>
              <a:ext cx="376644" cy="507312"/>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274" name="Rounded Rectangle 217">
              <a:extLst>
                <a:ext uri="{FF2B5EF4-FFF2-40B4-BE49-F238E27FC236}">
                  <a16:creationId xmlns:a16="http://schemas.microsoft.com/office/drawing/2014/main" id="{1120F305-85BE-1C62-86FC-5968FADA51CE}"/>
                </a:ext>
              </a:extLst>
            </p:cNvPr>
            <p:cNvSpPr/>
            <p:nvPr/>
          </p:nvSpPr>
          <p:spPr>
            <a:xfrm>
              <a:off x="5773784" y="702653"/>
              <a:ext cx="208822" cy="266807"/>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FF"/>
                </a:solidFill>
              </a:endParaRPr>
            </a:p>
          </p:txBody>
        </p:sp>
        <p:sp>
          <p:nvSpPr>
            <p:cNvPr id="276" name="Rounded Rectangle 258">
              <a:extLst>
                <a:ext uri="{FF2B5EF4-FFF2-40B4-BE49-F238E27FC236}">
                  <a16:creationId xmlns:a16="http://schemas.microsoft.com/office/drawing/2014/main" id="{8B116994-1539-3C59-B40C-516060D791BB}"/>
                </a:ext>
              </a:extLst>
            </p:cNvPr>
            <p:cNvSpPr/>
            <p:nvPr/>
          </p:nvSpPr>
          <p:spPr>
            <a:xfrm rot="5400000">
              <a:off x="8095759" y="5447931"/>
              <a:ext cx="241394" cy="70605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79" name="Rectangle 278">
              <a:extLst>
                <a:ext uri="{FF2B5EF4-FFF2-40B4-BE49-F238E27FC236}">
                  <a16:creationId xmlns:a16="http://schemas.microsoft.com/office/drawing/2014/main" id="{BFB041E5-D970-1D32-4C54-A6D50F4DC92A}"/>
                </a:ext>
              </a:extLst>
            </p:cNvPr>
            <p:cNvSpPr/>
            <p:nvPr/>
          </p:nvSpPr>
          <p:spPr>
            <a:xfrm>
              <a:off x="7864098" y="5972708"/>
              <a:ext cx="664656" cy="9733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SINAI2/NEVO</a:t>
              </a:r>
            </a:p>
          </p:txBody>
        </p:sp>
        <p:sp>
          <p:nvSpPr>
            <p:cNvPr id="282" name="Rounded Rectangle 258">
              <a:extLst>
                <a:ext uri="{FF2B5EF4-FFF2-40B4-BE49-F238E27FC236}">
                  <a16:creationId xmlns:a16="http://schemas.microsoft.com/office/drawing/2014/main" id="{F2D97307-1DE5-E68C-AE4D-CEEC43B0A7A0}"/>
                </a:ext>
              </a:extLst>
            </p:cNvPr>
            <p:cNvSpPr/>
            <p:nvPr/>
          </p:nvSpPr>
          <p:spPr>
            <a:xfrm rot="5400000">
              <a:off x="7486606" y="5601071"/>
              <a:ext cx="227101" cy="40747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3" name="Rounded Rectangle 258">
              <a:extLst>
                <a:ext uri="{FF2B5EF4-FFF2-40B4-BE49-F238E27FC236}">
                  <a16:creationId xmlns:a16="http://schemas.microsoft.com/office/drawing/2014/main" id="{2F140A63-2D83-BEDD-4674-FA333E134486}"/>
                </a:ext>
              </a:extLst>
            </p:cNvPr>
            <p:cNvSpPr/>
            <p:nvPr/>
          </p:nvSpPr>
          <p:spPr>
            <a:xfrm rot="5400000">
              <a:off x="7101225" y="5601071"/>
              <a:ext cx="227101" cy="40747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5" name="Rectangle 284">
              <a:extLst>
                <a:ext uri="{FF2B5EF4-FFF2-40B4-BE49-F238E27FC236}">
                  <a16:creationId xmlns:a16="http://schemas.microsoft.com/office/drawing/2014/main" id="{95FFB508-8494-ACDD-24CC-68D1CA62F78B}"/>
                </a:ext>
              </a:extLst>
            </p:cNvPr>
            <p:cNvSpPr/>
            <p:nvPr/>
          </p:nvSpPr>
          <p:spPr>
            <a:xfrm>
              <a:off x="7424361" y="5969073"/>
              <a:ext cx="292689" cy="19428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InTEC</a:t>
              </a:r>
            </a:p>
            <a:p>
              <a:pPr algn="ctr">
                <a:spcBef>
                  <a:spcPts val="0"/>
                </a:spcBef>
              </a:pPr>
              <a:r>
                <a:rPr lang="en-US" sz="700" b="1">
                  <a:ln w="0"/>
                  <a:solidFill>
                    <a:schemeClr val="bg1"/>
                  </a:solidFill>
                </a:rPr>
                <a:t>(CPU)</a:t>
              </a:r>
            </a:p>
          </p:txBody>
        </p:sp>
        <p:sp>
          <p:nvSpPr>
            <p:cNvPr id="287" name="Rectangle 286">
              <a:extLst>
                <a:ext uri="{FF2B5EF4-FFF2-40B4-BE49-F238E27FC236}">
                  <a16:creationId xmlns:a16="http://schemas.microsoft.com/office/drawing/2014/main" id="{530D031D-7628-F380-88B6-212A110AD9F2}"/>
                </a:ext>
              </a:extLst>
            </p:cNvPr>
            <p:cNvSpPr/>
            <p:nvPr/>
          </p:nvSpPr>
          <p:spPr>
            <a:xfrm>
              <a:off x="7060424" y="5974627"/>
              <a:ext cx="292689" cy="19428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InTEC</a:t>
              </a:r>
            </a:p>
            <a:p>
              <a:pPr algn="ctr">
                <a:spcBef>
                  <a:spcPts val="0"/>
                </a:spcBef>
              </a:pPr>
              <a:r>
                <a:rPr lang="en-US" sz="700" b="1">
                  <a:ln w="0"/>
                  <a:solidFill>
                    <a:schemeClr val="bg1"/>
                  </a:solidFill>
                </a:rPr>
                <a:t>(PCH)</a:t>
              </a:r>
            </a:p>
          </p:txBody>
        </p:sp>
        <p:sp>
          <p:nvSpPr>
            <p:cNvPr id="288" name="Rounded Rectangle 258">
              <a:extLst>
                <a:ext uri="{FF2B5EF4-FFF2-40B4-BE49-F238E27FC236}">
                  <a16:creationId xmlns:a16="http://schemas.microsoft.com/office/drawing/2014/main" id="{2A993A86-304B-C4BA-C241-B46337739146}"/>
                </a:ext>
              </a:extLst>
            </p:cNvPr>
            <p:cNvSpPr/>
            <p:nvPr/>
          </p:nvSpPr>
          <p:spPr>
            <a:xfrm rot="5400000">
              <a:off x="6679450" y="5690743"/>
              <a:ext cx="156179" cy="2341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89" name="Rounded Rectangle 258">
              <a:extLst>
                <a:ext uri="{FF2B5EF4-FFF2-40B4-BE49-F238E27FC236}">
                  <a16:creationId xmlns:a16="http://schemas.microsoft.com/office/drawing/2014/main" id="{442218C1-D2FD-5CBF-4E9D-582A5AD9310F}"/>
                </a:ext>
              </a:extLst>
            </p:cNvPr>
            <p:cNvSpPr/>
            <p:nvPr/>
          </p:nvSpPr>
          <p:spPr>
            <a:xfrm rot="5400000">
              <a:off x="6429851" y="5687731"/>
              <a:ext cx="156179" cy="2341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1" name="Rectangle 290">
              <a:extLst>
                <a:ext uri="{FF2B5EF4-FFF2-40B4-BE49-F238E27FC236}">
                  <a16:creationId xmlns:a16="http://schemas.microsoft.com/office/drawing/2014/main" id="{4F429E0E-5077-6954-F397-0FCA04BA9437}"/>
                </a:ext>
              </a:extLst>
            </p:cNvPr>
            <p:cNvSpPr/>
            <p:nvPr/>
          </p:nvSpPr>
          <p:spPr>
            <a:xfrm>
              <a:off x="6634974" y="5969073"/>
              <a:ext cx="292689" cy="194284"/>
            </a:xfrm>
            <a:prstGeom prst="rect">
              <a:avLst/>
            </a:prstGeom>
            <a:noFill/>
          </p:spPr>
          <p:txBody>
            <a:bodyPr wrap="square" lIns="0" tIns="0" rIns="0" bIns="0">
              <a:spAutoFit/>
            </a:bodyPr>
            <a:lstStyle/>
            <a:p>
              <a:pPr algn="ctr">
                <a:spcBef>
                  <a:spcPts val="0"/>
                </a:spcBef>
              </a:pPr>
              <a:r>
                <a:rPr lang="en-US" sz="700" b="1">
                  <a:ln w="0"/>
                  <a:solidFill>
                    <a:schemeClr val="bg1"/>
                  </a:solidFill>
                </a:rPr>
                <a:t>RST</a:t>
              </a:r>
            </a:p>
            <a:p>
              <a:pPr algn="ctr">
                <a:spcBef>
                  <a:spcPts val="0"/>
                </a:spcBef>
              </a:pPr>
              <a:r>
                <a:rPr lang="en-US" sz="700" b="1">
                  <a:ln w="0"/>
                  <a:solidFill>
                    <a:schemeClr val="bg1"/>
                  </a:solidFill>
                </a:rPr>
                <a:t>BTN</a:t>
              </a:r>
            </a:p>
          </p:txBody>
        </p:sp>
        <p:sp>
          <p:nvSpPr>
            <p:cNvPr id="292" name="Rectangle 291">
              <a:extLst>
                <a:ext uri="{FF2B5EF4-FFF2-40B4-BE49-F238E27FC236}">
                  <a16:creationId xmlns:a16="http://schemas.microsoft.com/office/drawing/2014/main" id="{BB065ADD-64B6-2014-CEDD-5912F581F0A6}"/>
                </a:ext>
              </a:extLst>
            </p:cNvPr>
            <p:cNvSpPr/>
            <p:nvPr/>
          </p:nvSpPr>
          <p:spPr>
            <a:xfrm>
              <a:off x="6379122" y="5957602"/>
              <a:ext cx="292689" cy="194284"/>
            </a:xfrm>
            <a:prstGeom prst="rect">
              <a:avLst/>
            </a:prstGeom>
            <a:noFill/>
          </p:spPr>
          <p:txBody>
            <a:bodyPr wrap="square" lIns="0" tIns="0" rIns="0" bIns="0">
              <a:spAutoFit/>
            </a:bodyPr>
            <a:lstStyle/>
            <a:p>
              <a:pPr algn="ctr">
                <a:spcBef>
                  <a:spcPts val="0"/>
                </a:spcBef>
              </a:pPr>
              <a:r>
                <a:rPr lang="en-US" sz="700" b="1">
                  <a:ln w="0"/>
                  <a:solidFill>
                    <a:schemeClr val="bg1"/>
                  </a:solidFill>
                </a:rPr>
                <a:t>PWR</a:t>
              </a:r>
            </a:p>
            <a:p>
              <a:pPr algn="ctr">
                <a:spcBef>
                  <a:spcPts val="0"/>
                </a:spcBef>
              </a:pPr>
              <a:r>
                <a:rPr lang="en-US" sz="700" b="1">
                  <a:ln w="0"/>
                  <a:solidFill>
                    <a:schemeClr val="bg1"/>
                  </a:solidFill>
                </a:rPr>
                <a:t>BTN</a:t>
              </a:r>
            </a:p>
          </p:txBody>
        </p:sp>
        <p:sp>
          <p:nvSpPr>
            <p:cNvPr id="293" name="Rounded Rectangle 258">
              <a:extLst>
                <a:ext uri="{FF2B5EF4-FFF2-40B4-BE49-F238E27FC236}">
                  <a16:creationId xmlns:a16="http://schemas.microsoft.com/office/drawing/2014/main" id="{8FC6BF5C-F3B6-5E61-198C-2CDB1DFDD404}"/>
                </a:ext>
              </a:extLst>
            </p:cNvPr>
            <p:cNvSpPr/>
            <p:nvPr/>
          </p:nvSpPr>
          <p:spPr>
            <a:xfrm rot="5400000">
              <a:off x="5161070" y="5430350"/>
              <a:ext cx="269683" cy="67874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4" name="Rectangle 293">
              <a:extLst>
                <a:ext uri="{FF2B5EF4-FFF2-40B4-BE49-F238E27FC236}">
                  <a16:creationId xmlns:a16="http://schemas.microsoft.com/office/drawing/2014/main" id="{A2615006-0B0B-8658-7B28-6E7FA0AE26BB}"/>
                </a:ext>
              </a:extLst>
            </p:cNvPr>
            <p:cNvSpPr/>
            <p:nvPr/>
          </p:nvSpPr>
          <p:spPr>
            <a:xfrm>
              <a:off x="5001395" y="5674548"/>
              <a:ext cx="581327" cy="194284"/>
            </a:xfrm>
            <a:prstGeom prst="rect">
              <a:avLst/>
            </a:prstGeom>
            <a:noFill/>
          </p:spPr>
          <p:txBody>
            <a:bodyPr wrap="square" lIns="0" tIns="0" rIns="0" bIns="0">
              <a:spAutoFit/>
            </a:bodyPr>
            <a:lstStyle/>
            <a:p>
              <a:pPr algn="ctr">
                <a:spcBef>
                  <a:spcPts val="0"/>
                </a:spcBef>
              </a:pPr>
              <a:r>
                <a:rPr lang="en-US" sz="700" b="1">
                  <a:ln w="0"/>
                  <a:solidFill>
                    <a:schemeClr val="bg1"/>
                  </a:solidFill>
                </a:rPr>
                <a:t>Port 80 Display</a:t>
              </a:r>
            </a:p>
          </p:txBody>
        </p:sp>
        <p:sp>
          <p:nvSpPr>
            <p:cNvPr id="297" name="Rounded Rectangle 258">
              <a:extLst>
                <a:ext uri="{FF2B5EF4-FFF2-40B4-BE49-F238E27FC236}">
                  <a16:creationId xmlns:a16="http://schemas.microsoft.com/office/drawing/2014/main" id="{40F14914-8E7C-6EF2-202B-FE0A5634DE7F}"/>
                </a:ext>
              </a:extLst>
            </p:cNvPr>
            <p:cNvSpPr/>
            <p:nvPr/>
          </p:nvSpPr>
          <p:spPr>
            <a:xfrm rot="5400000">
              <a:off x="5790825" y="3864747"/>
              <a:ext cx="489450" cy="218059"/>
            </a:xfrm>
            <a:prstGeom prst="roundRect">
              <a:avLst/>
            </a:prstGeom>
            <a:noFill/>
            <a:ln w="1587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98" name="Rectangle 297">
              <a:extLst>
                <a:ext uri="{FF2B5EF4-FFF2-40B4-BE49-F238E27FC236}">
                  <a16:creationId xmlns:a16="http://schemas.microsoft.com/office/drawing/2014/main" id="{E833F67A-CBB8-8147-DD26-2093F3B69091}"/>
                </a:ext>
              </a:extLst>
            </p:cNvPr>
            <p:cNvSpPr/>
            <p:nvPr/>
          </p:nvSpPr>
          <p:spPr>
            <a:xfrm rot="16200000">
              <a:off x="5835372" y="3894325"/>
              <a:ext cx="408902" cy="194284"/>
            </a:xfrm>
            <a:prstGeom prst="rect">
              <a:avLst/>
            </a:prstGeom>
            <a:noFill/>
          </p:spPr>
          <p:txBody>
            <a:bodyPr wrap="square" lIns="0" tIns="0" rIns="0" bIns="0">
              <a:spAutoFit/>
            </a:bodyPr>
            <a:lstStyle/>
            <a:p>
              <a:pPr algn="ctr">
                <a:spcBef>
                  <a:spcPts val="0"/>
                </a:spcBef>
              </a:pPr>
              <a:r>
                <a:rPr lang="en-US" sz="700" b="1" err="1">
                  <a:ln w="0"/>
                  <a:solidFill>
                    <a:schemeClr val="bg1"/>
                  </a:solidFill>
                </a:rPr>
                <a:t>FuSa</a:t>
              </a:r>
              <a:r>
                <a:rPr lang="en-US" sz="700" b="1">
                  <a:ln w="0"/>
                  <a:solidFill>
                    <a:schemeClr val="bg1"/>
                  </a:solidFill>
                </a:rPr>
                <a:t> </a:t>
              </a:r>
            </a:p>
            <a:p>
              <a:pPr algn="ctr">
                <a:spcBef>
                  <a:spcPts val="0"/>
                </a:spcBef>
              </a:pPr>
              <a:r>
                <a:rPr lang="en-US" sz="700" b="1">
                  <a:ln w="0"/>
                  <a:solidFill>
                    <a:schemeClr val="bg1"/>
                  </a:solidFill>
                </a:rPr>
                <a:t>60 pin</a:t>
              </a:r>
            </a:p>
          </p:txBody>
        </p:sp>
        <p:sp>
          <p:nvSpPr>
            <p:cNvPr id="301" name="Rounded Rectangle 258">
              <a:extLst>
                <a:ext uri="{FF2B5EF4-FFF2-40B4-BE49-F238E27FC236}">
                  <a16:creationId xmlns:a16="http://schemas.microsoft.com/office/drawing/2014/main" id="{C7647732-2BC4-F8D4-0435-923215EDCCCC}"/>
                </a:ext>
              </a:extLst>
            </p:cNvPr>
            <p:cNvSpPr/>
            <p:nvPr/>
          </p:nvSpPr>
          <p:spPr>
            <a:xfrm rot="5400000">
              <a:off x="5898647" y="4155980"/>
              <a:ext cx="154891" cy="43814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2" name="Rounded Rectangle 258">
              <a:extLst>
                <a:ext uri="{FF2B5EF4-FFF2-40B4-BE49-F238E27FC236}">
                  <a16:creationId xmlns:a16="http://schemas.microsoft.com/office/drawing/2014/main" id="{3FB83524-4723-10E0-AD94-F9F4F6F4A888}"/>
                </a:ext>
              </a:extLst>
            </p:cNvPr>
            <p:cNvSpPr/>
            <p:nvPr/>
          </p:nvSpPr>
          <p:spPr>
            <a:xfrm rot="5400000">
              <a:off x="5899838" y="4341839"/>
              <a:ext cx="154891" cy="44053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3" name="Rectangle 302">
              <a:extLst>
                <a:ext uri="{FF2B5EF4-FFF2-40B4-BE49-F238E27FC236}">
                  <a16:creationId xmlns:a16="http://schemas.microsoft.com/office/drawing/2014/main" id="{09AD187C-3EEE-1776-83BF-DE79B4537566}"/>
                </a:ext>
              </a:extLst>
            </p:cNvPr>
            <p:cNvSpPr/>
            <p:nvPr/>
          </p:nvSpPr>
          <p:spPr>
            <a:xfrm>
              <a:off x="5746443" y="4338601"/>
              <a:ext cx="408902" cy="97334"/>
            </a:xfrm>
            <a:prstGeom prst="rect">
              <a:avLst/>
            </a:prstGeom>
            <a:noFill/>
          </p:spPr>
          <p:txBody>
            <a:bodyPr wrap="square" lIns="0" tIns="0" rIns="0" bIns="0">
              <a:spAutoFit/>
            </a:bodyPr>
            <a:lstStyle/>
            <a:p>
              <a:pPr algn="ctr">
                <a:spcBef>
                  <a:spcPts val="0"/>
                </a:spcBef>
              </a:pPr>
              <a:r>
                <a:rPr lang="en-US" sz="700" b="1">
                  <a:ln w="0"/>
                  <a:solidFill>
                    <a:schemeClr val="bg1"/>
                  </a:solidFill>
                </a:rPr>
                <a:t>USB3 P9</a:t>
              </a:r>
            </a:p>
          </p:txBody>
        </p:sp>
        <p:sp>
          <p:nvSpPr>
            <p:cNvPr id="304" name="Rectangle 303">
              <a:extLst>
                <a:ext uri="{FF2B5EF4-FFF2-40B4-BE49-F238E27FC236}">
                  <a16:creationId xmlns:a16="http://schemas.microsoft.com/office/drawing/2014/main" id="{C076D2C9-3C73-BB77-2122-41273F62802F}"/>
                </a:ext>
              </a:extLst>
            </p:cNvPr>
            <p:cNvSpPr/>
            <p:nvPr/>
          </p:nvSpPr>
          <p:spPr>
            <a:xfrm>
              <a:off x="5706026" y="4522244"/>
              <a:ext cx="533360" cy="97334"/>
            </a:xfrm>
            <a:prstGeom prst="rect">
              <a:avLst/>
            </a:prstGeom>
            <a:noFill/>
          </p:spPr>
          <p:txBody>
            <a:bodyPr wrap="square" lIns="0" tIns="0" rIns="0" bIns="0">
              <a:spAutoFit/>
            </a:bodyPr>
            <a:lstStyle/>
            <a:p>
              <a:pPr algn="ctr">
                <a:spcBef>
                  <a:spcPts val="0"/>
                </a:spcBef>
              </a:pPr>
              <a:r>
                <a:rPr lang="en-US" sz="700" b="1">
                  <a:ln w="0"/>
                  <a:solidFill>
                    <a:schemeClr val="bg1"/>
                  </a:solidFill>
                </a:rPr>
                <a:t>USB3 P10</a:t>
              </a:r>
            </a:p>
          </p:txBody>
        </p:sp>
        <p:sp>
          <p:nvSpPr>
            <p:cNvPr id="305" name="Rounded Rectangle 258">
              <a:extLst>
                <a:ext uri="{FF2B5EF4-FFF2-40B4-BE49-F238E27FC236}">
                  <a16:creationId xmlns:a16="http://schemas.microsoft.com/office/drawing/2014/main" id="{B329A94C-2909-C8A2-FE66-C07172A7E0F3}"/>
                </a:ext>
              </a:extLst>
            </p:cNvPr>
            <p:cNvSpPr/>
            <p:nvPr/>
          </p:nvSpPr>
          <p:spPr>
            <a:xfrm rot="5400000">
              <a:off x="5848492" y="4555248"/>
              <a:ext cx="209254" cy="39147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6" name="Rectangle 305">
              <a:extLst>
                <a:ext uri="{FF2B5EF4-FFF2-40B4-BE49-F238E27FC236}">
                  <a16:creationId xmlns:a16="http://schemas.microsoft.com/office/drawing/2014/main" id="{07125E53-BFED-38D8-FEBA-8154CF66BBD0}"/>
                </a:ext>
              </a:extLst>
            </p:cNvPr>
            <p:cNvSpPr/>
            <p:nvPr/>
          </p:nvSpPr>
          <p:spPr>
            <a:xfrm>
              <a:off x="5725745" y="4663229"/>
              <a:ext cx="426562" cy="194284"/>
            </a:xfrm>
            <a:prstGeom prst="rect">
              <a:avLst/>
            </a:prstGeom>
            <a:noFill/>
          </p:spPr>
          <p:txBody>
            <a:bodyPr wrap="square" lIns="0" tIns="0" rIns="0" bIns="0">
              <a:spAutoFit/>
            </a:bodyPr>
            <a:lstStyle/>
            <a:p>
              <a:pPr algn="ctr">
                <a:spcBef>
                  <a:spcPts val="0"/>
                </a:spcBef>
              </a:pPr>
              <a:r>
                <a:rPr lang="en-US" sz="700" b="1">
                  <a:ln w="0"/>
                  <a:solidFill>
                    <a:schemeClr val="bg1"/>
                  </a:solidFill>
                </a:rPr>
                <a:t>FP USBC</a:t>
              </a:r>
            </a:p>
            <a:p>
              <a:pPr algn="ctr">
                <a:spcBef>
                  <a:spcPts val="0"/>
                </a:spcBef>
              </a:pPr>
              <a:r>
                <a:rPr lang="en-US" sz="700" b="1">
                  <a:ln w="0"/>
                  <a:solidFill>
                    <a:schemeClr val="bg1"/>
                  </a:solidFill>
                </a:rPr>
                <a:t>P1 / P2</a:t>
              </a:r>
            </a:p>
          </p:txBody>
        </p:sp>
        <p:sp>
          <p:nvSpPr>
            <p:cNvPr id="312" name="Rectangle 311">
              <a:extLst>
                <a:ext uri="{FF2B5EF4-FFF2-40B4-BE49-F238E27FC236}">
                  <a16:creationId xmlns:a16="http://schemas.microsoft.com/office/drawing/2014/main" id="{EA39186B-07C7-66E6-0228-1CABA7B67558}"/>
                </a:ext>
              </a:extLst>
            </p:cNvPr>
            <p:cNvSpPr/>
            <p:nvPr/>
          </p:nvSpPr>
          <p:spPr>
            <a:xfrm>
              <a:off x="5066816" y="5418366"/>
              <a:ext cx="533360" cy="194284"/>
            </a:xfrm>
            <a:prstGeom prst="rect">
              <a:avLst/>
            </a:prstGeom>
            <a:noFill/>
          </p:spPr>
          <p:txBody>
            <a:bodyPr wrap="square" lIns="0" tIns="0" rIns="0" bIns="0">
              <a:spAutoFit/>
            </a:bodyPr>
            <a:lstStyle/>
            <a:p>
              <a:pPr algn="ctr">
                <a:spcBef>
                  <a:spcPts val="0"/>
                </a:spcBef>
              </a:pPr>
              <a:r>
                <a:rPr lang="en-US" sz="700" b="1">
                  <a:ln w="0"/>
                  <a:solidFill>
                    <a:schemeClr val="bg1"/>
                  </a:solidFill>
                </a:rPr>
                <a:t>PCH USBC</a:t>
              </a:r>
            </a:p>
            <a:p>
              <a:pPr algn="ctr">
                <a:spcBef>
                  <a:spcPts val="0"/>
                </a:spcBef>
              </a:pPr>
              <a:r>
                <a:rPr lang="en-US" sz="700" b="1">
                  <a:ln w="0"/>
                  <a:solidFill>
                    <a:schemeClr val="bg1"/>
                  </a:solidFill>
                </a:rPr>
                <a:t>SB HDR</a:t>
              </a:r>
            </a:p>
          </p:txBody>
        </p:sp>
        <p:sp>
          <p:nvSpPr>
            <p:cNvPr id="313" name="Rounded Rectangle 258">
              <a:extLst>
                <a:ext uri="{FF2B5EF4-FFF2-40B4-BE49-F238E27FC236}">
                  <a16:creationId xmlns:a16="http://schemas.microsoft.com/office/drawing/2014/main" id="{902301B1-E839-EE49-94BE-CFD7E4F4C89B}"/>
                </a:ext>
              </a:extLst>
            </p:cNvPr>
            <p:cNvSpPr/>
            <p:nvPr/>
          </p:nvSpPr>
          <p:spPr>
            <a:xfrm rot="5400000">
              <a:off x="5226322" y="5270442"/>
              <a:ext cx="241394" cy="47140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4" name="Rounded Rectangle 258">
              <a:extLst>
                <a:ext uri="{FF2B5EF4-FFF2-40B4-BE49-F238E27FC236}">
                  <a16:creationId xmlns:a16="http://schemas.microsoft.com/office/drawing/2014/main" id="{A62A45E1-B358-2F60-11E0-58D1CA3C5EAE}"/>
                </a:ext>
              </a:extLst>
            </p:cNvPr>
            <p:cNvSpPr/>
            <p:nvPr/>
          </p:nvSpPr>
          <p:spPr>
            <a:xfrm rot="5400000">
              <a:off x="5832180" y="4795117"/>
              <a:ext cx="167074" cy="254104"/>
            </a:xfrm>
            <a:prstGeom prst="roundRect">
              <a:avLst/>
            </a:prstGeom>
            <a:noFill/>
            <a:ln w="15875" cmpd="sng">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18" name="Rounded Rectangle 258">
              <a:extLst>
                <a:ext uri="{FF2B5EF4-FFF2-40B4-BE49-F238E27FC236}">
                  <a16:creationId xmlns:a16="http://schemas.microsoft.com/office/drawing/2014/main" id="{B9B8559E-EC36-213B-DF12-E6EDB9992842}"/>
                </a:ext>
              </a:extLst>
            </p:cNvPr>
            <p:cNvSpPr/>
            <p:nvPr/>
          </p:nvSpPr>
          <p:spPr>
            <a:xfrm rot="5400000">
              <a:off x="5745883" y="4924038"/>
              <a:ext cx="195649" cy="390629"/>
            </a:xfrm>
            <a:prstGeom prst="roundRect">
              <a:avLst/>
            </a:prstGeom>
            <a:noFill/>
            <a:ln w="15875" cmpd="sng">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0" name="Rectangle 319">
              <a:extLst>
                <a:ext uri="{FF2B5EF4-FFF2-40B4-BE49-F238E27FC236}">
                  <a16:creationId xmlns:a16="http://schemas.microsoft.com/office/drawing/2014/main" id="{E1C9E1F1-0700-F43E-A10C-60713F1B1D26}"/>
                </a:ext>
              </a:extLst>
            </p:cNvPr>
            <p:cNvSpPr/>
            <p:nvPr/>
          </p:nvSpPr>
          <p:spPr>
            <a:xfrm>
              <a:off x="5610681" y="5025386"/>
              <a:ext cx="408902" cy="194284"/>
            </a:xfrm>
            <a:prstGeom prst="rect">
              <a:avLst/>
            </a:prstGeom>
            <a:noFill/>
          </p:spPr>
          <p:txBody>
            <a:bodyPr wrap="square" lIns="0" tIns="0" rIns="0" bIns="0">
              <a:spAutoFit/>
            </a:bodyPr>
            <a:lstStyle/>
            <a:p>
              <a:pPr algn="ctr">
                <a:spcBef>
                  <a:spcPts val="0"/>
                </a:spcBef>
              </a:pPr>
              <a:r>
                <a:rPr lang="en-US" sz="700" b="1">
                  <a:ln w="0"/>
                  <a:solidFill>
                    <a:schemeClr val="bg1"/>
                  </a:solidFill>
                </a:rPr>
                <a:t>BR AIC</a:t>
              </a:r>
            </a:p>
            <a:p>
              <a:pPr algn="ctr">
                <a:spcBef>
                  <a:spcPts val="0"/>
                </a:spcBef>
              </a:pPr>
              <a:r>
                <a:rPr lang="en-US" sz="700" b="1">
                  <a:ln w="0"/>
                  <a:solidFill>
                    <a:schemeClr val="bg1"/>
                  </a:solidFill>
                </a:rPr>
                <a:t>+5V</a:t>
              </a:r>
            </a:p>
          </p:txBody>
        </p:sp>
        <p:sp>
          <p:nvSpPr>
            <p:cNvPr id="321" name="Rectangle 320">
              <a:extLst>
                <a:ext uri="{FF2B5EF4-FFF2-40B4-BE49-F238E27FC236}">
                  <a16:creationId xmlns:a16="http://schemas.microsoft.com/office/drawing/2014/main" id="{44DFA70C-5568-1473-4E45-D2A328D45117}"/>
                </a:ext>
              </a:extLst>
            </p:cNvPr>
            <p:cNvSpPr/>
            <p:nvPr/>
          </p:nvSpPr>
          <p:spPr>
            <a:xfrm>
              <a:off x="5376369" y="4895044"/>
              <a:ext cx="616628" cy="97334"/>
            </a:xfrm>
            <a:prstGeom prst="rect">
              <a:avLst/>
            </a:prstGeom>
            <a:noFill/>
          </p:spPr>
          <p:txBody>
            <a:bodyPr wrap="square" lIns="0" tIns="0" rIns="0" bIns="0">
              <a:spAutoFit/>
            </a:bodyPr>
            <a:lstStyle/>
            <a:p>
              <a:pPr>
                <a:spcBef>
                  <a:spcPts val="0"/>
                </a:spcBef>
              </a:pPr>
              <a:r>
                <a:rPr lang="en-US" sz="700" b="1">
                  <a:ln w="0"/>
                  <a:solidFill>
                    <a:schemeClr val="bg1"/>
                  </a:solidFill>
                </a:rPr>
                <a:t>PCH USBC +5V</a:t>
              </a:r>
            </a:p>
          </p:txBody>
        </p:sp>
        <p:sp>
          <p:nvSpPr>
            <p:cNvPr id="322" name="Rounded Rectangle 258">
              <a:extLst>
                <a:ext uri="{FF2B5EF4-FFF2-40B4-BE49-F238E27FC236}">
                  <a16:creationId xmlns:a16="http://schemas.microsoft.com/office/drawing/2014/main" id="{EE6368D6-66CE-C2A6-07F7-68F3FB2F380B}"/>
                </a:ext>
              </a:extLst>
            </p:cNvPr>
            <p:cNvSpPr/>
            <p:nvPr/>
          </p:nvSpPr>
          <p:spPr>
            <a:xfrm rot="5400000">
              <a:off x="6024366" y="4739660"/>
              <a:ext cx="388198" cy="14389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3" name="Rectangle 322">
              <a:extLst>
                <a:ext uri="{FF2B5EF4-FFF2-40B4-BE49-F238E27FC236}">
                  <a16:creationId xmlns:a16="http://schemas.microsoft.com/office/drawing/2014/main" id="{D52A9A78-89EE-593A-B695-2638F095EFE7}"/>
                </a:ext>
              </a:extLst>
            </p:cNvPr>
            <p:cNvSpPr/>
            <p:nvPr/>
          </p:nvSpPr>
          <p:spPr>
            <a:xfrm>
              <a:off x="6222409" y="4686268"/>
              <a:ext cx="657980" cy="194284"/>
            </a:xfrm>
            <a:prstGeom prst="rect">
              <a:avLst/>
            </a:prstGeom>
            <a:noFill/>
          </p:spPr>
          <p:txBody>
            <a:bodyPr wrap="square" lIns="0" tIns="0" rIns="0" bIns="0">
              <a:spAutoFit/>
            </a:bodyPr>
            <a:lstStyle/>
            <a:p>
              <a:pPr algn="ctr">
                <a:spcBef>
                  <a:spcPts val="0"/>
                </a:spcBef>
              </a:pPr>
              <a:r>
                <a:rPr lang="en-US" sz="700" b="1">
                  <a:ln w="0"/>
                  <a:solidFill>
                    <a:schemeClr val="bg1"/>
                  </a:solidFill>
                </a:rPr>
                <a:t>THC Panel</a:t>
              </a:r>
            </a:p>
            <a:p>
              <a:pPr algn="ctr">
                <a:spcBef>
                  <a:spcPts val="0"/>
                </a:spcBef>
              </a:pPr>
              <a:r>
                <a:rPr lang="en-US" sz="700" b="1">
                  <a:ln w="0"/>
                  <a:solidFill>
                    <a:schemeClr val="bg1"/>
                  </a:solidFill>
                </a:rPr>
                <a:t>20-pin HDR </a:t>
              </a:r>
            </a:p>
          </p:txBody>
        </p:sp>
        <p:sp>
          <p:nvSpPr>
            <p:cNvPr id="324" name="Rounded Rectangle 258">
              <a:extLst>
                <a:ext uri="{FF2B5EF4-FFF2-40B4-BE49-F238E27FC236}">
                  <a16:creationId xmlns:a16="http://schemas.microsoft.com/office/drawing/2014/main" id="{E221D46F-228A-0BDF-C4B4-9CA9645DB5E2}"/>
                </a:ext>
              </a:extLst>
            </p:cNvPr>
            <p:cNvSpPr/>
            <p:nvPr/>
          </p:nvSpPr>
          <p:spPr>
            <a:xfrm rot="5400000">
              <a:off x="7358092" y="4782690"/>
              <a:ext cx="191054" cy="374993"/>
            </a:xfrm>
            <a:prstGeom prst="roundRect">
              <a:avLst>
                <a:gd name="adj" fmla="val 3247"/>
              </a:avLst>
            </a:prstGeom>
            <a:noFill/>
            <a:ln w="15875" cmpd="sng">
              <a:solidFill>
                <a:srgbClr val="FF7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5" name="Rectangle 324">
              <a:extLst>
                <a:ext uri="{FF2B5EF4-FFF2-40B4-BE49-F238E27FC236}">
                  <a16:creationId xmlns:a16="http://schemas.microsoft.com/office/drawing/2014/main" id="{5F4F2893-739B-1548-C49A-355A0D6E55BC}"/>
                </a:ext>
              </a:extLst>
            </p:cNvPr>
            <p:cNvSpPr/>
            <p:nvPr/>
          </p:nvSpPr>
          <p:spPr>
            <a:xfrm>
              <a:off x="7231881" y="4890089"/>
              <a:ext cx="443478" cy="194284"/>
            </a:xfrm>
            <a:prstGeom prst="rect">
              <a:avLst/>
            </a:prstGeom>
            <a:noFill/>
          </p:spPr>
          <p:txBody>
            <a:bodyPr wrap="square" lIns="0" tIns="0" rIns="0" bIns="0">
              <a:spAutoFit/>
            </a:bodyPr>
            <a:lstStyle/>
            <a:p>
              <a:pPr algn="ctr">
                <a:spcBef>
                  <a:spcPts val="0"/>
                </a:spcBef>
              </a:pPr>
              <a:r>
                <a:rPr lang="en-US" sz="700" b="1">
                  <a:ln w="0"/>
                  <a:solidFill>
                    <a:schemeClr val="bg1"/>
                  </a:solidFill>
                </a:rPr>
                <a:t>SATA </a:t>
              </a:r>
            </a:p>
            <a:p>
              <a:pPr algn="ctr">
                <a:spcBef>
                  <a:spcPts val="0"/>
                </a:spcBef>
              </a:pPr>
              <a:r>
                <a:rPr lang="en-US" sz="700" b="1">
                  <a:ln w="0"/>
                  <a:solidFill>
                    <a:schemeClr val="bg1"/>
                  </a:solidFill>
                </a:rPr>
                <a:t>Power</a:t>
              </a:r>
            </a:p>
          </p:txBody>
        </p:sp>
        <p:sp>
          <p:nvSpPr>
            <p:cNvPr id="326" name="Rounded Rectangle 258">
              <a:extLst>
                <a:ext uri="{FF2B5EF4-FFF2-40B4-BE49-F238E27FC236}">
                  <a16:creationId xmlns:a16="http://schemas.microsoft.com/office/drawing/2014/main" id="{1EE76D1E-A03B-4D65-623C-23BE07B63E6C}"/>
                </a:ext>
              </a:extLst>
            </p:cNvPr>
            <p:cNvSpPr/>
            <p:nvPr/>
          </p:nvSpPr>
          <p:spPr>
            <a:xfrm rot="5400000">
              <a:off x="5682284" y="5607062"/>
              <a:ext cx="200060" cy="273177"/>
            </a:xfrm>
            <a:prstGeom prst="roundRect">
              <a:avLst/>
            </a:prstGeom>
            <a:noFill/>
            <a:ln w="1587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7" name="Rectangle 326">
              <a:extLst>
                <a:ext uri="{FF2B5EF4-FFF2-40B4-BE49-F238E27FC236}">
                  <a16:creationId xmlns:a16="http://schemas.microsoft.com/office/drawing/2014/main" id="{475BC71E-304C-5DC7-30B2-F7A273240C7A}"/>
                </a:ext>
              </a:extLst>
            </p:cNvPr>
            <p:cNvSpPr/>
            <p:nvPr/>
          </p:nvSpPr>
          <p:spPr>
            <a:xfrm>
              <a:off x="5626876" y="5707476"/>
              <a:ext cx="310064" cy="97334"/>
            </a:xfrm>
            <a:prstGeom prst="rect">
              <a:avLst/>
            </a:prstGeom>
            <a:noFill/>
          </p:spPr>
          <p:txBody>
            <a:bodyPr wrap="square" lIns="0" tIns="0" rIns="0" bIns="0">
              <a:spAutoFit/>
            </a:bodyPr>
            <a:lstStyle/>
            <a:p>
              <a:pPr algn="ctr">
                <a:spcBef>
                  <a:spcPts val="0"/>
                </a:spcBef>
              </a:pPr>
              <a:r>
                <a:rPr lang="en-US" sz="700" b="1">
                  <a:ln w="0"/>
                  <a:solidFill>
                    <a:schemeClr val="bg1"/>
                  </a:solidFill>
                </a:rPr>
                <a:t>VBY1</a:t>
              </a:r>
            </a:p>
          </p:txBody>
        </p:sp>
        <p:sp>
          <p:nvSpPr>
            <p:cNvPr id="328" name="Rounded Rectangle 258">
              <a:extLst>
                <a:ext uri="{FF2B5EF4-FFF2-40B4-BE49-F238E27FC236}">
                  <a16:creationId xmlns:a16="http://schemas.microsoft.com/office/drawing/2014/main" id="{F7AB08E0-5A3A-022C-B6E1-14539A7386FD}"/>
                </a:ext>
              </a:extLst>
            </p:cNvPr>
            <p:cNvSpPr/>
            <p:nvPr/>
          </p:nvSpPr>
          <p:spPr>
            <a:xfrm rot="5400000">
              <a:off x="6046822" y="5009902"/>
              <a:ext cx="213710" cy="302653"/>
            </a:xfrm>
            <a:prstGeom prst="roundRect">
              <a:avLst/>
            </a:prstGeom>
            <a:noFill/>
            <a:ln w="15875" cmpd="sng">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9" name="Rectangle 328">
              <a:extLst>
                <a:ext uri="{FF2B5EF4-FFF2-40B4-BE49-F238E27FC236}">
                  <a16:creationId xmlns:a16="http://schemas.microsoft.com/office/drawing/2014/main" id="{746753FE-BDAB-2A59-494A-EDB4C9AEBD0E}"/>
                </a:ext>
              </a:extLst>
            </p:cNvPr>
            <p:cNvSpPr/>
            <p:nvPr/>
          </p:nvSpPr>
          <p:spPr>
            <a:xfrm>
              <a:off x="6002351" y="5065822"/>
              <a:ext cx="310064" cy="194284"/>
            </a:xfrm>
            <a:prstGeom prst="rect">
              <a:avLst/>
            </a:prstGeom>
            <a:noFill/>
          </p:spPr>
          <p:txBody>
            <a:bodyPr wrap="square" lIns="0" tIns="0" rIns="0" bIns="0">
              <a:spAutoFit/>
            </a:bodyPr>
            <a:lstStyle/>
            <a:p>
              <a:pPr algn="ctr">
                <a:spcBef>
                  <a:spcPts val="0"/>
                </a:spcBef>
              </a:pPr>
              <a:r>
                <a:rPr lang="en-US" sz="700" b="1">
                  <a:ln w="0"/>
                  <a:solidFill>
                    <a:schemeClr val="bg1"/>
                  </a:solidFill>
                </a:rPr>
                <a:t>VBY1</a:t>
              </a:r>
            </a:p>
            <a:p>
              <a:pPr algn="ctr">
                <a:spcBef>
                  <a:spcPts val="0"/>
                </a:spcBef>
              </a:pPr>
              <a:r>
                <a:rPr lang="en-US" sz="700" b="1">
                  <a:ln w="0"/>
                  <a:solidFill>
                    <a:schemeClr val="bg1"/>
                  </a:solidFill>
                </a:rPr>
                <a:t>PWR</a:t>
              </a:r>
            </a:p>
          </p:txBody>
        </p:sp>
        <p:sp>
          <p:nvSpPr>
            <p:cNvPr id="341" name="Rounded Rectangle 258">
              <a:extLst>
                <a:ext uri="{FF2B5EF4-FFF2-40B4-BE49-F238E27FC236}">
                  <a16:creationId xmlns:a16="http://schemas.microsoft.com/office/drawing/2014/main" id="{B58675D1-8121-E01A-BCB0-45ADB66D0500}"/>
                </a:ext>
              </a:extLst>
            </p:cNvPr>
            <p:cNvSpPr/>
            <p:nvPr/>
          </p:nvSpPr>
          <p:spPr>
            <a:xfrm>
              <a:off x="3544886" y="769728"/>
              <a:ext cx="231650" cy="52600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2" name="Rectangle 341">
              <a:extLst>
                <a:ext uri="{FF2B5EF4-FFF2-40B4-BE49-F238E27FC236}">
                  <a16:creationId xmlns:a16="http://schemas.microsoft.com/office/drawing/2014/main" id="{0AB3140E-BFF4-B04C-B9DB-94E85832FE89}"/>
                </a:ext>
              </a:extLst>
            </p:cNvPr>
            <p:cNvSpPr/>
            <p:nvPr/>
          </p:nvSpPr>
          <p:spPr>
            <a:xfrm rot="16200000">
              <a:off x="3358018" y="956346"/>
              <a:ext cx="626127" cy="194284"/>
            </a:xfrm>
            <a:prstGeom prst="rect">
              <a:avLst/>
            </a:prstGeom>
            <a:noFill/>
          </p:spPr>
          <p:txBody>
            <a:bodyPr wrap="square" lIns="0" tIns="0" rIns="0" bIns="0">
              <a:spAutoFit/>
            </a:bodyPr>
            <a:lstStyle/>
            <a:p>
              <a:pPr algn="ctr">
                <a:spcBef>
                  <a:spcPts val="0"/>
                </a:spcBef>
              </a:pPr>
              <a:r>
                <a:rPr lang="en-US" sz="700" b="1">
                  <a:ln w="0"/>
                  <a:solidFill>
                    <a:schemeClr val="bg1"/>
                  </a:solidFill>
                </a:rPr>
                <a:t>M.2 </a:t>
              </a:r>
            </a:p>
            <a:p>
              <a:pPr algn="ctr">
                <a:spcBef>
                  <a:spcPts val="0"/>
                </a:spcBef>
              </a:pPr>
              <a:r>
                <a:rPr lang="en-US" sz="700" b="1" err="1">
                  <a:ln w="0"/>
                  <a:solidFill>
                    <a:schemeClr val="bg1"/>
                  </a:solidFill>
                </a:rPr>
                <a:t>WiFi</a:t>
              </a:r>
              <a:r>
                <a:rPr lang="en-US" sz="700" b="1">
                  <a:ln w="0"/>
                  <a:solidFill>
                    <a:schemeClr val="bg1"/>
                  </a:solidFill>
                </a:rPr>
                <a:t>/BT</a:t>
              </a:r>
            </a:p>
          </p:txBody>
        </p:sp>
        <p:sp>
          <p:nvSpPr>
            <p:cNvPr id="343" name="Rounded Rectangle 258">
              <a:extLst>
                <a:ext uri="{FF2B5EF4-FFF2-40B4-BE49-F238E27FC236}">
                  <a16:creationId xmlns:a16="http://schemas.microsoft.com/office/drawing/2014/main" id="{5BD1A4DF-319A-9C0F-E9CB-D9B21490B114}"/>
                </a:ext>
              </a:extLst>
            </p:cNvPr>
            <p:cNvSpPr/>
            <p:nvPr/>
          </p:nvSpPr>
          <p:spPr>
            <a:xfrm rot="5400000">
              <a:off x="5322557" y="6204028"/>
              <a:ext cx="156179" cy="2341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4" name="Rectangle 343">
              <a:extLst>
                <a:ext uri="{FF2B5EF4-FFF2-40B4-BE49-F238E27FC236}">
                  <a16:creationId xmlns:a16="http://schemas.microsoft.com/office/drawing/2014/main" id="{CCC19FF1-35B1-32DA-D553-660044C7F7E1}"/>
                </a:ext>
              </a:extLst>
            </p:cNvPr>
            <p:cNvSpPr/>
            <p:nvPr/>
          </p:nvSpPr>
          <p:spPr>
            <a:xfrm>
              <a:off x="5082077" y="6433450"/>
              <a:ext cx="674942" cy="194284"/>
            </a:xfrm>
            <a:prstGeom prst="rect">
              <a:avLst/>
            </a:prstGeom>
            <a:noFill/>
          </p:spPr>
          <p:txBody>
            <a:bodyPr wrap="square" lIns="0" tIns="0" rIns="0" bIns="0">
              <a:spAutoFit/>
            </a:bodyPr>
            <a:lstStyle/>
            <a:p>
              <a:pPr algn="ctr">
                <a:spcBef>
                  <a:spcPts val="0"/>
                </a:spcBef>
              </a:pPr>
              <a:r>
                <a:rPr lang="en-US" sz="700" b="1" err="1">
                  <a:ln w="0"/>
                  <a:solidFill>
                    <a:srgbClr val="C00000"/>
                  </a:solidFill>
                </a:rPr>
                <a:t>uAB</a:t>
              </a:r>
              <a:r>
                <a:rPr lang="en-US" sz="700" b="1">
                  <a:ln w="0"/>
                  <a:solidFill>
                    <a:srgbClr val="C00000"/>
                  </a:solidFill>
                </a:rPr>
                <a:t> USB</a:t>
              </a:r>
            </a:p>
            <a:p>
              <a:pPr algn="ctr">
                <a:spcBef>
                  <a:spcPts val="0"/>
                </a:spcBef>
              </a:pPr>
              <a:r>
                <a:rPr lang="en-US" sz="700" b="1">
                  <a:ln w="0"/>
                  <a:solidFill>
                    <a:srgbClr val="C00000"/>
                  </a:solidFill>
                </a:rPr>
                <a:t>(Serial Debug)</a:t>
              </a:r>
            </a:p>
          </p:txBody>
        </p:sp>
        <p:sp>
          <p:nvSpPr>
            <p:cNvPr id="345" name="Rounded Rectangle 258">
              <a:extLst>
                <a:ext uri="{FF2B5EF4-FFF2-40B4-BE49-F238E27FC236}">
                  <a16:creationId xmlns:a16="http://schemas.microsoft.com/office/drawing/2014/main" id="{79915F0A-DD0E-9111-1E8F-92A3305420DA}"/>
                </a:ext>
              </a:extLst>
            </p:cNvPr>
            <p:cNvSpPr/>
            <p:nvPr/>
          </p:nvSpPr>
          <p:spPr>
            <a:xfrm>
              <a:off x="2820408" y="2061309"/>
              <a:ext cx="279868" cy="48306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6" name="Rectangle 345">
              <a:extLst>
                <a:ext uri="{FF2B5EF4-FFF2-40B4-BE49-F238E27FC236}">
                  <a16:creationId xmlns:a16="http://schemas.microsoft.com/office/drawing/2014/main" id="{46A47432-3C19-04C9-0670-1BCC6D966D9E}"/>
                </a:ext>
              </a:extLst>
            </p:cNvPr>
            <p:cNvSpPr/>
            <p:nvPr/>
          </p:nvSpPr>
          <p:spPr>
            <a:xfrm>
              <a:off x="2837771" y="2145425"/>
              <a:ext cx="242957" cy="97334"/>
            </a:xfrm>
            <a:prstGeom prst="rect">
              <a:avLst/>
            </a:prstGeom>
            <a:noFill/>
          </p:spPr>
          <p:txBody>
            <a:bodyPr wrap="square" lIns="0" tIns="0" rIns="0" bIns="0">
              <a:spAutoFit/>
            </a:bodyPr>
            <a:lstStyle/>
            <a:p>
              <a:pPr algn="ctr">
                <a:spcBef>
                  <a:spcPts val="0"/>
                </a:spcBef>
              </a:pPr>
              <a:r>
                <a:rPr lang="en-US" sz="700" b="1">
                  <a:ln w="0"/>
                  <a:solidFill>
                    <a:schemeClr val="bg1"/>
                  </a:solidFill>
                </a:rPr>
                <a:t>JE</a:t>
              </a:r>
            </a:p>
          </p:txBody>
        </p:sp>
        <p:sp>
          <p:nvSpPr>
            <p:cNvPr id="351" name="Rectangle 350">
              <a:extLst>
                <a:ext uri="{FF2B5EF4-FFF2-40B4-BE49-F238E27FC236}">
                  <a16:creationId xmlns:a16="http://schemas.microsoft.com/office/drawing/2014/main" id="{84148605-B8D8-893F-D4D8-F2ADAB70A6F8}"/>
                </a:ext>
              </a:extLst>
            </p:cNvPr>
            <p:cNvSpPr/>
            <p:nvPr/>
          </p:nvSpPr>
          <p:spPr>
            <a:xfrm>
              <a:off x="2837771" y="2414550"/>
              <a:ext cx="230592" cy="97334"/>
            </a:xfrm>
            <a:prstGeom prst="rect">
              <a:avLst/>
            </a:prstGeom>
            <a:noFill/>
          </p:spPr>
          <p:txBody>
            <a:bodyPr wrap="square" lIns="0" tIns="0" rIns="0" bIns="0">
              <a:spAutoFit/>
            </a:bodyPr>
            <a:lstStyle/>
            <a:p>
              <a:pPr algn="ctr">
                <a:spcBef>
                  <a:spcPts val="0"/>
                </a:spcBef>
              </a:pPr>
              <a:r>
                <a:rPr lang="en-US" sz="700" b="1">
                  <a:ln w="0"/>
                  <a:solidFill>
                    <a:schemeClr val="bg1"/>
                  </a:solidFill>
                </a:rPr>
                <a:t>JD</a:t>
              </a:r>
            </a:p>
          </p:txBody>
        </p:sp>
        <p:sp>
          <p:nvSpPr>
            <p:cNvPr id="358" name="Rounded Rectangle 258">
              <a:extLst>
                <a:ext uri="{FF2B5EF4-FFF2-40B4-BE49-F238E27FC236}">
                  <a16:creationId xmlns:a16="http://schemas.microsoft.com/office/drawing/2014/main" id="{8A4645A0-17E9-86CB-C7D0-C017FC0E6304}"/>
                </a:ext>
              </a:extLst>
            </p:cNvPr>
            <p:cNvSpPr/>
            <p:nvPr/>
          </p:nvSpPr>
          <p:spPr>
            <a:xfrm>
              <a:off x="4142701" y="780318"/>
              <a:ext cx="220446" cy="46452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59" name="Rectangle 358">
              <a:extLst>
                <a:ext uri="{FF2B5EF4-FFF2-40B4-BE49-F238E27FC236}">
                  <a16:creationId xmlns:a16="http://schemas.microsoft.com/office/drawing/2014/main" id="{C2F5CC09-34A6-FC91-521E-B2981877E8BB}"/>
                </a:ext>
              </a:extLst>
            </p:cNvPr>
            <p:cNvSpPr/>
            <p:nvPr/>
          </p:nvSpPr>
          <p:spPr>
            <a:xfrm>
              <a:off x="4120190" y="968725"/>
              <a:ext cx="242957" cy="97334"/>
            </a:xfrm>
            <a:prstGeom prst="rect">
              <a:avLst/>
            </a:prstGeom>
            <a:noFill/>
          </p:spPr>
          <p:txBody>
            <a:bodyPr wrap="square" lIns="0" tIns="0" rIns="0" bIns="0">
              <a:spAutoFit/>
            </a:bodyPr>
            <a:lstStyle/>
            <a:p>
              <a:pPr algn="ctr">
                <a:spcBef>
                  <a:spcPts val="0"/>
                </a:spcBef>
              </a:pPr>
              <a:r>
                <a:rPr lang="en-US" sz="700" b="1">
                  <a:ln w="0"/>
                  <a:solidFill>
                    <a:schemeClr val="bg1"/>
                  </a:solidFill>
                </a:rPr>
                <a:t>JA</a:t>
              </a:r>
            </a:p>
          </p:txBody>
        </p:sp>
        <p:sp>
          <p:nvSpPr>
            <p:cNvPr id="373" name="Rounded Rectangle 258">
              <a:extLst>
                <a:ext uri="{FF2B5EF4-FFF2-40B4-BE49-F238E27FC236}">
                  <a16:creationId xmlns:a16="http://schemas.microsoft.com/office/drawing/2014/main" id="{FB372DA8-11A6-761B-0744-94A62451DB5A}"/>
                </a:ext>
              </a:extLst>
            </p:cNvPr>
            <p:cNvSpPr/>
            <p:nvPr/>
          </p:nvSpPr>
          <p:spPr>
            <a:xfrm>
              <a:off x="4835353" y="716048"/>
              <a:ext cx="220446" cy="34519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3" name="Rectangle 382">
              <a:extLst>
                <a:ext uri="{FF2B5EF4-FFF2-40B4-BE49-F238E27FC236}">
                  <a16:creationId xmlns:a16="http://schemas.microsoft.com/office/drawing/2014/main" id="{C673EADA-5DE0-3BE0-6BE6-ED13C3C223E9}"/>
                </a:ext>
              </a:extLst>
            </p:cNvPr>
            <p:cNvSpPr/>
            <p:nvPr/>
          </p:nvSpPr>
          <p:spPr>
            <a:xfrm>
              <a:off x="4821009" y="861122"/>
              <a:ext cx="242957" cy="97334"/>
            </a:xfrm>
            <a:prstGeom prst="rect">
              <a:avLst/>
            </a:prstGeom>
            <a:noFill/>
          </p:spPr>
          <p:txBody>
            <a:bodyPr wrap="square" lIns="0" tIns="0" rIns="0" bIns="0">
              <a:spAutoFit/>
            </a:bodyPr>
            <a:lstStyle/>
            <a:p>
              <a:pPr algn="ctr">
                <a:spcBef>
                  <a:spcPts val="0"/>
                </a:spcBef>
              </a:pPr>
              <a:r>
                <a:rPr lang="en-US" sz="700" b="1">
                  <a:ln w="0"/>
                  <a:solidFill>
                    <a:schemeClr val="bg1"/>
                  </a:solidFill>
                </a:rPr>
                <a:t>JS</a:t>
              </a:r>
            </a:p>
          </p:txBody>
        </p:sp>
        <p:sp>
          <p:nvSpPr>
            <p:cNvPr id="385" name="Rounded Rectangle 258">
              <a:extLst>
                <a:ext uri="{FF2B5EF4-FFF2-40B4-BE49-F238E27FC236}">
                  <a16:creationId xmlns:a16="http://schemas.microsoft.com/office/drawing/2014/main" id="{CDDC921E-AC11-955C-D5ED-2882E54E1E2D}"/>
                </a:ext>
              </a:extLst>
            </p:cNvPr>
            <p:cNvSpPr/>
            <p:nvPr/>
          </p:nvSpPr>
          <p:spPr>
            <a:xfrm>
              <a:off x="3716514" y="1273473"/>
              <a:ext cx="220446" cy="28389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86" name="Rectangle 385">
              <a:extLst>
                <a:ext uri="{FF2B5EF4-FFF2-40B4-BE49-F238E27FC236}">
                  <a16:creationId xmlns:a16="http://schemas.microsoft.com/office/drawing/2014/main" id="{ED3971F6-56C5-E112-6380-F4D6EB19BFE9}"/>
                </a:ext>
              </a:extLst>
            </p:cNvPr>
            <p:cNvSpPr/>
            <p:nvPr/>
          </p:nvSpPr>
          <p:spPr>
            <a:xfrm>
              <a:off x="3702170" y="1357245"/>
              <a:ext cx="242957" cy="97334"/>
            </a:xfrm>
            <a:prstGeom prst="rect">
              <a:avLst/>
            </a:prstGeom>
            <a:noFill/>
          </p:spPr>
          <p:txBody>
            <a:bodyPr wrap="square" lIns="0" tIns="0" rIns="0" bIns="0">
              <a:spAutoFit/>
            </a:bodyPr>
            <a:lstStyle/>
            <a:p>
              <a:pPr algn="ctr">
                <a:spcBef>
                  <a:spcPts val="0"/>
                </a:spcBef>
              </a:pPr>
              <a:r>
                <a:rPr lang="en-US" sz="700" b="1">
                  <a:ln w="0"/>
                  <a:solidFill>
                    <a:schemeClr val="bg1"/>
                  </a:solidFill>
                </a:rPr>
                <a:t>JH</a:t>
              </a:r>
            </a:p>
          </p:txBody>
        </p:sp>
        <p:sp>
          <p:nvSpPr>
            <p:cNvPr id="387" name="Rectangle 386">
              <a:extLst>
                <a:ext uri="{FF2B5EF4-FFF2-40B4-BE49-F238E27FC236}">
                  <a16:creationId xmlns:a16="http://schemas.microsoft.com/office/drawing/2014/main" id="{295418AD-E057-6191-1FCC-588E53E578FA}"/>
                </a:ext>
              </a:extLst>
            </p:cNvPr>
            <p:cNvSpPr/>
            <p:nvPr/>
          </p:nvSpPr>
          <p:spPr>
            <a:xfrm>
              <a:off x="3356218" y="571379"/>
              <a:ext cx="626127" cy="19428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M.2 </a:t>
              </a:r>
            </a:p>
            <a:p>
              <a:pPr algn="ctr">
                <a:spcBef>
                  <a:spcPts val="0"/>
                </a:spcBef>
              </a:pPr>
              <a:r>
                <a:rPr lang="en-US" sz="700" b="1" err="1">
                  <a:ln w="0"/>
                  <a:solidFill>
                    <a:schemeClr val="bg1"/>
                  </a:solidFill>
                </a:rPr>
                <a:t>WiFi</a:t>
              </a:r>
              <a:r>
                <a:rPr lang="en-US" sz="700" b="1">
                  <a:ln w="0"/>
                  <a:solidFill>
                    <a:schemeClr val="bg1"/>
                  </a:solidFill>
                </a:rPr>
                <a:t>/BT</a:t>
              </a:r>
            </a:p>
          </p:txBody>
        </p:sp>
        <p:sp>
          <p:nvSpPr>
            <p:cNvPr id="388" name="Rounded Rectangle 217">
              <a:extLst>
                <a:ext uri="{FF2B5EF4-FFF2-40B4-BE49-F238E27FC236}">
                  <a16:creationId xmlns:a16="http://schemas.microsoft.com/office/drawing/2014/main" id="{32441486-6068-C738-5089-02D778595FC0}"/>
                </a:ext>
              </a:extLst>
            </p:cNvPr>
            <p:cNvSpPr/>
            <p:nvPr/>
          </p:nvSpPr>
          <p:spPr>
            <a:xfrm>
              <a:off x="6403750" y="4200782"/>
              <a:ext cx="1459676" cy="277048"/>
            </a:xfrm>
            <a:prstGeom prst="roundRect">
              <a:avLst>
                <a:gd name="adj" fmla="val 3462"/>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0" name="Freeform: Shape 9">
              <a:extLst>
                <a:ext uri="{FF2B5EF4-FFF2-40B4-BE49-F238E27FC236}">
                  <a16:creationId xmlns:a16="http://schemas.microsoft.com/office/drawing/2014/main" id="{4864D3D7-2ED0-8B9C-94E9-0F0728D9A8FF}"/>
                </a:ext>
              </a:extLst>
            </p:cNvPr>
            <p:cNvSpPr/>
            <p:nvPr/>
          </p:nvSpPr>
          <p:spPr>
            <a:xfrm>
              <a:off x="8077200" y="995363"/>
              <a:ext cx="638175" cy="1271587"/>
            </a:xfrm>
            <a:custGeom>
              <a:avLst/>
              <a:gdLst>
                <a:gd name="connsiteX0" fmla="*/ 0 w 638175"/>
                <a:gd name="connsiteY0" fmla="*/ 0 h 1271587"/>
                <a:gd name="connsiteX1" fmla="*/ 4763 w 638175"/>
                <a:gd name="connsiteY1" fmla="*/ 133350 h 1271587"/>
                <a:gd name="connsiteX2" fmla="*/ 547688 w 638175"/>
                <a:gd name="connsiteY2" fmla="*/ 1266825 h 1271587"/>
                <a:gd name="connsiteX3" fmla="*/ 638175 w 638175"/>
                <a:gd name="connsiteY3" fmla="*/ 1271587 h 1271587"/>
              </a:gdLst>
              <a:ahLst/>
              <a:cxnLst>
                <a:cxn ang="0">
                  <a:pos x="connsiteX0" y="connsiteY0"/>
                </a:cxn>
                <a:cxn ang="0">
                  <a:pos x="connsiteX1" y="connsiteY1"/>
                </a:cxn>
                <a:cxn ang="0">
                  <a:pos x="connsiteX2" y="connsiteY2"/>
                </a:cxn>
                <a:cxn ang="0">
                  <a:pos x="connsiteX3" y="connsiteY3"/>
                </a:cxn>
              </a:cxnLst>
              <a:rect l="l" t="t" r="r" b="b"/>
              <a:pathLst>
                <a:path w="638175" h="1271587">
                  <a:moveTo>
                    <a:pt x="0" y="0"/>
                  </a:moveTo>
                  <a:lnTo>
                    <a:pt x="4763" y="133350"/>
                  </a:lnTo>
                  <a:lnTo>
                    <a:pt x="547688" y="1266825"/>
                  </a:lnTo>
                  <a:lnTo>
                    <a:pt x="638175" y="1271587"/>
                  </a:lnTo>
                </a:path>
              </a:pathLst>
            </a:custGeom>
            <a:noFill/>
            <a:ln w="28575" cap="flat">
              <a:solidFill>
                <a:schemeClr val="accent2">
                  <a:lumMod val="20000"/>
                  <a:lumOff val="80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spTree>
    <p:extLst>
      <p:ext uri="{BB962C8B-B14F-4D97-AF65-F5344CB8AC3E}">
        <p14:creationId xmlns:p14="http://schemas.microsoft.com/office/powerpoint/2010/main" val="67341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2">
            <a:extLst>
              <a:ext uri="{FF2B5EF4-FFF2-40B4-BE49-F238E27FC236}">
                <a16:creationId xmlns:a16="http://schemas.microsoft.com/office/drawing/2014/main" id="{DE62464E-33D4-4F48-BFA9-8DBE18153C52}"/>
              </a:ext>
            </a:extLst>
          </p:cNvPr>
          <p:cNvSpPr txBox="1">
            <a:spLocks/>
          </p:cNvSpPr>
          <p:nvPr/>
        </p:nvSpPr>
        <p:spPr>
          <a:xfrm>
            <a:off x="125047" y="0"/>
            <a:ext cx="11785600"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S</a:t>
            </a:r>
            <a:r>
              <a:rPr lang="en-US" altLang="zh-TW" sz="3200"/>
              <a:t>041 SODIMM RVP</a:t>
            </a:r>
            <a:r>
              <a:rPr lang="en-US" sz="3200"/>
              <a:t> Bottom View</a:t>
            </a:r>
          </a:p>
        </p:txBody>
      </p:sp>
      <p:pic>
        <p:nvPicPr>
          <p:cNvPr id="2" name="Picture 1">
            <a:extLst>
              <a:ext uri="{FF2B5EF4-FFF2-40B4-BE49-F238E27FC236}">
                <a16:creationId xmlns:a16="http://schemas.microsoft.com/office/drawing/2014/main" id="{D30F6DA7-3D36-2174-B783-81BB3449C01D}"/>
              </a:ext>
            </a:extLst>
          </p:cNvPr>
          <p:cNvPicPr>
            <a:picLocks noChangeAspect="1"/>
          </p:cNvPicPr>
          <p:nvPr/>
        </p:nvPicPr>
        <p:blipFill>
          <a:blip r:embed="rId2"/>
          <a:stretch>
            <a:fillRect/>
          </a:stretch>
        </p:blipFill>
        <p:spPr>
          <a:xfrm>
            <a:off x="3039325" y="663872"/>
            <a:ext cx="6135607" cy="5690461"/>
          </a:xfrm>
          <a:prstGeom prst="rect">
            <a:avLst/>
          </a:prstGeom>
        </p:spPr>
      </p:pic>
      <p:sp>
        <p:nvSpPr>
          <p:cNvPr id="5" name="Rounded Rectangle 258">
            <a:extLst>
              <a:ext uri="{FF2B5EF4-FFF2-40B4-BE49-F238E27FC236}">
                <a16:creationId xmlns:a16="http://schemas.microsoft.com/office/drawing/2014/main" id="{F6C21AA7-18B5-2A5E-9CC5-FAD7ED0A0F15}"/>
              </a:ext>
            </a:extLst>
          </p:cNvPr>
          <p:cNvSpPr/>
          <p:nvPr/>
        </p:nvSpPr>
        <p:spPr>
          <a:xfrm rot="5400000">
            <a:off x="7007679" y="5429677"/>
            <a:ext cx="511152" cy="30200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 name="Rectangle 5">
            <a:extLst>
              <a:ext uri="{FF2B5EF4-FFF2-40B4-BE49-F238E27FC236}">
                <a16:creationId xmlns:a16="http://schemas.microsoft.com/office/drawing/2014/main" id="{B092F1D3-8E93-25FA-494E-6C2CE483A857}"/>
              </a:ext>
            </a:extLst>
          </p:cNvPr>
          <p:cNvSpPr/>
          <p:nvPr/>
        </p:nvSpPr>
        <p:spPr>
          <a:xfrm rot="16200000">
            <a:off x="7325610" y="5532014"/>
            <a:ext cx="383180" cy="9733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SSD #4</a:t>
            </a:r>
          </a:p>
        </p:txBody>
      </p:sp>
      <p:sp>
        <p:nvSpPr>
          <p:cNvPr id="7" name="Rounded Rectangle 258">
            <a:extLst>
              <a:ext uri="{FF2B5EF4-FFF2-40B4-BE49-F238E27FC236}">
                <a16:creationId xmlns:a16="http://schemas.microsoft.com/office/drawing/2014/main" id="{454573FC-77E6-7DEE-317E-D6D94A148E6B}"/>
              </a:ext>
            </a:extLst>
          </p:cNvPr>
          <p:cNvSpPr/>
          <p:nvPr/>
        </p:nvSpPr>
        <p:spPr>
          <a:xfrm rot="5400000">
            <a:off x="8334621" y="4632431"/>
            <a:ext cx="266701" cy="54208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0B4BEEE0-0EF9-FAB5-50AA-C5E81302F51E}"/>
              </a:ext>
            </a:extLst>
          </p:cNvPr>
          <p:cNvSpPr/>
          <p:nvPr/>
        </p:nvSpPr>
        <p:spPr>
          <a:xfrm>
            <a:off x="8253521" y="5088888"/>
            <a:ext cx="542084" cy="9733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PCH MIPI 60</a:t>
            </a:r>
          </a:p>
        </p:txBody>
      </p:sp>
      <p:sp>
        <p:nvSpPr>
          <p:cNvPr id="9" name="Rectangle 8">
            <a:extLst>
              <a:ext uri="{FF2B5EF4-FFF2-40B4-BE49-F238E27FC236}">
                <a16:creationId xmlns:a16="http://schemas.microsoft.com/office/drawing/2014/main" id="{55036388-1934-4A0F-84FC-518024675F9A}"/>
              </a:ext>
            </a:extLst>
          </p:cNvPr>
          <p:cNvSpPr/>
          <p:nvPr/>
        </p:nvSpPr>
        <p:spPr>
          <a:xfrm>
            <a:off x="4426316" y="1646014"/>
            <a:ext cx="711552" cy="317395"/>
          </a:xfrm>
          <a:prstGeom prst="rect">
            <a:avLst/>
          </a:prstGeom>
          <a:noFill/>
        </p:spPr>
        <p:txBody>
          <a:bodyPr wrap="square" lIns="121920" tIns="60960" rIns="121920" bIns="60960">
            <a:spAutoFit/>
          </a:bodyPr>
          <a:lstStyle/>
          <a:p>
            <a:pPr algn="ctr"/>
            <a:r>
              <a:rPr lang="en-US" sz="700" b="1">
                <a:ln w="0"/>
                <a:solidFill>
                  <a:schemeClr val="bg1"/>
                </a:solidFill>
              </a:rPr>
              <a:t>Merged MIPI60</a:t>
            </a:r>
          </a:p>
        </p:txBody>
      </p:sp>
      <p:sp>
        <p:nvSpPr>
          <p:cNvPr id="10" name="Rounded Rectangle 258">
            <a:extLst>
              <a:ext uri="{FF2B5EF4-FFF2-40B4-BE49-F238E27FC236}">
                <a16:creationId xmlns:a16="http://schemas.microsoft.com/office/drawing/2014/main" id="{07AD6482-0014-53E0-1742-F8CC351F1CA3}"/>
              </a:ext>
            </a:extLst>
          </p:cNvPr>
          <p:cNvSpPr/>
          <p:nvPr/>
        </p:nvSpPr>
        <p:spPr>
          <a:xfrm rot="5400000">
            <a:off x="4144664" y="1607205"/>
            <a:ext cx="511770" cy="37338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 name="Rounded Rectangle 258">
            <a:extLst>
              <a:ext uri="{FF2B5EF4-FFF2-40B4-BE49-F238E27FC236}">
                <a16:creationId xmlns:a16="http://schemas.microsoft.com/office/drawing/2014/main" id="{ADB53C39-5305-AADF-2BE4-C75B3C6066B2}"/>
              </a:ext>
            </a:extLst>
          </p:cNvPr>
          <p:cNvSpPr/>
          <p:nvPr/>
        </p:nvSpPr>
        <p:spPr>
          <a:xfrm rot="5400000">
            <a:off x="5653425" y="5911758"/>
            <a:ext cx="511770" cy="37338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2" name="Rectangle 11">
            <a:extLst>
              <a:ext uri="{FF2B5EF4-FFF2-40B4-BE49-F238E27FC236}">
                <a16:creationId xmlns:a16="http://schemas.microsoft.com/office/drawing/2014/main" id="{BDEAC02F-12BF-0DC9-BBF4-B4774ED07871}"/>
              </a:ext>
            </a:extLst>
          </p:cNvPr>
          <p:cNvSpPr/>
          <p:nvPr/>
        </p:nvSpPr>
        <p:spPr>
          <a:xfrm>
            <a:off x="6004559" y="5973683"/>
            <a:ext cx="843915" cy="317395"/>
          </a:xfrm>
          <a:prstGeom prst="rect">
            <a:avLst/>
          </a:prstGeom>
          <a:noFill/>
        </p:spPr>
        <p:txBody>
          <a:bodyPr wrap="square" lIns="121920" tIns="60960" rIns="121920" bIns="60960">
            <a:spAutoFit/>
          </a:bodyPr>
          <a:lstStyle/>
          <a:p>
            <a:pPr algn="ctr"/>
            <a:r>
              <a:rPr lang="en-US" sz="700" b="1">
                <a:ln w="0"/>
                <a:solidFill>
                  <a:schemeClr val="bg1"/>
                </a:solidFill>
              </a:rPr>
              <a:t>ISH MASOIC HDR</a:t>
            </a:r>
          </a:p>
        </p:txBody>
      </p:sp>
      <p:sp>
        <p:nvSpPr>
          <p:cNvPr id="16" name="Rectangle 15">
            <a:extLst>
              <a:ext uri="{FF2B5EF4-FFF2-40B4-BE49-F238E27FC236}">
                <a16:creationId xmlns:a16="http://schemas.microsoft.com/office/drawing/2014/main" id="{0FB37A86-19E1-A3C7-C2C3-992B1C44952F}"/>
              </a:ext>
            </a:extLst>
          </p:cNvPr>
          <p:cNvSpPr/>
          <p:nvPr/>
        </p:nvSpPr>
        <p:spPr>
          <a:xfrm>
            <a:off x="5909310" y="3253784"/>
            <a:ext cx="542084" cy="97334"/>
          </a:xfrm>
          <a:prstGeom prst="rect">
            <a:avLst/>
          </a:prstGeom>
          <a:solidFill>
            <a:schemeClr val="tx1"/>
          </a:solidFill>
        </p:spPr>
        <p:txBody>
          <a:bodyPr wrap="square" lIns="0" tIns="0" rIns="0" bIns="0">
            <a:spAutoFit/>
          </a:bodyPr>
          <a:lstStyle/>
          <a:p>
            <a:pPr algn="ctr">
              <a:spcBef>
                <a:spcPts val="0"/>
              </a:spcBef>
            </a:pPr>
            <a:r>
              <a:rPr lang="en-US" sz="700" b="1">
                <a:ln w="0"/>
                <a:solidFill>
                  <a:schemeClr val="bg1"/>
                </a:solidFill>
              </a:rPr>
              <a:t>DMI Probe</a:t>
            </a:r>
          </a:p>
        </p:txBody>
      </p:sp>
    </p:spTree>
    <p:extLst>
      <p:ext uri="{BB962C8B-B14F-4D97-AF65-F5344CB8AC3E}">
        <p14:creationId xmlns:p14="http://schemas.microsoft.com/office/powerpoint/2010/main" val="10522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2">
            <a:extLst>
              <a:ext uri="{FF2B5EF4-FFF2-40B4-BE49-F238E27FC236}">
                <a16:creationId xmlns:a16="http://schemas.microsoft.com/office/drawing/2014/main" id="{BF31BE34-4361-4E51-A9D2-3921902575AE}"/>
              </a:ext>
            </a:extLst>
          </p:cNvPr>
          <p:cNvSpPr txBox="1">
            <a:spLocks/>
          </p:cNvSpPr>
          <p:nvPr/>
        </p:nvSpPr>
        <p:spPr>
          <a:xfrm>
            <a:off x="122884" y="9694"/>
            <a:ext cx="10598148"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S051 OC RVP Top View</a:t>
            </a:r>
          </a:p>
        </p:txBody>
      </p:sp>
      <p:pic>
        <p:nvPicPr>
          <p:cNvPr id="4" name="Picture 3">
            <a:extLst>
              <a:ext uri="{FF2B5EF4-FFF2-40B4-BE49-F238E27FC236}">
                <a16:creationId xmlns:a16="http://schemas.microsoft.com/office/drawing/2014/main" id="{A63B7139-E925-78D9-692C-06DBC85DFE43}"/>
              </a:ext>
            </a:extLst>
          </p:cNvPr>
          <p:cNvPicPr>
            <a:picLocks noChangeAspect="1"/>
          </p:cNvPicPr>
          <p:nvPr/>
        </p:nvPicPr>
        <p:blipFill>
          <a:blip r:embed="rId2"/>
          <a:stretch>
            <a:fillRect/>
          </a:stretch>
        </p:blipFill>
        <p:spPr>
          <a:xfrm>
            <a:off x="2896702" y="685800"/>
            <a:ext cx="6154095" cy="5713392"/>
          </a:xfrm>
          <a:prstGeom prst="rect">
            <a:avLst/>
          </a:prstGeom>
        </p:spPr>
      </p:pic>
      <p:grpSp>
        <p:nvGrpSpPr>
          <p:cNvPr id="16" name="Group 15">
            <a:extLst>
              <a:ext uri="{FF2B5EF4-FFF2-40B4-BE49-F238E27FC236}">
                <a16:creationId xmlns:a16="http://schemas.microsoft.com/office/drawing/2014/main" id="{714E60C8-65B4-A6E0-D796-68729B3FA3CD}"/>
              </a:ext>
            </a:extLst>
          </p:cNvPr>
          <p:cNvGrpSpPr/>
          <p:nvPr/>
        </p:nvGrpSpPr>
        <p:grpSpPr>
          <a:xfrm>
            <a:off x="2145736" y="2581063"/>
            <a:ext cx="915815" cy="803757"/>
            <a:chOff x="2297142" y="1734446"/>
            <a:chExt cx="915815" cy="803757"/>
          </a:xfrm>
        </p:grpSpPr>
        <p:sp>
          <p:nvSpPr>
            <p:cNvPr id="17" name="Rectangle 16">
              <a:extLst>
                <a:ext uri="{FF2B5EF4-FFF2-40B4-BE49-F238E27FC236}">
                  <a16:creationId xmlns:a16="http://schemas.microsoft.com/office/drawing/2014/main" id="{ACA11C2A-B4A0-E2FB-03E4-9BA538E9A923}"/>
                </a:ext>
              </a:extLst>
            </p:cNvPr>
            <p:cNvSpPr/>
            <p:nvPr/>
          </p:nvSpPr>
          <p:spPr>
            <a:xfrm>
              <a:off x="2297142" y="2006392"/>
              <a:ext cx="912648" cy="345159"/>
            </a:xfrm>
            <a:prstGeom prst="rect">
              <a:avLst/>
            </a:prstGeom>
            <a:noFill/>
          </p:spPr>
          <p:txBody>
            <a:bodyPr wrap="square" lIns="121920" tIns="60960" rIns="121920" bIns="60960">
              <a:spAutoFit/>
            </a:bodyPr>
            <a:lstStyle/>
            <a:p>
              <a:pPr algn="ctr">
                <a:spcBef>
                  <a:spcPts val="0"/>
                </a:spcBef>
              </a:pPr>
              <a:r>
                <a:rPr lang="es-ES" sz="800" b="1">
                  <a:ln w="0"/>
                  <a:solidFill>
                    <a:schemeClr val="bg1"/>
                  </a:solidFill>
                  <a:highlight>
                    <a:srgbClr val="000000"/>
                  </a:highlight>
                </a:rPr>
                <a:t>LPSS  AIC HDR</a:t>
              </a:r>
              <a:endParaRPr lang="en-US" sz="800" b="1">
                <a:ln w="0"/>
                <a:solidFill>
                  <a:schemeClr val="bg1"/>
                </a:solidFill>
                <a:highlight>
                  <a:srgbClr val="000000"/>
                </a:highlight>
              </a:endParaRPr>
            </a:p>
          </p:txBody>
        </p:sp>
        <p:sp>
          <p:nvSpPr>
            <p:cNvPr id="18" name="Rounded Rectangle 258">
              <a:extLst>
                <a:ext uri="{FF2B5EF4-FFF2-40B4-BE49-F238E27FC236}">
                  <a16:creationId xmlns:a16="http://schemas.microsoft.com/office/drawing/2014/main" id="{DC35AF71-4131-4B2C-1F5B-92E852BF6F91}"/>
                </a:ext>
              </a:extLst>
            </p:cNvPr>
            <p:cNvSpPr/>
            <p:nvPr/>
          </p:nvSpPr>
          <p:spPr>
            <a:xfrm>
              <a:off x="3088355" y="1734446"/>
              <a:ext cx="124602" cy="8037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2" name="Group 21">
            <a:extLst>
              <a:ext uri="{FF2B5EF4-FFF2-40B4-BE49-F238E27FC236}">
                <a16:creationId xmlns:a16="http://schemas.microsoft.com/office/drawing/2014/main" id="{F186CD89-6A66-38CA-6F3B-20BE2B59C432}"/>
              </a:ext>
            </a:extLst>
          </p:cNvPr>
          <p:cNvGrpSpPr/>
          <p:nvPr/>
        </p:nvGrpSpPr>
        <p:grpSpPr>
          <a:xfrm>
            <a:off x="2100565" y="4147815"/>
            <a:ext cx="1018364" cy="743904"/>
            <a:chOff x="2169448" y="1734446"/>
            <a:chExt cx="1043509" cy="803757"/>
          </a:xfrm>
        </p:grpSpPr>
        <p:sp>
          <p:nvSpPr>
            <p:cNvPr id="23" name="Rectangle 22">
              <a:extLst>
                <a:ext uri="{FF2B5EF4-FFF2-40B4-BE49-F238E27FC236}">
                  <a16:creationId xmlns:a16="http://schemas.microsoft.com/office/drawing/2014/main" id="{7358C942-79F0-536A-028E-99631EE3D8CC}"/>
                </a:ext>
              </a:extLst>
            </p:cNvPr>
            <p:cNvSpPr/>
            <p:nvPr/>
          </p:nvSpPr>
          <p:spPr>
            <a:xfrm>
              <a:off x="2169448" y="1970054"/>
              <a:ext cx="912648" cy="372930"/>
            </a:xfrm>
            <a:prstGeom prst="rect">
              <a:avLst/>
            </a:prstGeom>
            <a:noFill/>
          </p:spPr>
          <p:txBody>
            <a:bodyPr wrap="square" lIns="121920" tIns="60960" rIns="121920" bIns="60960">
              <a:spAutoFit/>
            </a:bodyPr>
            <a:lstStyle/>
            <a:p>
              <a:pPr algn="ctr">
                <a:spcBef>
                  <a:spcPts val="0"/>
                </a:spcBef>
              </a:pPr>
              <a:r>
                <a:rPr lang="es-ES" sz="800" b="1" err="1">
                  <a:ln w="0"/>
                  <a:solidFill>
                    <a:schemeClr val="bg1"/>
                  </a:solidFill>
                  <a:highlight>
                    <a:srgbClr val="000000"/>
                  </a:highlight>
                </a:rPr>
                <a:t>eSPI</a:t>
              </a:r>
              <a:r>
                <a:rPr lang="es-ES" sz="800" b="1">
                  <a:ln w="0"/>
                  <a:solidFill>
                    <a:schemeClr val="bg1"/>
                  </a:solidFill>
                  <a:highlight>
                    <a:srgbClr val="000000"/>
                  </a:highlight>
                </a:rPr>
                <a:t> </a:t>
              </a:r>
              <a:r>
                <a:rPr lang="es-ES" sz="800" b="1" err="1">
                  <a:ln w="0"/>
                  <a:solidFill>
                    <a:schemeClr val="bg1"/>
                  </a:solidFill>
                  <a:highlight>
                    <a:srgbClr val="000000"/>
                  </a:highlight>
                </a:rPr>
                <a:t>debug</a:t>
              </a:r>
              <a:r>
                <a:rPr lang="es-ES" sz="800" b="1">
                  <a:ln w="0"/>
                  <a:solidFill>
                    <a:schemeClr val="bg1"/>
                  </a:solidFill>
                  <a:highlight>
                    <a:srgbClr val="000000"/>
                  </a:highlight>
                </a:rPr>
                <a:t>  HDR</a:t>
              </a:r>
              <a:endParaRPr lang="en-US" sz="800" b="1">
                <a:ln w="0"/>
                <a:solidFill>
                  <a:schemeClr val="bg1"/>
                </a:solidFill>
                <a:highlight>
                  <a:srgbClr val="000000"/>
                </a:highlight>
              </a:endParaRPr>
            </a:p>
          </p:txBody>
        </p:sp>
        <p:sp>
          <p:nvSpPr>
            <p:cNvPr id="24" name="Rounded Rectangle 258">
              <a:extLst>
                <a:ext uri="{FF2B5EF4-FFF2-40B4-BE49-F238E27FC236}">
                  <a16:creationId xmlns:a16="http://schemas.microsoft.com/office/drawing/2014/main" id="{CC8BA051-1000-1AD3-1837-CA402FF6965F}"/>
                </a:ext>
              </a:extLst>
            </p:cNvPr>
            <p:cNvSpPr/>
            <p:nvPr/>
          </p:nvSpPr>
          <p:spPr>
            <a:xfrm>
              <a:off x="3088355" y="1734446"/>
              <a:ext cx="124602" cy="8037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25" name="Rectangle 24">
            <a:extLst>
              <a:ext uri="{FF2B5EF4-FFF2-40B4-BE49-F238E27FC236}">
                <a16:creationId xmlns:a16="http://schemas.microsoft.com/office/drawing/2014/main" id="{7DA23914-63F4-CF18-1447-87605AF7DA5F}"/>
              </a:ext>
            </a:extLst>
          </p:cNvPr>
          <p:cNvSpPr/>
          <p:nvPr/>
        </p:nvSpPr>
        <p:spPr>
          <a:xfrm>
            <a:off x="5332750" y="6167331"/>
            <a:ext cx="890656" cy="246221"/>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RTC </a:t>
            </a:r>
            <a:r>
              <a:rPr lang="es-ES" sz="800" b="1" err="1">
                <a:ln w="0"/>
                <a:solidFill>
                  <a:schemeClr val="bg1"/>
                </a:solidFill>
                <a:highlight>
                  <a:srgbClr val="000000"/>
                </a:highlight>
              </a:rPr>
              <a:t>Battery</a:t>
            </a:r>
            <a:endParaRPr lang="en-US" sz="800" b="1">
              <a:ln w="0"/>
              <a:solidFill>
                <a:schemeClr val="bg1"/>
              </a:solidFill>
              <a:highlight>
                <a:srgbClr val="000000"/>
              </a:highlight>
            </a:endParaRPr>
          </a:p>
        </p:txBody>
      </p:sp>
      <p:sp>
        <p:nvSpPr>
          <p:cNvPr id="28" name="Rectangle 27">
            <a:extLst>
              <a:ext uri="{FF2B5EF4-FFF2-40B4-BE49-F238E27FC236}">
                <a16:creationId xmlns:a16="http://schemas.microsoft.com/office/drawing/2014/main" id="{697DA257-8B27-CC65-6FAD-63A14A93FC22}"/>
              </a:ext>
            </a:extLst>
          </p:cNvPr>
          <p:cNvSpPr/>
          <p:nvPr/>
        </p:nvSpPr>
        <p:spPr>
          <a:xfrm>
            <a:off x="2100565" y="5656958"/>
            <a:ext cx="890656" cy="345159"/>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PM Sideband HDR</a:t>
            </a:r>
          </a:p>
        </p:txBody>
      </p:sp>
      <p:sp>
        <p:nvSpPr>
          <p:cNvPr id="29" name="Rounded Rectangle 258">
            <a:extLst>
              <a:ext uri="{FF2B5EF4-FFF2-40B4-BE49-F238E27FC236}">
                <a16:creationId xmlns:a16="http://schemas.microsoft.com/office/drawing/2014/main" id="{4AE71F0E-1D2C-DC87-593B-7173F95DA189}"/>
              </a:ext>
            </a:extLst>
          </p:cNvPr>
          <p:cNvSpPr/>
          <p:nvPr/>
        </p:nvSpPr>
        <p:spPr>
          <a:xfrm>
            <a:off x="5656479" y="5732893"/>
            <a:ext cx="121599" cy="44920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0" name="Group 29">
            <a:extLst>
              <a:ext uri="{FF2B5EF4-FFF2-40B4-BE49-F238E27FC236}">
                <a16:creationId xmlns:a16="http://schemas.microsoft.com/office/drawing/2014/main" id="{A0B953B2-D030-0E85-1E3F-39E5A122B67F}"/>
              </a:ext>
            </a:extLst>
          </p:cNvPr>
          <p:cNvGrpSpPr/>
          <p:nvPr/>
        </p:nvGrpSpPr>
        <p:grpSpPr>
          <a:xfrm>
            <a:off x="3022456" y="5358454"/>
            <a:ext cx="121599" cy="928045"/>
            <a:chOff x="2671374" y="3684426"/>
            <a:chExt cx="268137" cy="1216025"/>
          </a:xfrm>
        </p:grpSpPr>
        <p:sp>
          <p:nvSpPr>
            <p:cNvPr id="31" name="Rectangle 30">
              <a:extLst>
                <a:ext uri="{FF2B5EF4-FFF2-40B4-BE49-F238E27FC236}">
                  <a16:creationId xmlns:a16="http://schemas.microsoft.com/office/drawing/2014/main" id="{C9B0953A-F4A3-FB8D-5F95-C748829A3FFC}"/>
                </a:ext>
              </a:extLst>
            </p:cNvPr>
            <p:cNvSpPr/>
            <p:nvPr/>
          </p:nvSpPr>
          <p:spPr>
            <a:xfrm rot="16200000">
              <a:off x="2197430" y="4158370"/>
              <a:ext cx="1216025" cy="268137"/>
            </a:xfrm>
            <a:prstGeom prst="rect">
              <a:avLst/>
            </a:prstGeom>
            <a:noFill/>
          </p:spPr>
          <p:txBody>
            <a:bodyPr wrap="square" lIns="121920" tIns="60960" rIns="121920" bIns="60960">
              <a:spAutoFit/>
            </a:bodyPr>
            <a:lstStyle/>
            <a:p>
              <a:pPr algn="ctr"/>
              <a:endParaRPr lang="en-US" sz="700" b="1">
                <a:ln w="0"/>
                <a:solidFill>
                  <a:schemeClr val="bg1"/>
                </a:solidFill>
              </a:endParaRPr>
            </a:p>
          </p:txBody>
        </p:sp>
        <p:sp>
          <p:nvSpPr>
            <p:cNvPr id="32" name="Rounded Rectangle 258">
              <a:extLst>
                <a:ext uri="{FF2B5EF4-FFF2-40B4-BE49-F238E27FC236}">
                  <a16:creationId xmlns:a16="http://schemas.microsoft.com/office/drawing/2014/main" id="{89F35DAB-D7DB-CA11-DB8D-FC6CEE018813}"/>
                </a:ext>
              </a:extLst>
            </p:cNvPr>
            <p:cNvSpPr/>
            <p:nvPr/>
          </p:nvSpPr>
          <p:spPr>
            <a:xfrm>
              <a:off x="2685337" y="3746775"/>
              <a:ext cx="245672" cy="10736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33" name="Rounded Rectangle 217">
            <a:extLst>
              <a:ext uri="{FF2B5EF4-FFF2-40B4-BE49-F238E27FC236}">
                <a16:creationId xmlns:a16="http://schemas.microsoft.com/office/drawing/2014/main" id="{30D38ED2-BBEA-E7B1-EED4-9C1EC6BAF6A3}"/>
              </a:ext>
            </a:extLst>
          </p:cNvPr>
          <p:cNvSpPr/>
          <p:nvPr/>
        </p:nvSpPr>
        <p:spPr>
          <a:xfrm rot="5400000">
            <a:off x="2851580" y="3523794"/>
            <a:ext cx="345160" cy="17940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 name="Rectangle 33">
            <a:extLst>
              <a:ext uri="{FF2B5EF4-FFF2-40B4-BE49-F238E27FC236}">
                <a16:creationId xmlns:a16="http://schemas.microsoft.com/office/drawing/2014/main" id="{3D32F62F-4438-E9DD-999E-DCB7DE511E3C}"/>
              </a:ext>
            </a:extLst>
          </p:cNvPr>
          <p:cNvSpPr/>
          <p:nvPr/>
        </p:nvSpPr>
        <p:spPr>
          <a:xfrm>
            <a:off x="2288286" y="3462327"/>
            <a:ext cx="701711" cy="317395"/>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SATA(P0)</a:t>
            </a:r>
            <a:r>
              <a:rPr lang="zh-TW" altLang="en-US" sz="700" b="1">
                <a:ln w="0"/>
                <a:solidFill>
                  <a:schemeClr val="bg1"/>
                </a:solidFill>
                <a:highlight>
                  <a:srgbClr val="000000"/>
                </a:highlight>
              </a:rPr>
              <a:t> </a:t>
            </a:r>
            <a:r>
              <a:rPr lang="en-US" altLang="zh-TW" sz="700" b="1">
                <a:ln w="0"/>
                <a:solidFill>
                  <a:schemeClr val="bg1"/>
                </a:solidFill>
                <a:highlight>
                  <a:srgbClr val="000000"/>
                </a:highlight>
              </a:rPr>
              <a:t>Cable</a:t>
            </a:r>
            <a:endParaRPr lang="en-US" sz="700" b="1">
              <a:ln w="0"/>
              <a:solidFill>
                <a:schemeClr val="bg1"/>
              </a:solidFill>
              <a:highlight>
                <a:srgbClr val="000000"/>
              </a:highlight>
            </a:endParaRPr>
          </a:p>
        </p:txBody>
      </p:sp>
      <p:sp>
        <p:nvSpPr>
          <p:cNvPr id="35" name="Rectangle 34">
            <a:extLst>
              <a:ext uri="{FF2B5EF4-FFF2-40B4-BE49-F238E27FC236}">
                <a16:creationId xmlns:a16="http://schemas.microsoft.com/office/drawing/2014/main" id="{2A131112-76EC-8252-39AC-4288963C340C}"/>
              </a:ext>
            </a:extLst>
          </p:cNvPr>
          <p:cNvSpPr/>
          <p:nvPr/>
        </p:nvSpPr>
        <p:spPr>
          <a:xfrm>
            <a:off x="6530804" y="3416177"/>
            <a:ext cx="1052176" cy="234360"/>
          </a:xfrm>
          <a:prstGeom prst="rect">
            <a:avLst/>
          </a:prstGeom>
          <a:noFill/>
        </p:spPr>
        <p:txBody>
          <a:bodyPr wrap="square" lIns="121920" tIns="60960" rIns="121920" bIns="60960">
            <a:spAutoFit/>
          </a:bodyPr>
          <a:lstStyle/>
          <a:p>
            <a:pPr algn="ctr"/>
            <a:r>
              <a:rPr lang="en-US" sz="800" b="1">
                <a:ln w="0"/>
                <a:solidFill>
                  <a:schemeClr val="bg1"/>
                </a:solidFill>
              </a:rPr>
              <a:t>LGA1954 Socket</a:t>
            </a:r>
          </a:p>
        </p:txBody>
      </p:sp>
      <p:sp>
        <p:nvSpPr>
          <p:cNvPr id="36" name="Rounded Rectangle 217">
            <a:extLst>
              <a:ext uri="{FF2B5EF4-FFF2-40B4-BE49-F238E27FC236}">
                <a16:creationId xmlns:a16="http://schemas.microsoft.com/office/drawing/2014/main" id="{19D5E957-B461-B3AD-50FB-D310EDD4C887}"/>
              </a:ext>
            </a:extLst>
          </p:cNvPr>
          <p:cNvSpPr/>
          <p:nvPr/>
        </p:nvSpPr>
        <p:spPr>
          <a:xfrm>
            <a:off x="6569558" y="2549889"/>
            <a:ext cx="947550" cy="86043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C404067F-C74E-6898-5BA3-0DC9FBA9E107}"/>
              </a:ext>
            </a:extLst>
          </p:cNvPr>
          <p:cNvSpPr/>
          <p:nvPr/>
        </p:nvSpPr>
        <p:spPr>
          <a:xfrm>
            <a:off x="4600652" y="3342035"/>
            <a:ext cx="1052176" cy="234360"/>
          </a:xfrm>
          <a:prstGeom prst="rect">
            <a:avLst/>
          </a:prstGeom>
          <a:noFill/>
        </p:spPr>
        <p:txBody>
          <a:bodyPr wrap="square" lIns="121920" tIns="60960" rIns="121920" bIns="60960">
            <a:spAutoFit/>
          </a:bodyPr>
          <a:lstStyle/>
          <a:p>
            <a:pPr algn="ctr"/>
            <a:r>
              <a:rPr lang="en-US" sz="800" b="1">
                <a:ln w="0"/>
                <a:solidFill>
                  <a:schemeClr val="bg1"/>
                </a:solidFill>
              </a:rPr>
              <a:t>NVP-S PCH</a:t>
            </a:r>
          </a:p>
        </p:txBody>
      </p:sp>
      <p:sp>
        <p:nvSpPr>
          <p:cNvPr id="38" name="Rounded Rectangle 217">
            <a:extLst>
              <a:ext uri="{FF2B5EF4-FFF2-40B4-BE49-F238E27FC236}">
                <a16:creationId xmlns:a16="http://schemas.microsoft.com/office/drawing/2014/main" id="{6448899C-A3B8-3B32-A348-C0252361E9BC}"/>
              </a:ext>
            </a:extLst>
          </p:cNvPr>
          <p:cNvSpPr/>
          <p:nvPr/>
        </p:nvSpPr>
        <p:spPr>
          <a:xfrm>
            <a:off x="4330332" y="3255129"/>
            <a:ext cx="498970" cy="51567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9" name="Group 38">
            <a:extLst>
              <a:ext uri="{FF2B5EF4-FFF2-40B4-BE49-F238E27FC236}">
                <a16:creationId xmlns:a16="http://schemas.microsoft.com/office/drawing/2014/main" id="{B5034B6B-2F20-8BBA-C0DB-252076199370}"/>
              </a:ext>
            </a:extLst>
          </p:cNvPr>
          <p:cNvGrpSpPr/>
          <p:nvPr/>
        </p:nvGrpSpPr>
        <p:grpSpPr>
          <a:xfrm>
            <a:off x="4817711" y="110837"/>
            <a:ext cx="1100454" cy="885472"/>
            <a:chOff x="4567674" y="-4891"/>
            <a:chExt cx="1100454" cy="885472"/>
          </a:xfrm>
        </p:grpSpPr>
        <p:sp>
          <p:nvSpPr>
            <p:cNvPr id="40" name="Rectangle 39">
              <a:extLst>
                <a:ext uri="{FF2B5EF4-FFF2-40B4-BE49-F238E27FC236}">
                  <a16:creationId xmlns:a16="http://schemas.microsoft.com/office/drawing/2014/main" id="{0FF13EA6-1AE4-9090-AC44-4CD909C6DC1B}"/>
                </a:ext>
              </a:extLst>
            </p:cNvPr>
            <p:cNvSpPr/>
            <p:nvPr/>
          </p:nvSpPr>
          <p:spPr>
            <a:xfrm>
              <a:off x="4567674" y="-4891"/>
              <a:ext cx="821885" cy="455959"/>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3.5mm AUDIO JACK</a:t>
              </a:r>
            </a:p>
          </p:txBody>
        </p:sp>
        <p:cxnSp>
          <p:nvCxnSpPr>
            <p:cNvPr id="41" name="Straight Arrow Connector 40">
              <a:extLst>
                <a:ext uri="{FF2B5EF4-FFF2-40B4-BE49-F238E27FC236}">
                  <a16:creationId xmlns:a16="http://schemas.microsoft.com/office/drawing/2014/main" id="{9D6C975F-5362-B18D-CE28-7A9DB0CF2CF8}"/>
                </a:ext>
              </a:extLst>
            </p:cNvPr>
            <p:cNvCxnSpPr>
              <a:cxnSpLocks/>
            </p:cNvCxnSpPr>
            <p:nvPr/>
          </p:nvCxnSpPr>
          <p:spPr>
            <a:xfrm>
              <a:off x="5130462" y="379019"/>
              <a:ext cx="405322" cy="247809"/>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ounded Rectangle 258">
              <a:extLst>
                <a:ext uri="{FF2B5EF4-FFF2-40B4-BE49-F238E27FC236}">
                  <a16:creationId xmlns:a16="http://schemas.microsoft.com/office/drawing/2014/main" id="{11B6F449-F3CC-CFAB-BD7C-2782A27FA036}"/>
                </a:ext>
              </a:extLst>
            </p:cNvPr>
            <p:cNvSpPr/>
            <p:nvPr/>
          </p:nvSpPr>
          <p:spPr>
            <a:xfrm>
              <a:off x="5490245" y="652448"/>
              <a:ext cx="177883" cy="22813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highlight>
                  <a:srgbClr val="000000"/>
                </a:highlight>
              </a:endParaRPr>
            </a:p>
          </p:txBody>
        </p:sp>
      </p:grpSp>
      <p:sp>
        <p:nvSpPr>
          <p:cNvPr id="43" name="Rounded Rectangle 258">
            <a:extLst>
              <a:ext uri="{FF2B5EF4-FFF2-40B4-BE49-F238E27FC236}">
                <a16:creationId xmlns:a16="http://schemas.microsoft.com/office/drawing/2014/main" id="{EDBB30CF-A019-10EF-E6C8-E22E4B24C1C5}"/>
              </a:ext>
            </a:extLst>
          </p:cNvPr>
          <p:cNvSpPr/>
          <p:nvPr/>
        </p:nvSpPr>
        <p:spPr>
          <a:xfrm>
            <a:off x="5927069" y="777577"/>
            <a:ext cx="423321" cy="42998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4" name="Rectangle 43">
            <a:extLst>
              <a:ext uri="{FF2B5EF4-FFF2-40B4-BE49-F238E27FC236}">
                <a16:creationId xmlns:a16="http://schemas.microsoft.com/office/drawing/2014/main" id="{AEF619CF-2F6C-D1C6-B365-774CF2FB18A5}"/>
              </a:ext>
            </a:extLst>
          </p:cNvPr>
          <p:cNvSpPr/>
          <p:nvPr/>
        </p:nvSpPr>
        <p:spPr>
          <a:xfrm flipH="1">
            <a:off x="5371082" y="40571"/>
            <a:ext cx="1206033" cy="677558"/>
          </a:xfrm>
          <a:prstGeom prst="rect">
            <a:avLst/>
          </a:prstGeom>
          <a:noFill/>
        </p:spPr>
        <p:txBody>
          <a:bodyPr wrap="square" lIns="121920" tIns="60960" rIns="121920" bIns="60960">
            <a:spAutoFit/>
          </a:bodyPr>
          <a:lstStyle/>
          <a:p>
            <a:pPr>
              <a:spcBef>
                <a:spcPts val="0"/>
              </a:spcBef>
            </a:pPr>
            <a:r>
              <a:rPr lang="en-US" sz="800" b="1">
                <a:ln w="0"/>
                <a:solidFill>
                  <a:schemeClr val="bg1"/>
                </a:solidFill>
                <a:highlight>
                  <a:srgbClr val="000000"/>
                </a:highlight>
              </a:rPr>
              <a:t>USB3.2 (P5)/</a:t>
            </a:r>
          </a:p>
          <a:p>
            <a:pPr>
              <a:spcBef>
                <a:spcPts val="0"/>
              </a:spcBef>
            </a:pPr>
            <a:r>
              <a:rPr lang="en-US" sz="800" b="1">
                <a:ln w="0"/>
                <a:solidFill>
                  <a:schemeClr val="bg1"/>
                </a:solidFill>
                <a:highlight>
                  <a:srgbClr val="000000"/>
                </a:highlight>
              </a:rPr>
              <a:t>USB3.2 (P6)/</a:t>
            </a:r>
          </a:p>
          <a:p>
            <a:pPr>
              <a:spcBef>
                <a:spcPts val="0"/>
              </a:spcBef>
            </a:pPr>
            <a:r>
              <a:rPr lang="en-US" sz="800" b="1">
                <a:ln w="0"/>
                <a:solidFill>
                  <a:schemeClr val="bg1"/>
                </a:solidFill>
                <a:highlight>
                  <a:srgbClr val="000000"/>
                </a:highlight>
              </a:rPr>
              <a:t>PD-less</a:t>
            </a:r>
            <a:r>
              <a:rPr lang="zh-TW" altLang="en-US" sz="800" b="1">
                <a:ln w="0"/>
                <a:solidFill>
                  <a:schemeClr val="bg1"/>
                </a:solidFill>
                <a:highlight>
                  <a:srgbClr val="000000"/>
                </a:highlight>
              </a:rPr>
              <a:t> </a:t>
            </a:r>
            <a:r>
              <a:rPr lang="en-US" sz="800" b="1">
                <a:ln w="0"/>
                <a:solidFill>
                  <a:schemeClr val="bg1"/>
                </a:solidFill>
                <a:highlight>
                  <a:srgbClr val="000000"/>
                </a:highlight>
              </a:rPr>
              <a:t>Type-C </a:t>
            </a:r>
          </a:p>
          <a:p>
            <a:pPr>
              <a:spcBef>
                <a:spcPts val="0"/>
              </a:spcBef>
            </a:pPr>
            <a:r>
              <a:rPr lang="en-US" sz="800" b="1">
                <a:ln w="0"/>
                <a:solidFill>
                  <a:schemeClr val="bg1"/>
                </a:solidFill>
                <a:highlight>
                  <a:srgbClr val="000000"/>
                </a:highlight>
              </a:rPr>
              <a:t>USB3.2X2 (P1&amp;P2)</a:t>
            </a:r>
          </a:p>
          <a:p>
            <a:pPr>
              <a:spcBef>
                <a:spcPts val="0"/>
              </a:spcBef>
            </a:pPr>
            <a:endParaRPr lang="en-US" sz="800" b="1">
              <a:ln w="0"/>
              <a:solidFill>
                <a:srgbClr val="C00000"/>
              </a:solidFill>
              <a:highlight>
                <a:srgbClr val="000000"/>
              </a:highlight>
            </a:endParaRPr>
          </a:p>
        </p:txBody>
      </p:sp>
      <p:sp>
        <p:nvSpPr>
          <p:cNvPr id="45" name="Rectangle 44">
            <a:extLst>
              <a:ext uri="{FF2B5EF4-FFF2-40B4-BE49-F238E27FC236}">
                <a16:creationId xmlns:a16="http://schemas.microsoft.com/office/drawing/2014/main" id="{5B90B8D4-9220-3383-FC35-F87CECE880C7}"/>
              </a:ext>
            </a:extLst>
          </p:cNvPr>
          <p:cNvSpPr/>
          <p:nvPr/>
        </p:nvSpPr>
        <p:spPr>
          <a:xfrm>
            <a:off x="6138729" y="63577"/>
            <a:ext cx="996120" cy="455959"/>
          </a:xfrm>
          <a:prstGeom prst="rect">
            <a:avLst/>
          </a:prstGeom>
          <a:noFill/>
        </p:spPr>
        <p:txBody>
          <a:bodyPr wrap="square" lIns="121920" tIns="60960" rIns="121920" bIns="60960">
            <a:spAutoFit/>
          </a:bodyPr>
          <a:lstStyle/>
          <a:p>
            <a:pPr algn="ctr">
              <a:spcBef>
                <a:spcPts val="0"/>
              </a:spcBef>
            </a:pPr>
            <a:r>
              <a:rPr lang="en-US" sz="800" b="1">
                <a:ln w="0"/>
                <a:solidFill>
                  <a:schemeClr val="bg1"/>
                </a:solidFill>
                <a:highlight>
                  <a:srgbClr val="000000"/>
                </a:highlight>
              </a:rPr>
              <a:t>RJ45  / </a:t>
            </a:r>
          </a:p>
          <a:p>
            <a:pPr algn="ctr">
              <a:spcBef>
                <a:spcPts val="0"/>
              </a:spcBef>
            </a:pPr>
            <a:r>
              <a:rPr lang="en-US" sz="800" b="1">
                <a:ln w="0"/>
                <a:solidFill>
                  <a:schemeClr val="bg1"/>
                </a:solidFill>
                <a:highlight>
                  <a:srgbClr val="000000"/>
                </a:highlight>
              </a:rPr>
              <a:t>  USB3.2 (P3)/</a:t>
            </a:r>
          </a:p>
          <a:p>
            <a:pPr algn="ctr">
              <a:spcBef>
                <a:spcPts val="0"/>
              </a:spcBef>
            </a:pPr>
            <a:r>
              <a:rPr lang="en-US" sz="800" b="1">
                <a:ln w="0"/>
                <a:solidFill>
                  <a:schemeClr val="bg1"/>
                </a:solidFill>
                <a:highlight>
                  <a:srgbClr val="000000"/>
                </a:highlight>
              </a:rPr>
              <a:t>USB3.2 (P4)  </a:t>
            </a:r>
          </a:p>
        </p:txBody>
      </p:sp>
      <p:sp>
        <p:nvSpPr>
          <p:cNvPr id="46" name="Rounded Rectangle 258">
            <a:extLst>
              <a:ext uri="{FF2B5EF4-FFF2-40B4-BE49-F238E27FC236}">
                <a16:creationId xmlns:a16="http://schemas.microsoft.com/office/drawing/2014/main" id="{74CEDC32-54AC-82FA-35C2-7231F75EE96E}"/>
              </a:ext>
            </a:extLst>
          </p:cNvPr>
          <p:cNvSpPr/>
          <p:nvPr/>
        </p:nvSpPr>
        <p:spPr>
          <a:xfrm>
            <a:off x="8153371" y="712381"/>
            <a:ext cx="354595" cy="3566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8" name="Rectangle 47">
            <a:extLst>
              <a:ext uri="{FF2B5EF4-FFF2-40B4-BE49-F238E27FC236}">
                <a16:creationId xmlns:a16="http://schemas.microsoft.com/office/drawing/2014/main" id="{45BB72BA-1154-7EA3-3C84-F2A31BC68E66}"/>
              </a:ext>
            </a:extLst>
          </p:cNvPr>
          <p:cNvSpPr/>
          <p:nvPr/>
        </p:nvSpPr>
        <p:spPr>
          <a:xfrm>
            <a:off x="7538446" y="117881"/>
            <a:ext cx="867657" cy="455959"/>
          </a:xfrm>
          <a:prstGeom prst="rect">
            <a:avLst/>
          </a:prstGeom>
          <a:noFill/>
        </p:spPr>
        <p:txBody>
          <a:bodyPr wrap="square" lIns="121920" tIns="60960" rIns="121920" bIns="60960">
            <a:spAutoFit/>
          </a:bodyPr>
          <a:lstStyle/>
          <a:p>
            <a:pPr algn="ctr"/>
            <a:r>
              <a:rPr lang="en-US" altLang="zh-TW" sz="800" b="1">
                <a:ln w="0"/>
                <a:solidFill>
                  <a:schemeClr val="bg1"/>
                </a:solidFill>
                <a:highlight>
                  <a:srgbClr val="000000"/>
                </a:highlight>
              </a:rPr>
              <a:t>FS</a:t>
            </a:r>
            <a:r>
              <a:rPr lang="en-US" sz="800" b="1">
                <a:ln w="0"/>
                <a:solidFill>
                  <a:schemeClr val="bg1"/>
                </a:solidFill>
                <a:highlight>
                  <a:srgbClr val="000000"/>
                </a:highlight>
              </a:rPr>
              <a:t>DP UHBR10 (DDI</a:t>
            </a:r>
            <a:r>
              <a:rPr lang="en-US" altLang="zh-TW" sz="800" b="1">
                <a:ln w="0"/>
                <a:solidFill>
                  <a:schemeClr val="bg1"/>
                </a:solidFill>
                <a:highlight>
                  <a:srgbClr val="000000"/>
                </a:highlight>
              </a:rPr>
              <a:t>3</a:t>
            </a:r>
            <a:r>
              <a:rPr lang="en-US" sz="800" b="1">
                <a:ln w="0"/>
                <a:solidFill>
                  <a:schemeClr val="bg1"/>
                </a:solidFill>
                <a:highlight>
                  <a:srgbClr val="000000"/>
                </a:highlight>
              </a:rPr>
              <a:t>)</a:t>
            </a:r>
          </a:p>
        </p:txBody>
      </p:sp>
      <p:sp>
        <p:nvSpPr>
          <p:cNvPr id="49" name="Rectangle 48">
            <a:extLst>
              <a:ext uri="{FF2B5EF4-FFF2-40B4-BE49-F238E27FC236}">
                <a16:creationId xmlns:a16="http://schemas.microsoft.com/office/drawing/2014/main" id="{F9A25A6A-B38A-0A58-0249-DDEC82AD7A65}"/>
              </a:ext>
            </a:extLst>
          </p:cNvPr>
          <p:cNvSpPr/>
          <p:nvPr/>
        </p:nvSpPr>
        <p:spPr>
          <a:xfrm>
            <a:off x="8131416" y="122922"/>
            <a:ext cx="637685" cy="455959"/>
          </a:xfrm>
          <a:prstGeom prst="rect">
            <a:avLst/>
          </a:prstGeom>
          <a:noFill/>
        </p:spPr>
        <p:txBody>
          <a:bodyPr wrap="square" lIns="121920" tIns="60960" rIns="121920" bIns="60960">
            <a:spAutoFit/>
          </a:bodyPr>
          <a:lstStyle/>
          <a:p>
            <a:pPr algn="ctr">
              <a:spcBef>
                <a:spcPts val="0"/>
              </a:spcBef>
            </a:pPr>
            <a:r>
              <a:rPr lang="en-US" sz="800" b="1">
                <a:ln w="0"/>
                <a:solidFill>
                  <a:schemeClr val="bg1"/>
                </a:solidFill>
                <a:highlight>
                  <a:srgbClr val="000000"/>
                </a:highlight>
              </a:rPr>
              <a:t>HDMI 1.65G</a:t>
            </a:r>
          </a:p>
          <a:p>
            <a:pPr algn="ctr">
              <a:spcBef>
                <a:spcPts val="0"/>
              </a:spcBef>
            </a:pPr>
            <a:r>
              <a:rPr lang="en-US" sz="800" b="1">
                <a:ln w="0"/>
                <a:solidFill>
                  <a:schemeClr val="bg1"/>
                </a:solidFill>
                <a:highlight>
                  <a:srgbClr val="000000"/>
                </a:highlight>
              </a:rPr>
              <a:t>(DDI</a:t>
            </a:r>
            <a:r>
              <a:rPr lang="en-US" altLang="zh-TW" sz="800" b="1">
                <a:ln w="0"/>
                <a:solidFill>
                  <a:schemeClr val="bg1"/>
                </a:solidFill>
                <a:highlight>
                  <a:srgbClr val="000000"/>
                </a:highlight>
              </a:rPr>
              <a:t>2</a:t>
            </a:r>
            <a:r>
              <a:rPr lang="en-US" sz="800" b="1">
                <a:ln w="0"/>
                <a:solidFill>
                  <a:schemeClr val="bg1"/>
                </a:solidFill>
                <a:highlight>
                  <a:srgbClr val="000000"/>
                </a:highlight>
              </a:rPr>
              <a:t>)</a:t>
            </a:r>
          </a:p>
        </p:txBody>
      </p:sp>
      <p:sp>
        <p:nvSpPr>
          <p:cNvPr id="50" name="Rounded Rectangle 258">
            <a:extLst>
              <a:ext uri="{FF2B5EF4-FFF2-40B4-BE49-F238E27FC236}">
                <a16:creationId xmlns:a16="http://schemas.microsoft.com/office/drawing/2014/main" id="{AECE50E5-7DC8-A3EC-F2B5-92F8F66ED6DE}"/>
              </a:ext>
            </a:extLst>
          </p:cNvPr>
          <p:cNvSpPr/>
          <p:nvPr/>
        </p:nvSpPr>
        <p:spPr>
          <a:xfrm>
            <a:off x="7758354" y="712381"/>
            <a:ext cx="354595" cy="3566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1" name="Rounded Rectangle 258">
            <a:extLst>
              <a:ext uri="{FF2B5EF4-FFF2-40B4-BE49-F238E27FC236}">
                <a16:creationId xmlns:a16="http://schemas.microsoft.com/office/drawing/2014/main" id="{76882BB8-C787-A947-0576-0B50314F8644}"/>
              </a:ext>
            </a:extLst>
          </p:cNvPr>
          <p:cNvSpPr/>
          <p:nvPr/>
        </p:nvSpPr>
        <p:spPr>
          <a:xfrm>
            <a:off x="6350390" y="722210"/>
            <a:ext cx="405322" cy="54937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2" name="Rounded Rectangle 258">
            <a:extLst>
              <a:ext uri="{FF2B5EF4-FFF2-40B4-BE49-F238E27FC236}">
                <a16:creationId xmlns:a16="http://schemas.microsoft.com/office/drawing/2014/main" id="{950C3CD5-54DF-53CB-30AD-C4527E6A82DE}"/>
              </a:ext>
            </a:extLst>
          </p:cNvPr>
          <p:cNvSpPr/>
          <p:nvPr/>
        </p:nvSpPr>
        <p:spPr>
          <a:xfrm>
            <a:off x="6889133" y="744392"/>
            <a:ext cx="239689" cy="24271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53" name="Straight Arrow Connector 52">
            <a:extLst>
              <a:ext uri="{FF2B5EF4-FFF2-40B4-BE49-F238E27FC236}">
                <a16:creationId xmlns:a16="http://schemas.microsoft.com/office/drawing/2014/main" id="{4C631F67-A009-C015-11ED-CD363F912B7B}"/>
              </a:ext>
            </a:extLst>
          </p:cNvPr>
          <p:cNvCxnSpPr>
            <a:cxnSpLocks/>
          </p:cNvCxnSpPr>
          <p:nvPr/>
        </p:nvCxnSpPr>
        <p:spPr>
          <a:xfrm>
            <a:off x="5980311" y="537621"/>
            <a:ext cx="80184" cy="211385"/>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6CFAD12-0AF0-6126-8651-4F746231C932}"/>
              </a:ext>
            </a:extLst>
          </p:cNvPr>
          <p:cNvCxnSpPr>
            <a:cxnSpLocks/>
          </p:cNvCxnSpPr>
          <p:nvPr/>
        </p:nvCxnSpPr>
        <p:spPr>
          <a:xfrm flipH="1">
            <a:off x="6530804" y="480169"/>
            <a:ext cx="138107" cy="228657"/>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4DDCD337-C18F-CF02-AF88-7EA0F0932837}"/>
              </a:ext>
            </a:extLst>
          </p:cNvPr>
          <p:cNvSpPr/>
          <p:nvPr/>
        </p:nvSpPr>
        <p:spPr>
          <a:xfrm>
            <a:off x="6795532" y="318992"/>
            <a:ext cx="538716" cy="345159"/>
          </a:xfrm>
          <a:prstGeom prst="rect">
            <a:avLst/>
          </a:prstGeom>
          <a:noFill/>
        </p:spPr>
        <p:txBody>
          <a:bodyPr wrap="square" lIns="121920" tIns="60960" rIns="121920" bIns="60960">
            <a:spAutoFit/>
          </a:bodyPr>
          <a:lstStyle/>
          <a:p>
            <a:pPr algn="ctr"/>
            <a:r>
              <a:rPr lang="en-US" altLang="zh-TW" sz="800" b="1">
                <a:ln w="0"/>
                <a:solidFill>
                  <a:schemeClr val="bg1"/>
                </a:solidFill>
                <a:highlight>
                  <a:srgbClr val="000000"/>
                </a:highlight>
              </a:rPr>
              <a:t>JBR</a:t>
            </a:r>
            <a:r>
              <a:rPr lang="zh-TW" altLang="en-US" sz="800" b="1">
                <a:ln w="0"/>
                <a:solidFill>
                  <a:schemeClr val="bg1"/>
                </a:solidFill>
                <a:highlight>
                  <a:srgbClr val="000000"/>
                </a:highlight>
              </a:rPr>
              <a:t> </a:t>
            </a:r>
            <a:r>
              <a:rPr lang="en-US" altLang="zh-TW" sz="800" b="1">
                <a:ln w="0"/>
                <a:solidFill>
                  <a:schemeClr val="bg1"/>
                </a:solidFill>
                <a:highlight>
                  <a:srgbClr val="000000"/>
                </a:highlight>
              </a:rPr>
              <a:t>TCP0</a:t>
            </a:r>
            <a:endParaRPr lang="en-US" sz="800" b="1">
              <a:ln w="0"/>
              <a:solidFill>
                <a:schemeClr val="bg1"/>
              </a:solidFill>
              <a:highlight>
                <a:srgbClr val="000000"/>
              </a:highlight>
            </a:endParaRPr>
          </a:p>
        </p:txBody>
      </p:sp>
      <p:sp>
        <p:nvSpPr>
          <p:cNvPr id="58" name="Rectangle 57">
            <a:extLst>
              <a:ext uri="{FF2B5EF4-FFF2-40B4-BE49-F238E27FC236}">
                <a16:creationId xmlns:a16="http://schemas.microsoft.com/office/drawing/2014/main" id="{AFB7EDD3-294A-F6DF-00AE-B26BA6BF4947}"/>
              </a:ext>
            </a:extLst>
          </p:cNvPr>
          <p:cNvSpPr/>
          <p:nvPr/>
        </p:nvSpPr>
        <p:spPr>
          <a:xfrm>
            <a:off x="7170949" y="326281"/>
            <a:ext cx="538716" cy="345159"/>
          </a:xfrm>
          <a:prstGeom prst="rect">
            <a:avLst/>
          </a:prstGeom>
          <a:noFill/>
        </p:spPr>
        <p:txBody>
          <a:bodyPr wrap="square" lIns="121920" tIns="60960" rIns="121920" bIns="60960">
            <a:spAutoFit/>
          </a:bodyPr>
          <a:lstStyle/>
          <a:p>
            <a:pPr algn="ctr"/>
            <a:r>
              <a:rPr lang="en-US" altLang="zh-TW" sz="800" b="1">
                <a:ln w="0"/>
                <a:solidFill>
                  <a:schemeClr val="bg1"/>
                </a:solidFill>
                <a:highlight>
                  <a:srgbClr val="000000"/>
                </a:highlight>
              </a:rPr>
              <a:t>JBR</a:t>
            </a:r>
            <a:r>
              <a:rPr lang="zh-TW" altLang="en-US" sz="800" b="1">
                <a:ln w="0"/>
                <a:solidFill>
                  <a:schemeClr val="bg1"/>
                </a:solidFill>
                <a:highlight>
                  <a:srgbClr val="000000"/>
                </a:highlight>
              </a:rPr>
              <a:t> </a:t>
            </a:r>
            <a:r>
              <a:rPr lang="en-US" altLang="zh-TW" sz="800" b="1">
                <a:ln w="0"/>
                <a:solidFill>
                  <a:schemeClr val="bg1"/>
                </a:solidFill>
                <a:highlight>
                  <a:srgbClr val="000000"/>
                </a:highlight>
              </a:rPr>
              <a:t>TCP1</a:t>
            </a:r>
            <a:endParaRPr lang="en-US" sz="800" b="1">
              <a:ln w="0"/>
              <a:solidFill>
                <a:schemeClr val="bg1"/>
              </a:solidFill>
              <a:highlight>
                <a:srgbClr val="000000"/>
              </a:highlight>
            </a:endParaRPr>
          </a:p>
        </p:txBody>
      </p:sp>
      <p:cxnSp>
        <p:nvCxnSpPr>
          <p:cNvPr id="59" name="Straight Arrow Connector 58">
            <a:extLst>
              <a:ext uri="{FF2B5EF4-FFF2-40B4-BE49-F238E27FC236}">
                <a16:creationId xmlns:a16="http://schemas.microsoft.com/office/drawing/2014/main" id="{9DBD7C04-E7E7-8868-6F60-662CEC2D5F8E}"/>
              </a:ext>
            </a:extLst>
          </p:cNvPr>
          <p:cNvCxnSpPr>
            <a:cxnSpLocks/>
          </p:cNvCxnSpPr>
          <p:nvPr/>
        </p:nvCxnSpPr>
        <p:spPr>
          <a:xfrm flipH="1">
            <a:off x="7018579" y="579828"/>
            <a:ext cx="27028" cy="15576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Rounded Rectangle 258">
            <a:extLst>
              <a:ext uri="{FF2B5EF4-FFF2-40B4-BE49-F238E27FC236}">
                <a16:creationId xmlns:a16="http://schemas.microsoft.com/office/drawing/2014/main" id="{F20754E6-8FD2-822E-63ED-020FECF526D7}"/>
              </a:ext>
            </a:extLst>
          </p:cNvPr>
          <p:cNvSpPr/>
          <p:nvPr/>
        </p:nvSpPr>
        <p:spPr>
          <a:xfrm>
            <a:off x="7348614" y="767958"/>
            <a:ext cx="239689" cy="24271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cxnSp>
        <p:nvCxnSpPr>
          <p:cNvPr id="62" name="Straight Arrow Connector 61">
            <a:extLst>
              <a:ext uri="{FF2B5EF4-FFF2-40B4-BE49-F238E27FC236}">
                <a16:creationId xmlns:a16="http://schemas.microsoft.com/office/drawing/2014/main" id="{E8087D26-32A3-39E2-BAAE-FAE69FE1B0A4}"/>
              </a:ext>
            </a:extLst>
          </p:cNvPr>
          <p:cNvCxnSpPr>
            <a:cxnSpLocks/>
          </p:cNvCxnSpPr>
          <p:nvPr/>
        </p:nvCxnSpPr>
        <p:spPr>
          <a:xfrm flipH="1">
            <a:off x="7460043" y="607918"/>
            <a:ext cx="27028" cy="15576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6626E7-469F-057B-235D-74C993FCA50A}"/>
              </a:ext>
            </a:extLst>
          </p:cNvPr>
          <p:cNvCxnSpPr>
            <a:cxnSpLocks/>
          </p:cNvCxnSpPr>
          <p:nvPr/>
        </p:nvCxnSpPr>
        <p:spPr>
          <a:xfrm flipH="1">
            <a:off x="7951125" y="536385"/>
            <a:ext cx="27028" cy="15576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2A2A2FCB-9303-F245-EDA9-C26D47ACA001}"/>
              </a:ext>
            </a:extLst>
          </p:cNvPr>
          <p:cNvCxnSpPr>
            <a:cxnSpLocks/>
          </p:cNvCxnSpPr>
          <p:nvPr/>
        </p:nvCxnSpPr>
        <p:spPr>
          <a:xfrm flipH="1">
            <a:off x="8392589" y="564475"/>
            <a:ext cx="27028" cy="15576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9" name="Group 128">
            <a:extLst>
              <a:ext uri="{FF2B5EF4-FFF2-40B4-BE49-F238E27FC236}">
                <a16:creationId xmlns:a16="http://schemas.microsoft.com/office/drawing/2014/main" id="{4AF2F133-57BE-718C-DB56-6520F3BAD519}"/>
              </a:ext>
            </a:extLst>
          </p:cNvPr>
          <p:cNvGrpSpPr/>
          <p:nvPr/>
        </p:nvGrpSpPr>
        <p:grpSpPr>
          <a:xfrm>
            <a:off x="8719501" y="1475492"/>
            <a:ext cx="1151593" cy="414510"/>
            <a:chOff x="8527522" y="1764115"/>
            <a:chExt cx="1151593" cy="414510"/>
          </a:xfrm>
        </p:grpSpPr>
        <p:sp>
          <p:nvSpPr>
            <p:cNvPr id="130" name="Rounded Rectangle 258">
              <a:extLst>
                <a:ext uri="{FF2B5EF4-FFF2-40B4-BE49-F238E27FC236}">
                  <a16:creationId xmlns:a16="http://schemas.microsoft.com/office/drawing/2014/main" id="{CF0268D8-2143-EDF2-BA04-103BE5E35FA4}"/>
                </a:ext>
              </a:extLst>
            </p:cNvPr>
            <p:cNvSpPr/>
            <p:nvPr/>
          </p:nvSpPr>
          <p:spPr>
            <a:xfrm>
              <a:off x="8527522" y="1764115"/>
              <a:ext cx="276917"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1" name="Rectangle 130">
              <a:extLst>
                <a:ext uri="{FF2B5EF4-FFF2-40B4-BE49-F238E27FC236}">
                  <a16:creationId xmlns:a16="http://schemas.microsoft.com/office/drawing/2014/main" id="{18E754AD-3999-8882-543E-7F6AC513A018}"/>
                </a:ext>
              </a:extLst>
            </p:cNvPr>
            <p:cNvSpPr/>
            <p:nvPr/>
          </p:nvSpPr>
          <p:spPr>
            <a:xfrm>
              <a:off x="8689393" y="1852127"/>
              <a:ext cx="989722"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PSU CPU 12V</a:t>
              </a:r>
              <a:endParaRPr lang="en-US" sz="800" b="1">
                <a:ln w="0"/>
                <a:solidFill>
                  <a:schemeClr val="bg1"/>
                </a:solidFill>
                <a:highlight>
                  <a:srgbClr val="000000"/>
                </a:highlight>
              </a:endParaRPr>
            </a:p>
          </p:txBody>
        </p:sp>
      </p:grpSp>
      <p:grpSp>
        <p:nvGrpSpPr>
          <p:cNvPr id="132" name="Group 131">
            <a:extLst>
              <a:ext uri="{FF2B5EF4-FFF2-40B4-BE49-F238E27FC236}">
                <a16:creationId xmlns:a16="http://schemas.microsoft.com/office/drawing/2014/main" id="{1E2476B8-E4B4-3559-6C2D-451309177A9F}"/>
              </a:ext>
            </a:extLst>
          </p:cNvPr>
          <p:cNvGrpSpPr/>
          <p:nvPr/>
        </p:nvGrpSpPr>
        <p:grpSpPr>
          <a:xfrm>
            <a:off x="8719501" y="1037444"/>
            <a:ext cx="1151593" cy="414510"/>
            <a:chOff x="8527522" y="1764115"/>
            <a:chExt cx="1151593" cy="414510"/>
          </a:xfrm>
        </p:grpSpPr>
        <p:sp>
          <p:nvSpPr>
            <p:cNvPr id="136" name="Rounded Rectangle 258">
              <a:extLst>
                <a:ext uri="{FF2B5EF4-FFF2-40B4-BE49-F238E27FC236}">
                  <a16:creationId xmlns:a16="http://schemas.microsoft.com/office/drawing/2014/main" id="{D14B1DE7-B835-2D9D-3853-FECB2F654219}"/>
                </a:ext>
              </a:extLst>
            </p:cNvPr>
            <p:cNvSpPr/>
            <p:nvPr/>
          </p:nvSpPr>
          <p:spPr>
            <a:xfrm>
              <a:off x="8527522" y="1764115"/>
              <a:ext cx="276917"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7" name="Rectangle 136">
              <a:extLst>
                <a:ext uri="{FF2B5EF4-FFF2-40B4-BE49-F238E27FC236}">
                  <a16:creationId xmlns:a16="http://schemas.microsoft.com/office/drawing/2014/main" id="{356542B5-E8C7-0220-EF37-B7509F8BC2B3}"/>
                </a:ext>
              </a:extLst>
            </p:cNvPr>
            <p:cNvSpPr/>
            <p:nvPr/>
          </p:nvSpPr>
          <p:spPr>
            <a:xfrm>
              <a:off x="8689393" y="1852127"/>
              <a:ext cx="989722"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PSU CPU 12V</a:t>
              </a:r>
              <a:endParaRPr lang="en-US" sz="800" b="1">
                <a:ln w="0"/>
                <a:solidFill>
                  <a:schemeClr val="bg1"/>
                </a:solidFill>
                <a:highlight>
                  <a:srgbClr val="000000"/>
                </a:highlight>
              </a:endParaRPr>
            </a:p>
          </p:txBody>
        </p:sp>
      </p:grpSp>
      <p:sp>
        <p:nvSpPr>
          <p:cNvPr id="138" name="Rectangle 137">
            <a:extLst>
              <a:ext uri="{FF2B5EF4-FFF2-40B4-BE49-F238E27FC236}">
                <a16:creationId xmlns:a16="http://schemas.microsoft.com/office/drawing/2014/main" id="{85089817-BC4F-1A19-70FD-4630B2035047}"/>
              </a:ext>
            </a:extLst>
          </p:cNvPr>
          <p:cNvSpPr/>
          <p:nvPr/>
        </p:nvSpPr>
        <p:spPr>
          <a:xfrm>
            <a:off x="8660240" y="4189655"/>
            <a:ext cx="1605225"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CPU Fuse </a:t>
            </a:r>
            <a:r>
              <a:rPr lang="es-ES" sz="800" b="1" err="1">
                <a:ln w="0"/>
                <a:solidFill>
                  <a:schemeClr val="bg1"/>
                </a:solidFill>
                <a:highlight>
                  <a:srgbClr val="000000"/>
                </a:highlight>
              </a:rPr>
              <a:t>Programming</a:t>
            </a:r>
            <a:r>
              <a:rPr lang="es-ES" sz="800" b="1">
                <a:ln w="0"/>
                <a:solidFill>
                  <a:schemeClr val="bg1"/>
                </a:solidFill>
                <a:highlight>
                  <a:srgbClr val="000000"/>
                </a:highlight>
              </a:rPr>
              <a:t> HDR</a:t>
            </a:r>
            <a:endParaRPr lang="en-US" sz="800" b="1">
              <a:ln w="0"/>
              <a:solidFill>
                <a:schemeClr val="bg1"/>
              </a:solidFill>
              <a:highlight>
                <a:srgbClr val="000000"/>
              </a:highlight>
            </a:endParaRPr>
          </a:p>
        </p:txBody>
      </p:sp>
      <p:sp>
        <p:nvSpPr>
          <p:cNvPr id="139" name="Rounded Rectangle 258">
            <a:extLst>
              <a:ext uri="{FF2B5EF4-FFF2-40B4-BE49-F238E27FC236}">
                <a16:creationId xmlns:a16="http://schemas.microsoft.com/office/drawing/2014/main" id="{BBF16C8A-E3F8-8EC3-A596-DE6E93958BAD}"/>
              </a:ext>
            </a:extLst>
          </p:cNvPr>
          <p:cNvSpPr/>
          <p:nvPr/>
        </p:nvSpPr>
        <p:spPr>
          <a:xfrm>
            <a:off x="8556061" y="4163569"/>
            <a:ext cx="132461" cy="27439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1" name="Rounded Rectangle 258">
            <a:extLst>
              <a:ext uri="{FF2B5EF4-FFF2-40B4-BE49-F238E27FC236}">
                <a16:creationId xmlns:a16="http://schemas.microsoft.com/office/drawing/2014/main" id="{28E714FD-CE0C-4B32-21FC-7A07228407C7}"/>
              </a:ext>
            </a:extLst>
          </p:cNvPr>
          <p:cNvSpPr/>
          <p:nvPr/>
        </p:nvSpPr>
        <p:spPr>
          <a:xfrm>
            <a:off x="8418401" y="4654860"/>
            <a:ext cx="141316" cy="25572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3" name="Rounded Rectangle 258">
            <a:extLst>
              <a:ext uri="{FF2B5EF4-FFF2-40B4-BE49-F238E27FC236}">
                <a16:creationId xmlns:a16="http://schemas.microsoft.com/office/drawing/2014/main" id="{D74D924A-5F54-C4CF-6363-1FC49BBDD32C}"/>
              </a:ext>
            </a:extLst>
          </p:cNvPr>
          <p:cNvSpPr/>
          <p:nvPr/>
        </p:nvSpPr>
        <p:spPr>
          <a:xfrm>
            <a:off x="8392589" y="5359786"/>
            <a:ext cx="141316" cy="218275"/>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0" name="Rounded Rectangle 258">
            <a:extLst>
              <a:ext uri="{FF2B5EF4-FFF2-40B4-BE49-F238E27FC236}">
                <a16:creationId xmlns:a16="http://schemas.microsoft.com/office/drawing/2014/main" id="{CD9E1505-039C-C5B0-84BB-132DB2035C24}"/>
              </a:ext>
            </a:extLst>
          </p:cNvPr>
          <p:cNvSpPr/>
          <p:nvPr/>
        </p:nvSpPr>
        <p:spPr>
          <a:xfrm>
            <a:off x="8418401" y="4441346"/>
            <a:ext cx="141316" cy="218275"/>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2" name="Rectangle 171">
            <a:extLst>
              <a:ext uri="{FF2B5EF4-FFF2-40B4-BE49-F238E27FC236}">
                <a16:creationId xmlns:a16="http://schemas.microsoft.com/office/drawing/2014/main" id="{B11216FC-F735-08CD-AF9C-48EF99976CB6}"/>
              </a:ext>
            </a:extLst>
          </p:cNvPr>
          <p:cNvSpPr/>
          <p:nvPr/>
        </p:nvSpPr>
        <p:spPr>
          <a:xfrm>
            <a:off x="5556135" y="4393515"/>
            <a:ext cx="686257" cy="289631"/>
          </a:xfrm>
          <a:prstGeom prst="rect">
            <a:avLst/>
          </a:prstGeom>
          <a:noFill/>
        </p:spPr>
        <p:txBody>
          <a:bodyPr wrap="square" lIns="121920" tIns="60960" rIns="121920" bIns="60960">
            <a:spAutoFit/>
          </a:bodyPr>
          <a:lstStyle/>
          <a:p>
            <a:pPr algn="ctr"/>
            <a:r>
              <a:rPr lang="en-US" altLang="zh-TW" sz="600" b="1">
                <a:ln w="0"/>
                <a:solidFill>
                  <a:schemeClr val="bg1"/>
                </a:solidFill>
                <a:highlight>
                  <a:srgbClr val="000000"/>
                </a:highlight>
              </a:rPr>
              <a:t>Vertical USB-A (P10)</a:t>
            </a:r>
            <a:endParaRPr lang="en-US" sz="600" b="1">
              <a:ln w="0"/>
              <a:solidFill>
                <a:schemeClr val="bg1"/>
              </a:solidFill>
              <a:highlight>
                <a:srgbClr val="000000"/>
              </a:highlight>
            </a:endParaRPr>
          </a:p>
        </p:txBody>
      </p:sp>
      <p:grpSp>
        <p:nvGrpSpPr>
          <p:cNvPr id="182" name="Group 181">
            <a:extLst>
              <a:ext uri="{FF2B5EF4-FFF2-40B4-BE49-F238E27FC236}">
                <a16:creationId xmlns:a16="http://schemas.microsoft.com/office/drawing/2014/main" id="{9496CAD9-7DA0-4180-35CF-F0D65B12B839}"/>
              </a:ext>
            </a:extLst>
          </p:cNvPr>
          <p:cNvGrpSpPr/>
          <p:nvPr/>
        </p:nvGrpSpPr>
        <p:grpSpPr>
          <a:xfrm>
            <a:off x="5553997" y="4207935"/>
            <a:ext cx="706742" cy="289631"/>
            <a:chOff x="3606827" y="644176"/>
            <a:chExt cx="1130612" cy="481454"/>
          </a:xfrm>
        </p:grpSpPr>
        <p:sp>
          <p:nvSpPr>
            <p:cNvPr id="183" name="Rounded Rectangle 217">
              <a:extLst>
                <a:ext uri="{FF2B5EF4-FFF2-40B4-BE49-F238E27FC236}">
                  <a16:creationId xmlns:a16="http://schemas.microsoft.com/office/drawing/2014/main" id="{6A5DCAC2-5293-454A-6422-B10B3F84FBD5}"/>
                </a:ext>
              </a:extLst>
            </p:cNvPr>
            <p:cNvSpPr/>
            <p:nvPr/>
          </p:nvSpPr>
          <p:spPr>
            <a:xfrm>
              <a:off x="3810189" y="704667"/>
              <a:ext cx="680080" cy="30838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91" name="Rectangle 190">
              <a:extLst>
                <a:ext uri="{FF2B5EF4-FFF2-40B4-BE49-F238E27FC236}">
                  <a16:creationId xmlns:a16="http://schemas.microsoft.com/office/drawing/2014/main" id="{BC6A22F6-6095-130F-93FA-EC7EDCE60972}"/>
                </a:ext>
              </a:extLst>
            </p:cNvPr>
            <p:cNvSpPr/>
            <p:nvPr/>
          </p:nvSpPr>
          <p:spPr>
            <a:xfrm>
              <a:off x="3606827" y="644176"/>
              <a:ext cx="1130612" cy="481454"/>
            </a:xfrm>
            <a:prstGeom prst="rect">
              <a:avLst/>
            </a:prstGeom>
            <a:noFill/>
          </p:spPr>
          <p:txBody>
            <a:bodyPr wrap="square" lIns="121920" tIns="60960" rIns="121920" bIns="60960">
              <a:spAutoFit/>
            </a:bodyPr>
            <a:lstStyle/>
            <a:p>
              <a:pPr algn="ctr"/>
              <a:r>
                <a:rPr lang="en-US" altLang="zh-TW" sz="600" b="1">
                  <a:ln w="0"/>
                  <a:solidFill>
                    <a:schemeClr val="bg1"/>
                  </a:solidFill>
                  <a:highlight>
                    <a:srgbClr val="000000"/>
                  </a:highlight>
                </a:rPr>
                <a:t>Vertical USB-A (P9)</a:t>
              </a:r>
              <a:endParaRPr lang="en-US" sz="600" b="1">
                <a:ln w="0"/>
                <a:solidFill>
                  <a:schemeClr val="bg1"/>
                </a:solidFill>
                <a:highlight>
                  <a:srgbClr val="000000"/>
                </a:highlight>
              </a:endParaRPr>
            </a:p>
          </p:txBody>
        </p:sp>
      </p:grpSp>
      <p:sp>
        <p:nvSpPr>
          <p:cNvPr id="200" name="Rounded Rectangle 217">
            <a:extLst>
              <a:ext uri="{FF2B5EF4-FFF2-40B4-BE49-F238E27FC236}">
                <a16:creationId xmlns:a16="http://schemas.microsoft.com/office/drawing/2014/main" id="{447D61CD-41CC-016B-FCE6-40425B405045}"/>
              </a:ext>
            </a:extLst>
          </p:cNvPr>
          <p:cNvSpPr/>
          <p:nvPr/>
        </p:nvSpPr>
        <p:spPr>
          <a:xfrm>
            <a:off x="5675992" y="4447628"/>
            <a:ext cx="425116" cy="18180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5" name="Rounded Rectangle 217">
            <a:extLst>
              <a:ext uri="{FF2B5EF4-FFF2-40B4-BE49-F238E27FC236}">
                <a16:creationId xmlns:a16="http://schemas.microsoft.com/office/drawing/2014/main" id="{163AEFF0-41CB-44C7-96AD-BDF531FAF983}"/>
              </a:ext>
            </a:extLst>
          </p:cNvPr>
          <p:cNvSpPr/>
          <p:nvPr/>
        </p:nvSpPr>
        <p:spPr>
          <a:xfrm>
            <a:off x="5697256" y="4635214"/>
            <a:ext cx="382537" cy="7671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highlight>
                <a:srgbClr val="000000"/>
              </a:highlight>
            </a:endParaRPr>
          </a:p>
        </p:txBody>
      </p:sp>
      <p:sp>
        <p:nvSpPr>
          <p:cNvPr id="207" name="Rectangle 206">
            <a:extLst>
              <a:ext uri="{FF2B5EF4-FFF2-40B4-BE49-F238E27FC236}">
                <a16:creationId xmlns:a16="http://schemas.microsoft.com/office/drawing/2014/main" id="{0E6DDE85-8122-EADA-5591-1BA670FADBF8}"/>
              </a:ext>
            </a:extLst>
          </p:cNvPr>
          <p:cNvSpPr/>
          <p:nvPr/>
        </p:nvSpPr>
        <p:spPr>
          <a:xfrm>
            <a:off x="4514332" y="4554652"/>
            <a:ext cx="1353227" cy="317395"/>
          </a:xfrm>
          <a:prstGeom prst="rect">
            <a:avLst/>
          </a:prstGeom>
          <a:noFill/>
        </p:spPr>
        <p:txBody>
          <a:bodyPr wrap="square" lIns="121920" tIns="60960" rIns="121920" bIns="60960">
            <a:spAutoFit/>
          </a:bodyPr>
          <a:lstStyle/>
          <a:p>
            <a:pPr algn="ctr">
              <a:spcBef>
                <a:spcPts val="0"/>
              </a:spcBef>
            </a:pPr>
            <a:r>
              <a:rPr lang="en-US" altLang="zh-TW" sz="700" b="1">
                <a:ln w="0"/>
                <a:solidFill>
                  <a:schemeClr val="bg1"/>
                </a:solidFill>
                <a:highlight>
                  <a:srgbClr val="000000"/>
                </a:highlight>
              </a:rPr>
              <a:t>FP PD-less type-C </a:t>
            </a:r>
          </a:p>
          <a:p>
            <a:pPr algn="ctr">
              <a:spcBef>
                <a:spcPts val="0"/>
              </a:spcBef>
            </a:pPr>
            <a:r>
              <a:rPr lang="en-US" altLang="zh-TW" sz="700" b="1">
                <a:ln w="0"/>
                <a:solidFill>
                  <a:schemeClr val="bg1"/>
                </a:solidFill>
                <a:highlight>
                  <a:srgbClr val="000000"/>
                </a:highlight>
              </a:rPr>
              <a:t>USB3.2 X2 (P7&amp;P8)</a:t>
            </a:r>
            <a:endParaRPr lang="en-US" sz="700" b="1">
              <a:ln w="0"/>
              <a:solidFill>
                <a:schemeClr val="bg1"/>
              </a:solidFill>
              <a:highlight>
                <a:srgbClr val="000000"/>
              </a:highlight>
            </a:endParaRPr>
          </a:p>
        </p:txBody>
      </p:sp>
      <p:sp>
        <p:nvSpPr>
          <p:cNvPr id="215" name="Rounded Rectangle 217">
            <a:extLst>
              <a:ext uri="{FF2B5EF4-FFF2-40B4-BE49-F238E27FC236}">
                <a16:creationId xmlns:a16="http://schemas.microsoft.com/office/drawing/2014/main" id="{1B335804-606C-29BA-80AF-459AF184EC56}"/>
              </a:ext>
            </a:extLst>
          </p:cNvPr>
          <p:cNvSpPr/>
          <p:nvPr/>
        </p:nvSpPr>
        <p:spPr>
          <a:xfrm>
            <a:off x="6566697" y="4261521"/>
            <a:ext cx="319499" cy="1849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7" name="Rectangle 216">
            <a:extLst>
              <a:ext uri="{FF2B5EF4-FFF2-40B4-BE49-F238E27FC236}">
                <a16:creationId xmlns:a16="http://schemas.microsoft.com/office/drawing/2014/main" id="{B2AA7A1B-FDC2-8DC2-E0E5-5FB579DEFF70}"/>
              </a:ext>
            </a:extLst>
          </p:cNvPr>
          <p:cNvSpPr/>
          <p:nvPr/>
        </p:nvSpPr>
        <p:spPr>
          <a:xfrm>
            <a:off x="6748166" y="4254315"/>
            <a:ext cx="995264" cy="230832"/>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USB2 FP HDR</a:t>
            </a:r>
          </a:p>
        </p:txBody>
      </p:sp>
      <p:sp>
        <p:nvSpPr>
          <p:cNvPr id="218" name="Rounded Rectangle 217">
            <a:extLst>
              <a:ext uri="{FF2B5EF4-FFF2-40B4-BE49-F238E27FC236}">
                <a16:creationId xmlns:a16="http://schemas.microsoft.com/office/drawing/2014/main" id="{E2AE5174-D624-F2B9-51D9-2A3E6064E826}"/>
              </a:ext>
            </a:extLst>
          </p:cNvPr>
          <p:cNvSpPr/>
          <p:nvPr/>
        </p:nvSpPr>
        <p:spPr>
          <a:xfrm>
            <a:off x="6563444" y="4446722"/>
            <a:ext cx="319499" cy="1849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19" name="Rectangle 218">
            <a:extLst>
              <a:ext uri="{FF2B5EF4-FFF2-40B4-BE49-F238E27FC236}">
                <a16:creationId xmlns:a16="http://schemas.microsoft.com/office/drawing/2014/main" id="{73827B8C-96F9-06DB-050C-7CF2E6FA947C}"/>
              </a:ext>
            </a:extLst>
          </p:cNvPr>
          <p:cNvSpPr/>
          <p:nvPr/>
        </p:nvSpPr>
        <p:spPr>
          <a:xfrm>
            <a:off x="6758957" y="4434381"/>
            <a:ext cx="995264" cy="230832"/>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USB2 FP HDR</a:t>
            </a:r>
          </a:p>
        </p:txBody>
      </p:sp>
      <p:sp>
        <p:nvSpPr>
          <p:cNvPr id="221" name="Rounded Rectangle 217">
            <a:extLst>
              <a:ext uri="{FF2B5EF4-FFF2-40B4-BE49-F238E27FC236}">
                <a16:creationId xmlns:a16="http://schemas.microsoft.com/office/drawing/2014/main" id="{039C9944-24A1-3423-C979-7608B99D3CFB}"/>
              </a:ext>
            </a:extLst>
          </p:cNvPr>
          <p:cNvSpPr/>
          <p:nvPr/>
        </p:nvSpPr>
        <p:spPr>
          <a:xfrm>
            <a:off x="6607581" y="4637498"/>
            <a:ext cx="197581" cy="23083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3" name="Rectangle 222">
            <a:extLst>
              <a:ext uri="{FF2B5EF4-FFF2-40B4-BE49-F238E27FC236}">
                <a16:creationId xmlns:a16="http://schemas.microsoft.com/office/drawing/2014/main" id="{53DE03EE-E14A-8443-5B38-441BEF70D85E}"/>
              </a:ext>
            </a:extLst>
          </p:cNvPr>
          <p:cNvSpPr/>
          <p:nvPr/>
        </p:nvSpPr>
        <p:spPr>
          <a:xfrm>
            <a:off x="6643534" y="4629436"/>
            <a:ext cx="995264" cy="317395"/>
          </a:xfrm>
          <a:prstGeom prst="rect">
            <a:avLst/>
          </a:prstGeom>
          <a:noFill/>
        </p:spPr>
        <p:txBody>
          <a:bodyPr wrap="square" lIns="121920" tIns="60960" rIns="121920" bIns="60960">
            <a:spAutoFit/>
          </a:bodyPr>
          <a:lstStyle/>
          <a:p>
            <a:pPr algn="ctr"/>
            <a:r>
              <a:rPr lang="en-US" sz="700" b="1">
                <a:ln w="0"/>
                <a:solidFill>
                  <a:schemeClr val="bg1"/>
                </a:solidFill>
              </a:rPr>
              <a:t>FP PD-less AIC                 PWR CONN</a:t>
            </a:r>
          </a:p>
        </p:txBody>
      </p:sp>
      <p:sp>
        <p:nvSpPr>
          <p:cNvPr id="224" name="Rounded Rectangle 217">
            <a:extLst>
              <a:ext uri="{FF2B5EF4-FFF2-40B4-BE49-F238E27FC236}">
                <a16:creationId xmlns:a16="http://schemas.microsoft.com/office/drawing/2014/main" id="{96E8AFC8-525C-DFD4-24B0-060027CBD60B}"/>
              </a:ext>
            </a:extLst>
          </p:cNvPr>
          <p:cNvSpPr/>
          <p:nvPr/>
        </p:nvSpPr>
        <p:spPr>
          <a:xfrm>
            <a:off x="7756786" y="5569575"/>
            <a:ext cx="678120" cy="22836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5" name="Rectangle 224">
            <a:extLst>
              <a:ext uri="{FF2B5EF4-FFF2-40B4-BE49-F238E27FC236}">
                <a16:creationId xmlns:a16="http://schemas.microsoft.com/office/drawing/2014/main" id="{41A60303-E08D-1BCB-1798-EB46C83D1776}"/>
              </a:ext>
            </a:extLst>
          </p:cNvPr>
          <p:cNvSpPr/>
          <p:nvPr/>
        </p:nvSpPr>
        <p:spPr>
          <a:xfrm>
            <a:off x="7681646" y="5798798"/>
            <a:ext cx="878071" cy="317395"/>
          </a:xfrm>
          <a:prstGeom prst="rect">
            <a:avLst/>
          </a:prstGeom>
          <a:noFill/>
        </p:spPr>
        <p:txBody>
          <a:bodyPr wrap="square" lIns="121920" tIns="60960" rIns="121920" bIns="60960">
            <a:spAutoFit/>
          </a:bodyPr>
          <a:lstStyle/>
          <a:p>
            <a:pPr algn="ctr"/>
            <a:r>
              <a:rPr lang="en-US" sz="700" b="1">
                <a:ln w="0"/>
                <a:solidFill>
                  <a:schemeClr val="bg1"/>
                </a:solidFill>
              </a:rPr>
              <a:t>SINAI2/NEVO Conn</a:t>
            </a:r>
          </a:p>
        </p:txBody>
      </p:sp>
      <p:grpSp>
        <p:nvGrpSpPr>
          <p:cNvPr id="226" name="Group 225">
            <a:extLst>
              <a:ext uri="{FF2B5EF4-FFF2-40B4-BE49-F238E27FC236}">
                <a16:creationId xmlns:a16="http://schemas.microsoft.com/office/drawing/2014/main" id="{B0A1EE6F-C2FD-A860-6DD9-B074631B8B01}"/>
              </a:ext>
            </a:extLst>
          </p:cNvPr>
          <p:cNvGrpSpPr/>
          <p:nvPr/>
        </p:nvGrpSpPr>
        <p:grpSpPr>
          <a:xfrm>
            <a:off x="7103785" y="5601831"/>
            <a:ext cx="673044" cy="524411"/>
            <a:chOff x="3582106" y="1341760"/>
            <a:chExt cx="631609" cy="360788"/>
          </a:xfrm>
        </p:grpSpPr>
        <p:sp>
          <p:nvSpPr>
            <p:cNvPr id="227" name="Rounded Rectangle 217">
              <a:extLst>
                <a:ext uri="{FF2B5EF4-FFF2-40B4-BE49-F238E27FC236}">
                  <a16:creationId xmlns:a16="http://schemas.microsoft.com/office/drawing/2014/main" id="{097CA005-35B4-0232-884A-57354BC5B868}"/>
                </a:ext>
              </a:extLst>
            </p:cNvPr>
            <p:cNvSpPr/>
            <p:nvPr/>
          </p:nvSpPr>
          <p:spPr>
            <a:xfrm>
              <a:off x="3724255" y="1341760"/>
              <a:ext cx="369556" cy="1516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8" name="Rectangle 227">
              <a:extLst>
                <a:ext uri="{FF2B5EF4-FFF2-40B4-BE49-F238E27FC236}">
                  <a16:creationId xmlns:a16="http://schemas.microsoft.com/office/drawing/2014/main" id="{ED397F83-9A22-9CA2-0257-8D1D2FCE82F6}"/>
                </a:ext>
              </a:extLst>
            </p:cNvPr>
            <p:cNvSpPr/>
            <p:nvPr/>
          </p:nvSpPr>
          <p:spPr>
            <a:xfrm>
              <a:off x="3582106" y="1484184"/>
              <a:ext cx="631609" cy="218364"/>
            </a:xfrm>
            <a:prstGeom prst="rect">
              <a:avLst/>
            </a:prstGeom>
            <a:noFill/>
          </p:spPr>
          <p:txBody>
            <a:bodyPr wrap="square" lIns="121920" tIns="60960" rIns="121920" bIns="60960">
              <a:spAutoFit/>
            </a:bodyPr>
            <a:lstStyle/>
            <a:p>
              <a:pPr algn="ctr"/>
              <a:r>
                <a:rPr lang="en-US" sz="700" b="1" err="1">
                  <a:ln w="0"/>
                  <a:solidFill>
                    <a:schemeClr val="bg1"/>
                  </a:solidFill>
                  <a:highlight>
                    <a:srgbClr val="000000"/>
                  </a:highlight>
                </a:rPr>
                <a:t>InteC</a:t>
              </a:r>
              <a:r>
                <a:rPr lang="en-US" sz="700" b="1">
                  <a:ln w="0"/>
                  <a:solidFill>
                    <a:schemeClr val="bg1"/>
                  </a:solidFill>
                  <a:highlight>
                    <a:srgbClr val="000000"/>
                  </a:highlight>
                </a:rPr>
                <a:t> (CPU)</a:t>
              </a:r>
            </a:p>
          </p:txBody>
        </p:sp>
      </p:grpSp>
      <p:grpSp>
        <p:nvGrpSpPr>
          <p:cNvPr id="231" name="Group 230">
            <a:extLst>
              <a:ext uri="{FF2B5EF4-FFF2-40B4-BE49-F238E27FC236}">
                <a16:creationId xmlns:a16="http://schemas.microsoft.com/office/drawing/2014/main" id="{0D8D1358-EC1F-0EDF-AD53-1D0A5C7584B4}"/>
              </a:ext>
            </a:extLst>
          </p:cNvPr>
          <p:cNvGrpSpPr/>
          <p:nvPr/>
        </p:nvGrpSpPr>
        <p:grpSpPr>
          <a:xfrm>
            <a:off x="6739499" y="5592569"/>
            <a:ext cx="684596" cy="523790"/>
            <a:chOff x="6571398" y="5206400"/>
            <a:chExt cx="673044" cy="523790"/>
          </a:xfrm>
        </p:grpSpPr>
        <p:sp>
          <p:nvSpPr>
            <p:cNvPr id="235" name="Rounded Rectangle 217">
              <a:extLst>
                <a:ext uri="{FF2B5EF4-FFF2-40B4-BE49-F238E27FC236}">
                  <a16:creationId xmlns:a16="http://schemas.microsoft.com/office/drawing/2014/main" id="{1C921C30-820D-9050-47BF-B9DFF2562A5C}"/>
                </a:ext>
              </a:extLst>
            </p:cNvPr>
            <p:cNvSpPr/>
            <p:nvPr/>
          </p:nvSpPr>
          <p:spPr>
            <a:xfrm>
              <a:off x="6686195" y="5206400"/>
              <a:ext cx="393800" cy="2204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6" name="Rectangle 235">
              <a:extLst>
                <a:ext uri="{FF2B5EF4-FFF2-40B4-BE49-F238E27FC236}">
                  <a16:creationId xmlns:a16="http://schemas.microsoft.com/office/drawing/2014/main" id="{8339C9C5-5BD8-2977-1218-D159C3DE218B}"/>
                </a:ext>
              </a:extLst>
            </p:cNvPr>
            <p:cNvSpPr/>
            <p:nvPr/>
          </p:nvSpPr>
          <p:spPr>
            <a:xfrm>
              <a:off x="6571398" y="5412795"/>
              <a:ext cx="673044" cy="317395"/>
            </a:xfrm>
            <a:prstGeom prst="rect">
              <a:avLst/>
            </a:prstGeom>
            <a:noFill/>
          </p:spPr>
          <p:txBody>
            <a:bodyPr wrap="square" lIns="121920" tIns="60960" rIns="121920" bIns="60960">
              <a:spAutoFit/>
            </a:bodyPr>
            <a:lstStyle/>
            <a:p>
              <a:pPr algn="ctr"/>
              <a:r>
                <a:rPr lang="en-US" sz="700" b="1" err="1">
                  <a:ln w="0"/>
                  <a:solidFill>
                    <a:schemeClr val="bg1"/>
                  </a:solidFill>
                  <a:highlight>
                    <a:srgbClr val="000000"/>
                  </a:highlight>
                </a:rPr>
                <a:t>InteC</a:t>
              </a:r>
              <a:r>
                <a:rPr lang="en-US" sz="700" b="1">
                  <a:ln w="0"/>
                  <a:solidFill>
                    <a:schemeClr val="bg1"/>
                  </a:solidFill>
                  <a:highlight>
                    <a:srgbClr val="000000"/>
                  </a:highlight>
                </a:rPr>
                <a:t> (PCH)</a:t>
              </a:r>
            </a:p>
          </p:txBody>
        </p:sp>
      </p:grpSp>
      <p:sp>
        <p:nvSpPr>
          <p:cNvPr id="241" name="Rounded Rectangle 217">
            <a:extLst>
              <a:ext uri="{FF2B5EF4-FFF2-40B4-BE49-F238E27FC236}">
                <a16:creationId xmlns:a16="http://schemas.microsoft.com/office/drawing/2014/main" id="{67AB4EE0-241D-3579-2769-8CD1BCF2B27D}"/>
              </a:ext>
            </a:extLst>
          </p:cNvPr>
          <p:cNvSpPr/>
          <p:nvPr/>
        </p:nvSpPr>
        <p:spPr>
          <a:xfrm>
            <a:off x="6158445" y="4953224"/>
            <a:ext cx="1047212" cy="1849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2" name="Rectangle 241">
            <a:extLst>
              <a:ext uri="{FF2B5EF4-FFF2-40B4-BE49-F238E27FC236}">
                <a16:creationId xmlns:a16="http://schemas.microsoft.com/office/drawing/2014/main" id="{8B80EA55-96C9-6FAE-BB75-BB8E9287E2DA}"/>
              </a:ext>
            </a:extLst>
          </p:cNvPr>
          <p:cNvSpPr/>
          <p:nvPr/>
        </p:nvSpPr>
        <p:spPr>
          <a:xfrm>
            <a:off x="6186819" y="4953040"/>
            <a:ext cx="1145807" cy="220445"/>
          </a:xfrm>
          <a:prstGeom prst="rect">
            <a:avLst/>
          </a:prstGeom>
          <a:noFill/>
        </p:spPr>
        <p:txBody>
          <a:bodyPr wrap="square" lIns="121920" tIns="60960" rIns="121920" bIns="60960">
            <a:spAutoFit/>
          </a:bodyPr>
          <a:lstStyle/>
          <a:p>
            <a:pPr algn="ctr"/>
            <a:r>
              <a:rPr lang="en-US" sz="700" b="1">
                <a:ln w="0"/>
                <a:solidFill>
                  <a:schemeClr val="bg1"/>
                </a:solidFill>
              </a:rPr>
              <a:t>2x12 ATX Conn</a:t>
            </a:r>
          </a:p>
        </p:txBody>
      </p:sp>
      <p:sp>
        <p:nvSpPr>
          <p:cNvPr id="244" name="Rounded Rectangle 217">
            <a:extLst>
              <a:ext uri="{FF2B5EF4-FFF2-40B4-BE49-F238E27FC236}">
                <a16:creationId xmlns:a16="http://schemas.microsoft.com/office/drawing/2014/main" id="{1975920D-11C4-7314-2032-13822669EFB7}"/>
              </a:ext>
            </a:extLst>
          </p:cNvPr>
          <p:cNvSpPr/>
          <p:nvPr/>
        </p:nvSpPr>
        <p:spPr>
          <a:xfrm rot="5400000">
            <a:off x="3832650" y="5489933"/>
            <a:ext cx="338554" cy="12160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5" name="Rectangle 244">
            <a:extLst>
              <a:ext uri="{FF2B5EF4-FFF2-40B4-BE49-F238E27FC236}">
                <a16:creationId xmlns:a16="http://schemas.microsoft.com/office/drawing/2014/main" id="{2E30EFDA-A81A-900C-798A-B65C4BA9E702}"/>
              </a:ext>
            </a:extLst>
          </p:cNvPr>
          <p:cNvSpPr/>
          <p:nvPr/>
        </p:nvSpPr>
        <p:spPr>
          <a:xfrm>
            <a:off x="3929934" y="5300905"/>
            <a:ext cx="701711" cy="317395"/>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SATA(P2)</a:t>
            </a:r>
            <a:r>
              <a:rPr lang="zh-TW" altLang="en-US" sz="700" b="1">
                <a:ln w="0"/>
                <a:solidFill>
                  <a:schemeClr val="bg1"/>
                </a:solidFill>
                <a:highlight>
                  <a:srgbClr val="000000"/>
                </a:highlight>
              </a:rPr>
              <a:t> </a:t>
            </a:r>
            <a:r>
              <a:rPr lang="en-US" altLang="zh-TW" sz="700" b="1">
                <a:ln w="0"/>
                <a:solidFill>
                  <a:schemeClr val="bg1"/>
                </a:solidFill>
                <a:highlight>
                  <a:srgbClr val="000000"/>
                </a:highlight>
              </a:rPr>
              <a:t>Cable</a:t>
            </a:r>
            <a:endParaRPr lang="en-US" sz="700" b="1">
              <a:ln w="0"/>
              <a:solidFill>
                <a:schemeClr val="bg1"/>
              </a:solidFill>
              <a:highlight>
                <a:srgbClr val="000000"/>
              </a:highlight>
            </a:endParaRPr>
          </a:p>
        </p:txBody>
      </p:sp>
      <p:sp>
        <p:nvSpPr>
          <p:cNvPr id="246" name="Rounded Rectangle 217">
            <a:extLst>
              <a:ext uri="{FF2B5EF4-FFF2-40B4-BE49-F238E27FC236}">
                <a16:creationId xmlns:a16="http://schemas.microsoft.com/office/drawing/2014/main" id="{F091E000-3882-DDAD-BBBC-9CBCCF1FA420}"/>
              </a:ext>
            </a:extLst>
          </p:cNvPr>
          <p:cNvSpPr/>
          <p:nvPr/>
        </p:nvSpPr>
        <p:spPr>
          <a:xfrm rot="5400000">
            <a:off x="3661088" y="5485237"/>
            <a:ext cx="338554" cy="12160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7" name="Rounded Rectangle 217">
            <a:extLst>
              <a:ext uri="{FF2B5EF4-FFF2-40B4-BE49-F238E27FC236}">
                <a16:creationId xmlns:a16="http://schemas.microsoft.com/office/drawing/2014/main" id="{01164AAC-8AF6-474D-6D9C-BF39CA11B986}"/>
              </a:ext>
            </a:extLst>
          </p:cNvPr>
          <p:cNvSpPr/>
          <p:nvPr/>
        </p:nvSpPr>
        <p:spPr>
          <a:xfrm rot="10800000">
            <a:off x="4136860" y="5557500"/>
            <a:ext cx="311944" cy="12160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8" name="Rectangle 247">
            <a:extLst>
              <a:ext uri="{FF2B5EF4-FFF2-40B4-BE49-F238E27FC236}">
                <a16:creationId xmlns:a16="http://schemas.microsoft.com/office/drawing/2014/main" id="{4E8022E0-9E42-EFC1-BBD3-A8D401CAFA52}"/>
              </a:ext>
            </a:extLst>
          </p:cNvPr>
          <p:cNvSpPr/>
          <p:nvPr/>
        </p:nvSpPr>
        <p:spPr>
          <a:xfrm>
            <a:off x="3964589" y="5647137"/>
            <a:ext cx="701711" cy="317395"/>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SATA(P3)</a:t>
            </a:r>
            <a:r>
              <a:rPr lang="zh-TW" altLang="en-US" sz="700" b="1">
                <a:ln w="0"/>
                <a:solidFill>
                  <a:schemeClr val="bg1"/>
                </a:solidFill>
                <a:highlight>
                  <a:srgbClr val="000000"/>
                </a:highlight>
              </a:rPr>
              <a:t> </a:t>
            </a:r>
            <a:r>
              <a:rPr lang="en-US" altLang="zh-TW" sz="700" b="1">
                <a:ln w="0"/>
                <a:solidFill>
                  <a:schemeClr val="bg1"/>
                </a:solidFill>
                <a:highlight>
                  <a:srgbClr val="000000"/>
                </a:highlight>
              </a:rPr>
              <a:t>Cable</a:t>
            </a:r>
            <a:endParaRPr lang="en-US" sz="700" b="1">
              <a:ln w="0"/>
              <a:solidFill>
                <a:schemeClr val="bg1"/>
              </a:solidFill>
              <a:highlight>
                <a:srgbClr val="000000"/>
              </a:highlight>
            </a:endParaRPr>
          </a:p>
        </p:txBody>
      </p:sp>
      <p:sp>
        <p:nvSpPr>
          <p:cNvPr id="249" name="Rectangle 248">
            <a:extLst>
              <a:ext uri="{FF2B5EF4-FFF2-40B4-BE49-F238E27FC236}">
                <a16:creationId xmlns:a16="http://schemas.microsoft.com/office/drawing/2014/main" id="{B594EEF2-CA43-6B6A-09EB-D2D8AF1EBCA9}"/>
              </a:ext>
            </a:extLst>
          </p:cNvPr>
          <p:cNvSpPr/>
          <p:nvPr/>
        </p:nvSpPr>
        <p:spPr>
          <a:xfrm>
            <a:off x="3434747" y="5684722"/>
            <a:ext cx="701711" cy="317395"/>
          </a:xfrm>
          <a:prstGeom prst="rect">
            <a:avLst/>
          </a:prstGeom>
          <a:noFill/>
        </p:spPr>
        <p:txBody>
          <a:bodyPr wrap="square" lIns="121920" tIns="60960" rIns="121920" bIns="60960">
            <a:spAutoFit/>
          </a:bodyPr>
          <a:lstStyle/>
          <a:p>
            <a:pPr algn="ctr"/>
            <a:r>
              <a:rPr lang="en-US" altLang="zh-TW" sz="700" b="1">
                <a:ln w="0"/>
                <a:solidFill>
                  <a:schemeClr val="bg1"/>
                </a:solidFill>
                <a:highlight>
                  <a:srgbClr val="000000"/>
                </a:highlight>
              </a:rPr>
              <a:t>SATA(P1)</a:t>
            </a:r>
            <a:r>
              <a:rPr lang="zh-TW" altLang="en-US" sz="700" b="1">
                <a:ln w="0"/>
                <a:solidFill>
                  <a:schemeClr val="bg1"/>
                </a:solidFill>
                <a:highlight>
                  <a:srgbClr val="000000"/>
                </a:highlight>
              </a:rPr>
              <a:t> </a:t>
            </a:r>
            <a:r>
              <a:rPr lang="en-US" altLang="zh-TW" sz="700" b="1">
                <a:ln w="0"/>
                <a:solidFill>
                  <a:schemeClr val="bg1"/>
                </a:solidFill>
                <a:highlight>
                  <a:srgbClr val="000000"/>
                </a:highlight>
              </a:rPr>
              <a:t>Cable</a:t>
            </a:r>
            <a:endParaRPr lang="en-US" sz="700" b="1">
              <a:ln w="0"/>
              <a:solidFill>
                <a:schemeClr val="bg1"/>
              </a:solidFill>
              <a:highlight>
                <a:srgbClr val="000000"/>
              </a:highlight>
            </a:endParaRPr>
          </a:p>
        </p:txBody>
      </p:sp>
      <p:sp>
        <p:nvSpPr>
          <p:cNvPr id="253" name="Rectangle 252">
            <a:extLst>
              <a:ext uri="{FF2B5EF4-FFF2-40B4-BE49-F238E27FC236}">
                <a16:creationId xmlns:a16="http://schemas.microsoft.com/office/drawing/2014/main" id="{3C0FCE6F-64B2-3856-733D-5102144C310E}"/>
              </a:ext>
            </a:extLst>
          </p:cNvPr>
          <p:cNvSpPr/>
          <p:nvPr/>
        </p:nvSpPr>
        <p:spPr>
          <a:xfrm rot="16200000">
            <a:off x="4380817" y="4823563"/>
            <a:ext cx="691695" cy="22044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TPM HDR</a:t>
            </a:r>
          </a:p>
        </p:txBody>
      </p:sp>
      <p:sp>
        <p:nvSpPr>
          <p:cNvPr id="254" name="Rounded Rectangle 258">
            <a:extLst>
              <a:ext uri="{FF2B5EF4-FFF2-40B4-BE49-F238E27FC236}">
                <a16:creationId xmlns:a16="http://schemas.microsoft.com/office/drawing/2014/main" id="{1411E56F-AF9A-C9A5-8C5A-96D720195C79}"/>
              </a:ext>
            </a:extLst>
          </p:cNvPr>
          <p:cNvSpPr/>
          <p:nvPr/>
        </p:nvSpPr>
        <p:spPr>
          <a:xfrm>
            <a:off x="4651874" y="4709099"/>
            <a:ext cx="127907" cy="42949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59" name="Rounded Rectangle 217">
            <a:extLst>
              <a:ext uri="{FF2B5EF4-FFF2-40B4-BE49-F238E27FC236}">
                <a16:creationId xmlns:a16="http://schemas.microsoft.com/office/drawing/2014/main" id="{50CEDE51-18B0-CE1C-EF2C-21BDB526313F}"/>
              </a:ext>
            </a:extLst>
          </p:cNvPr>
          <p:cNvSpPr/>
          <p:nvPr/>
        </p:nvSpPr>
        <p:spPr>
          <a:xfrm rot="16200000">
            <a:off x="3958465" y="4926556"/>
            <a:ext cx="713987" cy="1420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1" name="Rectangle 260">
            <a:extLst>
              <a:ext uri="{FF2B5EF4-FFF2-40B4-BE49-F238E27FC236}">
                <a16:creationId xmlns:a16="http://schemas.microsoft.com/office/drawing/2014/main" id="{EE6B5D1C-FAFF-EA1B-F88A-CF38986BD885}"/>
              </a:ext>
            </a:extLst>
          </p:cNvPr>
          <p:cNvSpPr/>
          <p:nvPr/>
        </p:nvSpPr>
        <p:spPr>
          <a:xfrm rot="16200000">
            <a:off x="3924929" y="4876578"/>
            <a:ext cx="800858" cy="230832"/>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TTK3 HDR</a:t>
            </a:r>
          </a:p>
        </p:txBody>
      </p:sp>
      <p:sp>
        <p:nvSpPr>
          <p:cNvPr id="264" name="Rectangle 263">
            <a:extLst>
              <a:ext uri="{FF2B5EF4-FFF2-40B4-BE49-F238E27FC236}">
                <a16:creationId xmlns:a16="http://schemas.microsoft.com/office/drawing/2014/main" id="{F6F2DF5E-CE18-A910-B553-CD7D1F6DD5A0}"/>
              </a:ext>
            </a:extLst>
          </p:cNvPr>
          <p:cNvSpPr/>
          <p:nvPr/>
        </p:nvSpPr>
        <p:spPr>
          <a:xfrm rot="16200000">
            <a:off x="3694838" y="4713728"/>
            <a:ext cx="743903" cy="230832"/>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SF600 HDR</a:t>
            </a:r>
          </a:p>
        </p:txBody>
      </p:sp>
      <p:sp>
        <p:nvSpPr>
          <p:cNvPr id="266" name="Rounded Rectangle 217">
            <a:extLst>
              <a:ext uri="{FF2B5EF4-FFF2-40B4-BE49-F238E27FC236}">
                <a16:creationId xmlns:a16="http://schemas.microsoft.com/office/drawing/2014/main" id="{A7EDDED5-2BAB-B3E4-DBD5-1F5B54C3ACEE}"/>
              </a:ext>
            </a:extLst>
          </p:cNvPr>
          <p:cNvSpPr/>
          <p:nvPr/>
        </p:nvSpPr>
        <p:spPr>
          <a:xfrm rot="16200000">
            <a:off x="3770751" y="4745421"/>
            <a:ext cx="558862" cy="1420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74" name="Rounded Rectangle 217">
            <a:extLst>
              <a:ext uri="{FF2B5EF4-FFF2-40B4-BE49-F238E27FC236}">
                <a16:creationId xmlns:a16="http://schemas.microsoft.com/office/drawing/2014/main" id="{100D1B77-1079-67CA-B241-03A14D35BAAE}"/>
              </a:ext>
            </a:extLst>
          </p:cNvPr>
          <p:cNvSpPr/>
          <p:nvPr/>
        </p:nvSpPr>
        <p:spPr>
          <a:xfrm>
            <a:off x="6326329" y="5337804"/>
            <a:ext cx="620919" cy="23177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76" name="Rectangle 275">
            <a:extLst>
              <a:ext uri="{FF2B5EF4-FFF2-40B4-BE49-F238E27FC236}">
                <a16:creationId xmlns:a16="http://schemas.microsoft.com/office/drawing/2014/main" id="{C92C94B1-DD51-6474-D5EA-840B74B827ED}"/>
              </a:ext>
            </a:extLst>
          </p:cNvPr>
          <p:cNvSpPr/>
          <p:nvPr/>
        </p:nvSpPr>
        <p:spPr>
          <a:xfrm>
            <a:off x="6197752" y="5366829"/>
            <a:ext cx="878071" cy="190671"/>
          </a:xfrm>
          <a:prstGeom prst="rect">
            <a:avLst/>
          </a:prstGeom>
          <a:noFill/>
        </p:spPr>
        <p:txBody>
          <a:bodyPr wrap="square" lIns="121920" tIns="60960" rIns="121920" bIns="60960">
            <a:spAutoFit/>
          </a:bodyPr>
          <a:lstStyle/>
          <a:p>
            <a:pPr algn="ctr"/>
            <a:r>
              <a:rPr lang="en-US" sz="700" b="1">
                <a:ln w="0"/>
                <a:solidFill>
                  <a:schemeClr val="bg1"/>
                </a:solidFill>
              </a:rPr>
              <a:t>PORT 80 LED</a:t>
            </a:r>
          </a:p>
        </p:txBody>
      </p:sp>
      <p:grpSp>
        <p:nvGrpSpPr>
          <p:cNvPr id="279" name="Group 278">
            <a:extLst>
              <a:ext uri="{FF2B5EF4-FFF2-40B4-BE49-F238E27FC236}">
                <a16:creationId xmlns:a16="http://schemas.microsoft.com/office/drawing/2014/main" id="{1D0963CC-DE8D-F0EB-4A7E-6EC3535B1358}"/>
              </a:ext>
            </a:extLst>
          </p:cNvPr>
          <p:cNvGrpSpPr/>
          <p:nvPr/>
        </p:nvGrpSpPr>
        <p:grpSpPr>
          <a:xfrm>
            <a:off x="6226248" y="5580363"/>
            <a:ext cx="503614" cy="467781"/>
            <a:chOff x="1857911" y="1608713"/>
            <a:chExt cx="503614" cy="467781"/>
          </a:xfrm>
        </p:grpSpPr>
        <p:sp>
          <p:nvSpPr>
            <p:cNvPr id="282" name="Rectangle 281">
              <a:extLst>
                <a:ext uri="{FF2B5EF4-FFF2-40B4-BE49-F238E27FC236}">
                  <a16:creationId xmlns:a16="http://schemas.microsoft.com/office/drawing/2014/main" id="{4EFB1DB6-5A51-76F1-ED38-D23B0A4CFFB0}"/>
                </a:ext>
              </a:extLst>
            </p:cNvPr>
            <p:cNvSpPr/>
            <p:nvPr/>
          </p:nvSpPr>
          <p:spPr>
            <a:xfrm>
              <a:off x="1857911" y="1731335"/>
              <a:ext cx="503614" cy="345159"/>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PWR BTN</a:t>
              </a:r>
            </a:p>
          </p:txBody>
        </p:sp>
        <p:sp>
          <p:nvSpPr>
            <p:cNvPr id="283" name="Rounded Rectangle 258">
              <a:extLst>
                <a:ext uri="{FF2B5EF4-FFF2-40B4-BE49-F238E27FC236}">
                  <a16:creationId xmlns:a16="http://schemas.microsoft.com/office/drawing/2014/main" id="{BDB8257D-4021-C15C-A183-D5A3B1B65573}"/>
                </a:ext>
              </a:extLst>
            </p:cNvPr>
            <p:cNvSpPr/>
            <p:nvPr/>
          </p:nvSpPr>
          <p:spPr>
            <a:xfrm>
              <a:off x="1967441" y="1608713"/>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87" name="Group 286">
            <a:extLst>
              <a:ext uri="{FF2B5EF4-FFF2-40B4-BE49-F238E27FC236}">
                <a16:creationId xmlns:a16="http://schemas.microsoft.com/office/drawing/2014/main" id="{6DB80632-C164-866C-97D6-144FCDE27FF6}"/>
              </a:ext>
            </a:extLst>
          </p:cNvPr>
          <p:cNvGrpSpPr/>
          <p:nvPr/>
        </p:nvGrpSpPr>
        <p:grpSpPr>
          <a:xfrm>
            <a:off x="6504015" y="5579149"/>
            <a:ext cx="451694" cy="486495"/>
            <a:chOff x="1933705" y="1558999"/>
            <a:chExt cx="451694" cy="486495"/>
          </a:xfrm>
        </p:grpSpPr>
        <p:sp>
          <p:nvSpPr>
            <p:cNvPr id="288" name="Rectangle 287">
              <a:extLst>
                <a:ext uri="{FF2B5EF4-FFF2-40B4-BE49-F238E27FC236}">
                  <a16:creationId xmlns:a16="http://schemas.microsoft.com/office/drawing/2014/main" id="{C27472F6-C353-1219-2FC4-BB78725FFDBB}"/>
                </a:ext>
              </a:extLst>
            </p:cNvPr>
            <p:cNvSpPr/>
            <p:nvPr/>
          </p:nvSpPr>
          <p:spPr>
            <a:xfrm>
              <a:off x="1933705" y="1700335"/>
              <a:ext cx="451694" cy="345159"/>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RST BTN</a:t>
              </a:r>
            </a:p>
          </p:txBody>
        </p:sp>
        <p:sp>
          <p:nvSpPr>
            <p:cNvPr id="289" name="Rounded Rectangle 258">
              <a:extLst>
                <a:ext uri="{FF2B5EF4-FFF2-40B4-BE49-F238E27FC236}">
                  <a16:creationId xmlns:a16="http://schemas.microsoft.com/office/drawing/2014/main" id="{FE39BFF6-AA3F-AAF8-2C86-5CB814653A51}"/>
                </a:ext>
              </a:extLst>
            </p:cNvPr>
            <p:cNvSpPr/>
            <p:nvPr/>
          </p:nvSpPr>
          <p:spPr>
            <a:xfrm>
              <a:off x="2017716" y="1558999"/>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91" name="Group 290">
            <a:extLst>
              <a:ext uri="{FF2B5EF4-FFF2-40B4-BE49-F238E27FC236}">
                <a16:creationId xmlns:a16="http://schemas.microsoft.com/office/drawing/2014/main" id="{F70D5D15-9CCC-5D43-D942-FF5817D91424}"/>
              </a:ext>
            </a:extLst>
          </p:cNvPr>
          <p:cNvGrpSpPr/>
          <p:nvPr/>
        </p:nvGrpSpPr>
        <p:grpSpPr>
          <a:xfrm>
            <a:off x="4437375" y="6208978"/>
            <a:ext cx="1536374" cy="597476"/>
            <a:chOff x="1163715" y="1615661"/>
            <a:chExt cx="1554314" cy="572139"/>
          </a:xfrm>
        </p:grpSpPr>
        <p:sp>
          <p:nvSpPr>
            <p:cNvPr id="292" name="Rectangle 291">
              <a:extLst>
                <a:ext uri="{FF2B5EF4-FFF2-40B4-BE49-F238E27FC236}">
                  <a16:creationId xmlns:a16="http://schemas.microsoft.com/office/drawing/2014/main" id="{19C6430B-C341-509E-CC6A-AEC79A8A4C7D}"/>
                </a:ext>
              </a:extLst>
            </p:cNvPr>
            <p:cNvSpPr/>
            <p:nvPr/>
          </p:nvSpPr>
          <p:spPr>
            <a:xfrm>
              <a:off x="1163715" y="1857278"/>
              <a:ext cx="1554314" cy="330522"/>
            </a:xfrm>
            <a:prstGeom prst="rect">
              <a:avLst/>
            </a:prstGeom>
            <a:noFill/>
          </p:spPr>
          <p:txBody>
            <a:bodyPr wrap="square" lIns="121920" tIns="60960" rIns="121920" bIns="60960">
              <a:spAutoFit/>
            </a:bodyPr>
            <a:lstStyle/>
            <a:p>
              <a:pPr algn="ctr"/>
              <a:r>
                <a:rPr lang="en-US" sz="800" b="1">
                  <a:ln w="0"/>
                  <a:solidFill>
                    <a:srgbClr val="C00000"/>
                  </a:solidFill>
                </a:rPr>
                <a:t>Micro AB USB                             </a:t>
              </a:r>
              <a:r>
                <a:rPr lang="en-US" altLang="zh-TW" sz="800" b="1">
                  <a:ln w="0"/>
                  <a:solidFill>
                    <a:srgbClr val="C00000"/>
                  </a:solidFill>
                </a:rPr>
                <a:t>(Serial debug)</a:t>
              </a:r>
              <a:endParaRPr lang="en-US" sz="800" b="1">
                <a:ln w="0"/>
                <a:solidFill>
                  <a:srgbClr val="C00000"/>
                </a:solidFill>
              </a:endParaRPr>
            </a:p>
          </p:txBody>
        </p:sp>
        <p:cxnSp>
          <p:nvCxnSpPr>
            <p:cNvPr id="293" name="Straight Arrow Connector 292">
              <a:extLst>
                <a:ext uri="{FF2B5EF4-FFF2-40B4-BE49-F238E27FC236}">
                  <a16:creationId xmlns:a16="http://schemas.microsoft.com/office/drawing/2014/main" id="{40E3D538-8A4F-03C8-79AE-4E8169CAA7AB}"/>
                </a:ext>
              </a:extLst>
            </p:cNvPr>
            <p:cNvCxnSpPr>
              <a:cxnSpLocks/>
            </p:cNvCxnSpPr>
            <p:nvPr/>
          </p:nvCxnSpPr>
          <p:spPr>
            <a:xfrm flipV="1">
              <a:off x="2053743" y="1756000"/>
              <a:ext cx="0" cy="12758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4" name="Rounded Rectangle 258">
              <a:extLst>
                <a:ext uri="{FF2B5EF4-FFF2-40B4-BE49-F238E27FC236}">
                  <a16:creationId xmlns:a16="http://schemas.microsoft.com/office/drawing/2014/main" id="{5A6898BC-4359-CDF0-C01B-10D6548B09D3}"/>
                </a:ext>
              </a:extLst>
            </p:cNvPr>
            <p:cNvSpPr/>
            <p:nvPr/>
          </p:nvSpPr>
          <p:spPr>
            <a:xfrm>
              <a:off x="1962836" y="1615661"/>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97" name="Group 296">
            <a:extLst>
              <a:ext uri="{FF2B5EF4-FFF2-40B4-BE49-F238E27FC236}">
                <a16:creationId xmlns:a16="http://schemas.microsoft.com/office/drawing/2014/main" id="{7A87321C-55F8-1973-6502-3CC1058C6D6A}"/>
              </a:ext>
            </a:extLst>
          </p:cNvPr>
          <p:cNvGrpSpPr/>
          <p:nvPr/>
        </p:nvGrpSpPr>
        <p:grpSpPr>
          <a:xfrm>
            <a:off x="4673183" y="5340387"/>
            <a:ext cx="942474" cy="459071"/>
            <a:chOff x="4411961" y="4806710"/>
            <a:chExt cx="995265" cy="484922"/>
          </a:xfrm>
        </p:grpSpPr>
        <p:sp>
          <p:nvSpPr>
            <p:cNvPr id="298" name="Rounded Rectangle 217">
              <a:extLst>
                <a:ext uri="{FF2B5EF4-FFF2-40B4-BE49-F238E27FC236}">
                  <a16:creationId xmlns:a16="http://schemas.microsoft.com/office/drawing/2014/main" id="{3ADA902B-0673-3045-F3B3-85CC35987A3B}"/>
                </a:ext>
              </a:extLst>
            </p:cNvPr>
            <p:cNvSpPr/>
            <p:nvPr/>
          </p:nvSpPr>
          <p:spPr>
            <a:xfrm>
              <a:off x="4863397" y="5094316"/>
              <a:ext cx="307358" cy="19731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1" name="Rectangle 300">
              <a:extLst>
                <a:ext uri="{FF2B5EF4-FFF2-40B4-BE49-F238E27FC236}">
                  <a16:creationId xmlns:a16="http://schemas.microsoft.com/office/drawing/2014/main" id="{8EEC59DC-4C54-04D2-900C-B3067B8B63AE}"/>
                </a:ext>
              </a:extLst>
            </p:cNvPr>
            <p:cNvSpPr/>
            <p:nvPr/>
          </p:nvSpPr>
          <p:spPr>
            <a:xfrm>
              <a:off x="4411961" y="4806710"/>
              <a:ext cx="995265" cy="335268"/>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FP PD-less </a:t>
              </a:r>
            </a:p>
            <a:p>
              <a:pPr algn="ctr">
                <a:spcBef>
                  <a:spcPts val="0"/>
                </a:spcBef>
              </a:pPr>
              <a:r>
                <a:rPr lang="en-US" sz="700" b="1">
                  <a:ln w="0"/>
                  <a:solidFill>
                    <a:schemeClr val="bg1"/>
                  </a:solidFill>
                  <a:highlight>
                    <a:srgbClr val="000000"/>
                  </a:highlight>
                </a:rPr>
                <a:t>AIC SB HDR</a:t>
              </a:r>
            </a:p>
          </p:txBody>
        </p:sp>
      </p:grpSp>
      <p:grpSp>
        <p:nvGrpSpPr>
          <p:cNvPr id="302" name="Group 301">
            <a:extLst>
              <a:ext uri="{FF2B5EF4-FFF2-40B4-BE49-F238E27FC236}">
                <a16:creationId xmlns:a16="http://schemas.microsoft.com/office/drawing/2014/main" id="{881B1A9D-A47A-0668-0E62-A63C4792B99B}"/>
              </a:ext>
            </a:extLst>
          </p:cNvPr>
          <p:cNvGrpSpPr/>
          <p:nvPr/>
        </p:nvGrpSpPr>
        <p:grpSpPr>
          <a:xfrm>
            <a:off x="5530498" y="3892167"/>
            <a:ext cx="2890132" cy="176010"/>
            <a:chOff x="3715374" y="1269306"/>
            <a:chExt cx="1871830" cy="774209"/>
          </a:xfrm>
        </p:grpSpPr>
        <p:sp>
          <p:nvSpPr>
            <p:cNvPr id="303" name="Rounded Rectangle 217">
              <a:extLst>
                <a:ext uri="{FF2B5EF4-FFF2-40B4-BE49-F238E27FC236}">
                  <a16:creationId xmlns:a16="http://schemas.microsoft.com/office/drawing/2014/main" id="{501D3532-AD52-26CA-7612-F69D54E1703A}"/>
                </a:ext>
              </a:extLst>
            </p:cNvPr>
            <p:cNvSpPr/>
            <p:nvPr/>
          </p:nvSpPr>
          <p:spPr>
            <a:xfrm>
              <a:off x="3715374" y="1316694"/>
              <a:ext cx="1871830" cy="7268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4" name="Rectangle 303">
              <a:extLst>
                <a:ext uri="{FF2B5EF4-FFF2-40B4-BE49-F238E27FC236}">
                  <a16:creationId xmlns:a16="http://schemas.microsoft.com/office/drawing/2014/main" id="{5043F90E-9279-4CDA-B9BD-C5050E715CC7}"/>
                </a:ext>
              </a:extLst>
            </p:cNvPr>
            <p:cNvSpPr/>
            <p:nvPr/>
          </p:nvSpPr>
          <p:spPr>
            <a:xfrm>
              <a:off x="3862244" y="1269306"/>
              <a:ext cx="1498849" cy="269698"/>
            </a:xfrm>
            <a:prstGeom prst="rect">
              <a:avLst/>
            </a:prstGeom>
            <a:noFill/>
          </p:spPr>
          <p:txBody>
            <a:bodyPr wrap="square" lIns="121920" tIns="60960" rIns="121920" bIns="60960">
              <a:spAutoFit/>
            </a:bodyPr>
            <a:lstStyle/>
            <a:p>
              <a:pPr algn="ctr">
                <a:spcBef>
                  <a:spcPts val="0"/>
                </a:spcBef>
              </a:pPr>
              <a:r>
                <a:rPr lang="en-US" sz="700" b="1">
                  <a:ln w="0"/>
                  <a:solidFill>
                    <a:schemeClr val="bg1"/>
                  </a:solidFill>
                </a:rPr>
                <a:t>DDR5 UDIMM (Ch0/2) ; SPD add=A0</a:t>
              </a:r>
            </a:p>
          </p:txBody>
        </p:sp>
      </p:grpSp>
      <p:grpSp>
        <p:nvGrpSpPr>
          <p:cNvPr id="305" name="Group 304">
            <a:extLst>
              <a:ext uri="{FF2B5EF4-FFF2-40B4-BE49-F238E27FC236}">
                <a16:creationId xmlns:a16="http://schemas.microsoft.com/office/drawing/2014/main" id="{B863B6A6-C102-7628-83B5-261F54D7ED85}"/>
              </a:ext>
            </a:extLst>
          </p:cNvPr>
          <p:cNvGrpSpPr/>
          <p:nvPr/>
        </p:nvGrpSpPr>
        <p:grpSpPr>
          <a:xfrm>
            <a:off x="5528269" y="4064955"/>
            <a:ext cx="2890132" cy="220445"/>
            <a:chOff x="3715374" y="1269306"/>
            <a:chExt cx="1871830" cy="969664"/>
          </a:xfrm>
        </p:grpSpPr>
        <p:sp>
          <p:nvSpPr>
            <p:cNvPr id="306" name="Rounded Rectangle 217">
              <a:extLst>
                <a:ext uri="{FF2B5EF4-FFF2-40B4-BE49-F238E27FC236}">
                  <a16:creationId xmlns:a16="http://schemas.microsoft.com/office/drawing/2014/main" id="{EE7089AC-34A7-5087-893A-3769471E577D}"/>
                </a:ext>
              </a:extLst>
            </p:cNvPr>
            <p:cNvSpPr/>
            <p:nvPr/>
          </p:nvSpPr>
          <p:spPr>
            <a:xfrm>
              <a:off x="3715374" y="1316694"/>
              <a:ext cx="1871830" cy="7268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7" name="Rectangle 306">
              <a:extLst>
                <a:ext uri="{FF2B5EF4-FFF2-40B4-BE49-F238E27FC236}">
                  <a16:creationId xmlns:a16="http://schemas.microsoft.com/office/drawing/2014/main" id="{9B5A94B6-A4BA-B36A-EC4C-99DCD06DB28D}"/>
                </a:ext>
              </a:extLst>
            </p:cNvPr>
            <p:cNvSpPr/>
            <p:nvPr/>
          </p:nvSpPr>
          <p:spPr>
            <a:xfrm>
              <a:off x="3862244" y="1269306"/>
              <a:ext cx="1498849" cy="969664"/>
            </a:xfrm>
            <a:prstGeom prst="rect">
              <a:avLst/>
            </a:prstGeom>
            <a:noFill/>
          </p:spPr>
          <p:txBody>
            <a:bodyPr wrap="square" lIns="121920" tIns="60960" rIns="121920" bIns="60960">
              <a:spAutoFit/>
            </a:bodyPr>
            <a:lstStyle/>
            <a:p>
              <a:pPr algn="ctr">
                <a:spcBef>
                  <a:spcPts val="0"/>
                </a:spcBef>
              </a:pPr>
              <a:r>
                <a:rPr lang="en-US" sz="700" b="1">
                  <a:ln w="0"/>
                  <a:solidFill>
                    <a:schemeClr val="bg1"/>
                  </a:solidFill>
                </a:rPr>
                <a:t>DDR5 UDIMM (Ch1/3) ; SPD add=A4</a:t>
              </a:r>
            </a:p>
          </p:txBody>
        </p:sp>
      </p:grpSp>
      <p:sp>
        <p:nvSpPr>
          <p:cNvPr id="309" name="Rounded Rectangle 258">
            <a:extLst>
              <a:ext uri="{FF2B5EF4-FFF2-40B4-BE49-F238E27FC236}">
                <a16:creationId xmlns:a16="http://schemas.microsoft.com/office/drawing/2014/main" id="{06D77AF9-F73E-0C78-E670-AA9E5A1A6580}"/>
              </a:ext>
            </a:extLst>
          </p:cNvPr>
          <p:cNvSpPr/>
          <p:nvPr/>
        </p:nvSpPr>
        <p:spPr>
          <a:xfrm>
            <a:off x="5466005" y="1623990"/>
            <a:ext cx="167204" cy="164395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0" name="Rounded Rectangle 217">
            <a:extLst>
              <a:ext uri="{FF2B5EF4-FFF2-40B4-BE49-F238E27FC236}">
                <a16:creationId xmlns:a16="http://schemas.microsoft.com/office/drawing/2014/main" id="{BA98356C-DAFD-0ACB-0934-3B6305EE4CF7}"/>
              </a:ext>
            </a:extLst>
          </p:cNvPr>
          <p:cNvSpPr/>
          <p:nvPr/>
        </p:nvSpPr>
        <p:spPr>
          <a:xfrm>
            <a:off x="3861751" y="1427051"/>
            <a:ext cx="462231" cy="20337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21" name="Rectangle 320">
            <a:extLst>
              <a:ext uri="{FF2B5EF4-FFF2-40B4-BE49-F238E27FC236}">
                <a16:creationId xmlns:a16="http://schemas.microsoft.com/office/drawing/2014/main" id="{CD447AFC-630D-0471-0DC2-923BDCA17221}"/>
              </a:ext>
            </a:extLst>
          </p:cNvPr>
          <p:cNvSpPr/>
          <p:nvPr/>
        </p:nvSpPr>
        <p:spPr>
          <a:xfrm>
            <a:off x="3795770" y="1396696"/>
            <a:ext cx="589413" cy="289631"/>
          </a:xfrm>
          <a:prstGeom prst="rect">
            <a:avLst/>
          </a:prstGeom>
          <a:noFill/>
        </p:spPr>
        <p:txBody>
          <a:bodyPr wrap="square" lIns="121920" tIns="60960" rIns="121920" bIns="60960">
            <a:spAutoFit/>
          </a:bodyPr>
          <a:lstStyle/>
          <a:p>
            <a:pPr algn="ctr"/>
            <a:r>
              <a:rPr lang="en-US" sz="600" b="1">
                <a:ln w="0"/>
                <a:solidFill>
                  <a:schemeClr val="bg1"/>
                </a:solidFill>
                <a:highlight>
                  <a:srgbClr val="000000"/>
                </a:highlight>
              </a:rPr>
              <a:t>WLAN   M.2 Slot</a:t>
            </a:r>
          </a:p>
        </p:txBody>
      </p:sp>
      <p:grpSp>
        <p:nvGrpSpPr>
          <p:cNvPr id="322" name="Group 321">
            <a:extLst>
              <a:ext uri="{FF2B5EF4-FFF2-40B4-BE49-F238E27FC236}">
                <a16:creationId xmlns:a16="http://schemas.microsoft.com/office/drawing/2014/main" id="{136CC882-5C3E-51C0-5300-41C329D83CA1}"/>
              </a:ext>
            </a:extLst>
          </p:cNvPr>
          <p:cNvGrpSpPr/>
          <p:nvPr/>
        </p:nvGrpSpPr>
        <p:grpSpPr>
          <a:xfrm>
            <a:off x="5421382" y="1930009"/>
            <a:ext cx="1011376" cy="317395"/>
            <a:chOff x="1161236" y="1446606"/>
            <a:chExt cx="1224984" cy="398445"/>
          </a:xfrm>
        </p:grpSpPr>
        <p:sp>
          <p:nvSpPr>
            <p:cNvPr id="323" name="Rounded Rectangle 217">
              <a:extLst>
                <a:ext uri="{FF2B5EF4-FFF2-40B4-BE49-F238E27FC236}">
                  <a16:creationId xmlns:a16="http://schemas.microsoft.com/office/drawing/2014/main" id="{AEF28253-BAA5-31FA-2CB3-5A5F5184C0F0}"/>
                </a:ext>
              </a:extLst>
            </p:cNvPr>
            <p:cNvSpPr/>
            <p:nvPr/>
          </p:nvSpPr>
          <p:spPr>
            <a:xfrm>
              <a:off x="1453596" y="1465443"/>
              <a:ext cx="640264" cy="34012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solidFill>
                  <a:srgbClr val="C00000"/>
                </a:solidFill>
              </a:endParaRPr>
            </a:p>
          </p:txBody>
        </p:sp>
        <p:sp>
          <p:nvSpPr>
            <p:cNvPr id="324" name="Rectangle 323">
              <a:extLst>
                <a:ext uri="{FF2B5EF4-FFF2-40B4-BE49-F238E27FC236}">
                  <a16:creationId xmlns:a16="http://schemas.microsoft.com/office/drawing/2014/main" id="{AA5FC20A-441E-E5F2-1BF1-55957FFA1508}"/>
                </a:ext>
              </a:extLst>
            </p:cNvPr>
            <p:cNvSpPr/>
            <p:nvPr/>
          </p:nvSpPr>
          <p:spPr>
            <a:xfrm>
              <a:off x="1161236" y="1446606"/>
              <a:ext cx="1224984" cy="398445"/>
            </a:xfrm>
            <a:prstGeom prst="rect">
              <a:avLst/>
            </a:prstGeom>
            <a:noFill/>
            <a:ln>
              <a:noFill/>
            </a:ln>
          </p:spPr>
          <p:txBody>
            <a:bodyPr wrap="square" lIns="121920" tIns="60960" rIns="121920" bIns="60960">
              <a:spAutoFit/>
            </a:bodyPr>
            <a:lstStyle/>
            <a:p>
              <a:pPr algn="ctr">
                <a:spcBef>
                  <a:spcPts val="0"/>
                </a:spcBef>
              </a:pPr>
              <a:r>
                <a:rPr lang="en-US" sz="700" b="1">
                  <a:ln w="0"/>
                  <a:solidFill>
                    <a:schemeClr val="bg1"/>
                  </a:solidFill>
                  <a:highlight>
                    <a:srgbClr val="000000"/>
                  </a:highlight>
                </a:rPr>
                <a:t>PCD M.2 SSD</a:t>
              </a:r>
            </a:p>
            <a:p>
              <a:pPr algn="ctr">
                <a:spcBef>
                  <a:spcPts val="0"/>
                </a:spcBef>
              </a:pPr>
              <a:r>
                <a:rPr lang="en-US" sz="700" b="1">
                  <a:ln w="0"/>
                  <a:solidFill>
                    <a:schemeClr val="bg1"/>
                  </a:solidFill>
                  <a:highlight>
                    <a:srgbClr val="000000"/>
                  </a:highlight>
                </a:rPr>
                <a:t>(PXPA0~3)</a:t>
              </a:r>
            </a:p>
          </p:txBody>
        </p:sp>
      </p:grpSp>
      <p:sp>
        <p:nvSpPr>
          <p:cNvPr id="326" name="Rectangle 325">
            <a:extLst>
              <a:ext uri="{FF2B5EF4-FFF2-40B4-BE49-F238E27FC236}">
                <a16:creationId xmlns:a16="http://schemas.microsoft.com/office/drawing/2014/main" id="{5ED14AC1-A595-C340-31AB-A3108EAEB1C3}"/>
              </a:ext>
            </a:extLst>
          </p:cNvPr>
          <p:cNvSpPr/>
          <p:nvPr/>
        </p:nvSpPr>
        <p:spPr>
          <a:xfrm>
            <a:off x="4234816" y="2339763"/>
            <a:ext cx="1011375" cy="317395"/>
          </a:xfrm>
          <a:prstGeom prst="rect">
            <a:avLst/>
          </a:prstGeom>
          <a:noFill/>
          <a:ln>
            <a:noFill/>
          </a:ln>
        </p:spPr>
        <p:txBody>
          <a:bodyPr wrap="square" lIns="121920" tIns="60960" rIns="121920" bIns="60960">
            <a:spAutoFit/>
          </a:bodyPr>
          <a:lstStyle/>
          <a:p>
            <a:pPr algn="ctr">
              <a:spcBef>
                <a:spcPts val="0"/>
              </a:spcBef>
            </a:pPr>
            <a:r>
              <a:rPr lang="en-US" sz="700" b="1">
                <a:ln w="0"/>
                <a:solidFill>
                  <a:schemeClr val="bg1"/>
                </a:solidFill>
                <a:highlight>
                  <a:srgbClr val="000000"/>
                </a:highlight>
              </a:rPr>
              <a:t>PCD M.2 SSD</a:t>
            </a:r>
          </a:p>
          <a:p>
            <a:pPr algn="ctr">
              <a:spcBef>
                <a:spcPts val="0"/>
              </a:spcBef>
            </a:pPr>
            <a:r>
              <a:rPr lang="en-US" sz="700" b="1">
                <a:ln w="0"/>
                <a:solidFill>
                  <a:schemeClr val="bg1"/>
                </a:solidFill>
                <a:highlight>
                  <a:srgbClr val="000000"/>
                </a:highlight>
              </a:rPr>
              <a:t>(PXPA4~7)</a:t>
            </a:r>
          </a:p>
        </p:txBody>
      </p:sp>
      <p:sp>
        <p:nvSpPr>
          <p:cNvPr id="327" name="Rounded Rectangle 217">
            <a:extLst>
              <a:ext uri="{FF2B5EF4-FFF2-40B4-BE49-F238E27FC236}">
                <a16:creationId xmlns:a16="http://schemas.microsoft.com/office/drawing/2014/main" id="{DBE60023-BDF6-D9C9-1C83-6AFC1E12CA7D}"/>
              </a:ext>
            </a:extLst>
          </p:cNvPr>
          <p:cNvSpPr/>
          <p:nvPr/>
        </p:nvSpPr>
        <p:spPr>
          <a:xfrm>
            <a:off x="4454850" y="2375916"/>
            <a:ext cx="555300" cy="22044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solidFill>
                <a:srgbClr val="C00000"/>
              </a:solidFill>
            </a:endParaRPr>
          </a:p>
        </p:txBody>
      </p:sp>
      <p:sp>
        <p:nvSpPr>
          <p:cNvPr id="328" name="Rectangle 327">
            <a:extLst>
              <a:ext uri="{FF2B5EF4-FFF2-40B4-BE49-F238E27FC236}">
                <a16:creationId xmlns:a16="http://schemas.microsoft.com/office/drawing/2014/main" id="{0889F5F3-4410-BA42-4B22-A880E3557C1A}"/>
              </a:ext>
            </a:extLst>
          </p:cNvPr>
          <p:cNvSpPr/>
          <p:nvPr/>
        </p:nvSpPr>
        <p:spPr>
          <a:xfrm rot="16200000">
            <a:off x="4603238" y="2269281"/>
            <a:ext cx="1925063" cy="22044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PCD X8 SLOT (PXPB0~15)</a:t>
            </a:r>
          </a:p>
        </p:txBody>
      </p:sp>
      <p:grpSp>
        <p:nvGrpSpPr>
          <p:cNvPr id="336" name="Group 335">
            <a:extLst>
              <a:ext uri="{FF2B5EF4-FFF2-40B4-BE49-F238E27FC236}">
                <a16:creationId xmlns:a16="http://schemas.microsoft.com/office/drawing/2014/main" id="{A8C41CC0-F424-BE3A-434F-C0E9AB3E162D}"/>
              </a:ext>
            </a:extLst>
          </p:cNvPr>
          <p:cNvGrpSpPr/>
          <p:nvPr/>
        </p:nvGrpSpPr>
        <p:grpSpPr>
          <a:xfrm>
            <a:off x="5036203" y="1538970"/>
            <a:ext cx="332341" cy="965505"/>
            <a:chOff x="221664" y="1389592"/>
            <a:chExt cx="366493" cy="1030617"/>
          </a:xfrm>
        </p:grpSpPr>
        <p:sp>
          <p:nvSpPr>
            <p:cNvPr id="340" name="Rounded Rectangle 258">
              <a:extLst>
                <a:ext uri="{FF2B5EF4-FFF2-40B4-BE49-F238E27FC236}">
                  <a16:creationId xmlns:a16="http://schemas.microsoft.com/office/drawing/2014/main" id="{6692A517-AC17-634D-C33A-47E7280B3391}"/>
                </a:ext>
              </a:extLst>
            </p:cNvPr>
            <p:cNvSpPr/>
            <p:nvPr/>
          </p:nvSpPr>
          <p:spPr>
            <a:xfrm>
              <a:off x="241613" y="1440569"/>
              <a:ext cx="272613" cy="904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1" name="Rectangle 340">
              <a:extLst>
                <a:ext uri="{FF2B5EF4-FFF2-40B4-BE49-F238E27FC236}">
                  <a16:creationId xmlns:a16="http://schemas.microsoft.com/office/drawing/2014/main" id="{3039FBD7-54BF-9D44-2E74-1549F4DB93B6}"/>
                </a:ext>
              </a:extLst>
            </p:cNvPr>
            <p:cNvSpPr/>
            <p:nvPr/>
          </p:nvSpPr>
          <p:spPr>
            <a:xfrm rot="16200000">
              <a:off x="-110398" y="1721654"/>
              <a:ext cx="1030617" cy="366493"/>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SLOT </a:t>
              </a:r>
            </a:p>
            <a:p>
              <a:pPr algn="ctr">
                <a:spcBef>
                  <a:spcPts val="0"/>
                </a:spcBef>
              </a:pPr>
              <a:r>
                <a:rPr lang="en-US" sz="700" b="1">
                  <a:ln w="0"/>
                  <a:solidFill>
                    <a:schemeClr val="bg1"/>
                  </a:solidFill>
                  <a:highlight>
                    <a:srgbClr val="000000"/>
                  </a:highlight>
                </a:rPr>
                <a:t>(PXP</a:t>
              </a:r>
              <a:r>
                <a:rPr lang="en-US" altLang="zh-TW" sz="700" b="1">
                  <a:ln w="0"/>
                  <a:solidFill>
                    <a:schemeClr val="bg1"/>
                  </a:solidFill>
                  <a:highlight>
                    <a:srgbClr val="000000"/>
                  </a:highlight>
                </a:rPr>
                <a:t>F0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grpSp>
        <p:nvGrpSpPr>
          <p:cNvPr id="342" name="Group 341">
            <a:extLst>
              <a:ext uri="{FF2B5EF4-FFF2-40B4-BE49-F238E27FC236}">
                <a16:creationId xmlns:a16="http://schemas.microsoft.com/office/drawing/2014/main" id="{53BA9991-C77C-9C27-3645-F34279B98ED6}"/>
              </a:ext>
            </a:extLst>
          </p:cNvPr>
          <p:cNvGrpSpPr/>
          <p:nvPr/>
        </p:nvGrpSpPr>
        <p:grpSpPr>
          <a:xfrm>
            <a:off x="3510419" y="1409394"/>
            <a:ext cx="317395" cy="966521"/>
            <a:chOff x="229906" y="1389591"/>
            <a:chExt cx="350012" cy="1031702"/>
          </a:xfrm>
        </p:grpSpPr>
        <p:sp>
          <p:nvSpPr>
            <p:cNvPr id="343" name="Rounded Rectangle 258">
              <a:extLst>
                <a:ext uri="{FF2B5EF4-FFF2-40B4-BE49-F238E27FC236}">
                  <a16:creationId xmlns:a16="http://schemas.microsoft.com/office/drawing/2014/main" id="{7FB74319-4DA9-0F89-98BE-9C321C27A106}"/>
                </a:ext>
              </a:extLst>
            </p:cNvPr>
            <p:cNvSpPr/>
            <p:nvPr/>
          </p:nvSpPr>
          <p:spPr>
            <a:xfrm>
              <a:off x="257909" y="1516453"/>
              <a:ext cx="272613" cy="904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4" name="Rectangle 343">
              <a:extLst>
                <a:ext uri="{FF2B5EF4-FFF2-40B4-BE49-F238E27FC236}">
                  <a16:creationId xmlns:a16="http://schemas.microsoft.com/office/drawing/2014/main" id="{3308E02D-60C9-ECC8-C700-636848140DAD}"/>
                </a:ext>
              </a:extLst>
            </p:cNvPr>
            <p:cNvSpPr/>
            <p:nvPr/>
          </p:nvSpPr>
          <p:spPr>
            <a:xfrm rot="16200000">
              <a:off x="-110397" y="1729894"/>
              <a:ext cx="1030617" cy="350012"/>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SLOT </a:t>
              </a:r>
            </a:p>
            <a:p>
              <a:pPr algn="ctr">
                <a:spcBef>
                  <a:spcPts val="0"/>
                </a:spcBef>
              </a:pPr>
              <a:r>
                <a:rPr lang="en-US" sz="700" b="1">
                  <a:ln w="0"/>
                  <a:solidFill>
                    <a:schemeClr val="bg1"/>
                  </a:solidFill>
                  <a:highlight>
                    <a:srgbClr val="000000"/>
                  </a:highlight>
                </a:rPr>
                <a:t>(PXPE</a:t>
              </a:r>
              <a:r>
                <a:rPr lang="en-US" altLang="zh-TW" sz="700" b="1">
                  <a:ln w="0"/>
                  <a:solidFill>
                    <a:schemeClr val="bg1"/>
                  </a:solidFill>
                  <a:highlight>
                    <a:srgbClr val="000000"/>
                  </a:highlight>
                </a:rPr>
                <a:t>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sp>
        <p:nvSpPr>
          <p:cNvPr id="345" name="Rounded Rectangle 258">
            <a:extLst>
              <a:ext uri="{FF2B5EF4-FFF2-40B4-BE49-F238E27FC236}">
                <a16:creationId xmlns:a16="http://schemas.microsoft.com/office/drawing/2014/main" id="{A0790D40-9FE9-9BCC-DF16-363C77AA08C3}"/>
              </a:ext>
            </a:extLst>
          </p:cNvPr>
          <p:cNvSpPr/>
          <p:nvPr/>
        </p:nvSpPr>
        <p:spPr>
          <a:xfrm>
            <a:off x="3156867" y="1538884"/>
            <a:ext cx="247209" cy="8476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6" name="Rectangle 345">
            <a:extLst>
              <a:ext uri="{FF2B5EF4-FFF2-40B4-BE49-F238E27FC236}">
                <a16:creationId xmlns:a16="http://schemas.microsoft.com/office/drawing/2014/main" id="{71A3C154-22A9-8765-B187-958E04411A9D}"/>
              </a:ext>
            </a:extLst>
          </p:cNvPr>
          <p:cNvSpPr/>
          <p:nvPr/>
        </p:nvSpPr>
        <p:spPr>
          <a:xfrm rot="16200000">
            <a:off x="2802963" y="1751106"/>
            <a:ext cx="965505" cy="31739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SLOT </a:t>
            </a:r>
          </a:p>
          <a:p>
            <a:pPr algn="ctr">
              <a:spcBef>
                <a:spcPts val="0"/>
              </a:spcBef>
            </a:pPr>
            <a:r>
              <a:rPr lang="en-US" sz="700" b="1">
                <a:ln w="0"/>
                <a:solidFill>
                  <a:schemeClr val="bg1"/>
                </a:solidFill>
                <a:highlight>
                  <a:srgbClr val="000000"/>
                </a:highlight>
              </a:rPr>
              <a:t>(PXPA</a:t>
            </a:r>
            <a:r>
              <a:rPr lang="en-US" altLang="zh-TW" sz="700" b="1">
                <a:ln w="0"/>
                <a:solidFill>
                  <a:schemeClr val="bg1"/>
                </a:solidFill>
                <a:highlight>
                  <a:srgbClr val="000000"/>
                </a:highlight>
              </a:rPr>
              <a:t>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sp>
        <p:nvSpPr>
          <p:cNvPr id="2" name="Rounded Rectangle 217">
            <a:extLst>
              <a:ext uri="{FF2B5EF4-FFF2-40B4-BE49-F238E27FC236}">
                <a16:creationId xmlns:a16="http://schemas.microsoft.com/office/drawing/2014/main" id="{04F36F73-58F3-C63E-0227-94DBD95DCBAE}"/>
              </a:ext>
            </a:extLst>
          </p:cNvPr>
          <p:cNvSpPr/>
          <p:nvPr/>
        </p:nvSpPr>
        <p:spPr>
          <a:xfrm>
            <a:off x="3192608" y="3905969"/>
            <a:ext cx="576957" cy="238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 name="Rectangle 2">
            <a:extLst>
              <a:ext uri="{FF2B5EF4-FFF2-40B4-BE49-F238E27FC236}">
                <a16:creationId xmlns:a16="http://schemas.microsoft.com/office/drawing/2014/main" id="{D931AA2C-5697-6472-C73B-59F8684E5DB4}"/>
              </a:ext>
            </a:extLst>
          </p:cNvPr>
          <p:cNvSpPr/>
          <p:nvPr/>
        </p:nvSpPr>
        <p:spPr>
          <a:xfrm>
            <a:off x="3044974" y="3884592"/>
            <a:ext cx="886011" cy="317395"/>
          </a:xfrm>
          <a:prstGeom prst="rect">
            <a:avLst/>
          </a:prstGeom>
          <a:noFill/>
          <a:ln>
            <a:noFill/>
          </a:ln>
        </p:spPr>
        <p:txBody>
          <a:bodyPr wrap="square" lIns="121920" tIns="60960" rIns="121920" bIns="60960">
            <a:spAutoFit/>
          </a:bodyPr>
          <a:lstStyle/>
          <a:p>
            <a:pPr algn="ctr">
              <a:spcBef>
                <a:spcPts val="0"/>
              </a:spcBef>
            </a:pPr>
            <a:r>
              <a:rPr lang="en-US" sz="700" b="1">
                <a:ln w="0"/>
                <a:solidFill>
                  <a:schemeClr val="bg1"/>
                </a:solidFill>
                <a:highlight>
                  <a:srgbClr val="000000"/>
                </a:highlight>
              </a:rPr>
              <a:t>PCH M.2 SSD</a:t>
            </a:r>
          </a:p>
          <a:p>
            <a:pPr algn="ctr">
              <a:spcBef>
                <a:spcPts val="0"/>
              </a:spcBef>
            </a:pPr>
            <a:r>
              <a:rPr lang="en-US" sz="700" b="1">
                <a:ln w="0"/>
                <a:solidFill>
                  <a:schemeClr val="bg1"/>
                </a:solidFill>
                <a:highlight>
                  <a:srgbClr val="000000"/>
                </a:highlight>
              </a:rPr>
              <a:t>(PXPD0~3)</a:t>
            </a:r>
          </a:p>
        </p:txBody>
      </p:sp>
      <p:cxnSp>
        <p:nvCxnSpPr>
          <p:cNvPr id="8" name="Straight Arrow Connector 7">
            <a:extLst>
              <a:ext uri="{FF2B5EF4-FFF2-40B4-BE49-F238E27FC236}">
                <a16:creationId xmlns:a16="http://schemas.microsoft.com/office/drawing/2014/main" id="{6EBBE8FF-B452-5CF9-4982-99FF280148BE}"/>
              </a:ext>
            </a:extLst>
          </p:cNvPr>
          <p:cNvCxnSpPr>
            <a:cxnSpLocks/>
          </p:cNvCxnSpPr>
          <p:nvPr/>
        </p:nvCxnSpPr>
        <p:spPr>
          <a:xfrm flipH="1">
            <a:off x="8556061" y="4813144"/>
            <a:ext cx="588762"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4A72922-7476-0496-7F94-5EC51A76B74A}"/>
              </a:ext>
            </a:extLst>
          </p:cNvPr>
          <p:cNvSpPr/>
          <p:nvPr/>
        </p:nvSpPr>
        <p:spPr>
          <a:xfrm>
            <a:off x="8915331" y="4695964"/>
            <a:ext cx="1366329"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CPU FAN HDR </a:t>
            </a:r>
            <a:endParaRPr lang="en-US" sz="800" b="1">
              <a:ln w="0"/>
              <a:solidFill>
                <a:schemeClr val="bg1"/>
              </a:solidFill>
              <a:highlight>
                <a:srgbClr val="000000"/>
              </a:highlight>
            </a:endParaRPr>
          </a:p>
        </p:txBody>
      </p:sp>
      <p:cxnSp>
        <p:nvCxnSpPr>
          <p:cNvPr id="15" name="Straight Arrow Connector 14">
            <a:extLst>
              <a:ext uri="{FF2B5EF4-FFF2-40B4-BE49-F238E27FC236}">
                <a16:creationId xmlns:a16="http://schemas.microsoft.com/office/drawing/2014/main" id="{B7F49C0C-141A-6ED0-559E-30685D5E5FCA}"/>
              </a:ext>
            </a:extLst>
          </p:cNvPr>
          <p:cNvCxnSpPr>
            <a:cxnSpLocks/>
          </p:cNvCxnSpPr>
          <p:nvPr/>
        </p:nvCxnSpPr>
        <p:spPr>
          <a:xfrm flipH="1">
            <a:off x="8556061" y="4587937"/>
            <a:ext cx="588762"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3F99820-F4D2-2459-D4A4-A7BA6123BA61}"/>
              </a:ext>
            </a:extLst>
          </p:cNvPr>
          <p:cNvSpPr/>
          <p:nvPr/>
        </p:nvSpPr>
        <p:spPr>
          <a:xfrm>
            <a:off x="8915331" y="4468155"/>
            <a:ext cx="1366329"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2nd </a:t>
            </a:r>
            <a:r>
              <a:rPr lang="es-ES" sz="800" b="1" err="1">
                <a:ln w="0"/>
                <a:solidFill>
                  <a:schemeClr val="bg1"/>
                </a:solidFill>
                <a:highlight>
                  <a:srgbClr val="000000"/>
                </a:highlight>
              </a:rPr>
              <a:t>Chassis</a:t>
            </a:r>
            <a:r>
              <a:rPr lang="es-ES" sz="800" b="1">
                <a:ln w="0"/>
                <a:solidFill>
                  <a:schemeClr val="bg1"/>
                </a:solidFill>
                <a:highlight>
                  <a:srgbClr val="000000"/>
                </a:highlight>
              </a:rPr>
              <a:t> FAN HDR </a:t>
            </a:r>
            <a:endParaRPr lang="en-US" sz="800" b="1">
              <a:ln w="0"/>
              <a:solidFill>
                <a:schemeClr val="bg1"/>
              </a:solidFill>
              <a:highlight>
                <a:srgbClr val="000000"/>
              </a:highlight>
            </a:endParaRPr>
          </a:p>
        </p:txBody>
      </p:sp>
      <p:sp>
        <p:nvSpPr>
          <p:cNvPr id="21" name="Rounded Rectangle 258">
            <a:extLst>
              <a:ext uri="{FF2B5EF4-FFF2-40B4-BE49-F238E27FC236}">
                <a16:creationId xmlns:a16="http://schemas.microsoft.com/office/drawing/2014/main" id="{DD5ADABB-DDB2-0212-9A6C-7356F57B464E}"/>
              </a:ext>
            </a:extLst>
          </p:cNvPr>
          <p:cNvSpPr/>
          <p:nvPr/>
        </p:nvSpPr>
        <p:spPr>
          <a:xfrm>
            <a:off x="8426539" y="4917267"/>
            <a:ext cx="129522" cy="206829"/>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 name="Rectangle 25">
            <a:extLst>
              <a:ext uri="{FF2B5EF4-FFF2-40B4-BE49-F238E27FC236}">
                <a16:creationId xmlns:a16="http://schemas.microsoft.com/office/drawing/2014/main" id="{90320D0E-5E1B-02AD-EA8B-3972878C8A0D}"/>
              </a:ext>
            </a:extLst>
          </p:cNvPr>
          <p:cNvSpPr/>
          <p:nvPr/>
        </p:nvSpPr>
        <p:spPr>
          <a:xfrm>
            <a:off x="8900707" y="4910582"/>
            <a:ext cx="1598122"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EV FAN HDR(</a:t>
            </a:r>
            <a:r>
              <a:rPr lang="es-ES" sz="800" b="1" err="1">
                <a:ln w="0"/>
                <a:solidFill>
                  <a:schemeClr val="bg1"/>
                </a:solidFill>
                <a:highlight>
                  <a:srgbClr val="000000"/>
                </a:highlight>
              </a:rPr>
              <a:t>Alway</a:t>
            </a:r>
            <a:r>
              <a:rPr lang="en-US" sz="800" b="1">
                <a:ln w="0"/>
                <a:solidFill>
                  <a:schemeClr val="bg1"/>
                </a:solidFill>
                <a:highlight>
                  <a:srgbClr val="000000"/>
                </a:highlight>
              </a:rPr>
              <a:t>s</a:t>
            </a:r>
            <a:r>
              <a:rPr lang="es-ES" sz="800" b="1">
                <a:ln w="0"/>
                <a:solidFill>
                  <a:schemeClr val="bg1"/>
                </a:solidFill>
                <a:highlight>
                  <a:srgbClr val="000000"/>
                </a:highlight>
              </a:rPr>
              <a:t> ON) </a:t>
            </a:r>
            <a:endParaRPr lang="en-US" sz="800" b="1">
              <a:ln w="0"/>
              <a:solidFill>
                <a:schemeClr val="bg1"/>
              </a:solidFill>
              <a:highlight>
                <a:srgbClr val="000000"/>
              </a:highlight>
            </a:endParaRPr>
          </a:p>
        </p:txBody>
      </p:sp>
      <p:cxnSp>
        <p:nvCxnSpPr>
          <p:cNvPr id="27" name="Straight Arrow Connector 26">
            <a:extLst>
              <a:ext uri="{FF2B5EF4-FFF2-40B4-BE49-F238E27FC236}">
                <a16:creationId xmlns:a16="http://schemas.microsoft.com/office/drawing/2014/main" id="{CE18A083-5C4D-773E-555C-85B32B92D0E1}"/>
              </a:ext>
            </a:extLst>
          </p:cNvPr>
          <p:cNvCxnSpPr>
            <a:cxnSpLocks/>
          </p:cNvCxnSpPr>
          <p:nvPr/>
        </p:nvCxnSpPr>
        <p:spPr>
          <a:xfrm flipH="1">
            <a:off x="8568398" y="5011028"/>
            <a:ext cx="437490"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81E193DE-9664-B0A6-8102-887D4A6AC5F3}"/>
              </a:ext>
            </a:extLst>
          </p:cNvPr>
          <p:cNvCxnSpPr>
            <a:cxnSpLocks/>
          </p:cNvCxnSpPr>
          <p:nvPr/>
        </p:nvCxnSpPr>
        <p:spPr>
          <a:xfrm flipH="1" flipV="1">
            <a:off x="8550356" y="5444416"/>
            <a:ext cx="500441" cy="17748"/>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1F7E64D6-73AF-1E79-A06E-E4D2E0B8F96B}"/>
              </a:ext>
            </a:extLst>
          </p:cNvPr>
          <p:cNvSpPr/>
          <p:nvPr/>
        </p:nvSpPr>
        <p:spPr>
          <a:xfrm>
            <a:off x="8924271" y="5336509"/>
            <a:ext cx="1366329" cy="234360"/>
          </a:xfrm>
          <a:prstGeom prst="rect">
            <a:avLst/>
          </a:prstGeom>
          <a:noFill/>
        </p:spPr>
        <p:txBody>
          <a:bodyPr wrap="square" lIns="121920" tIns="60960" rIns="121920" bIns="60960">
            <a:spAutoFit/>
          </a:bodyPr>
          <a:lstStyle/>
          <a:p>
            <a:pPr>
              <a:spcBef>
                <a:spcPts val="0"/>
              </a:spcBef>
            </a:pPr>
            <a:r>
              <a:rPr lang="es-ES" sz="800" b="1" err="1">
                <a:ln w="0"/>
                <a:solidFill>
                  <a:schemeClr val="bg1"/>
                </a:solidFill>
                <a:highlight>
                  <a:srgbClr val="000000"/>
                </a:highlight>
              </a:rPr>
              <a:t>Chassis</a:t>
            </a:r>
            <a:r>
              <a:rPr lang="es-ES" sz="800" b="1">
                <a:ln w="0"/>
                <a:solidFill>
                  <a:schemeClr val="bg1"/>
                </a:solidFill>
                <a:highlight>
                  <a:srgbClr val="000000"/>
                </a:highlight>
              </a:rPr>
              <a:t> FAN HDR </a:t>
            </a:r>
            <a:endParaRPr lang="en-US" sz="800" b="1">
              <a:ln w="0"/>
              <a:solidFill>
                <a:schemeClr val="bg1"/>
              </a:solidFill>
              <a:highlight>
                <a:srgbClr val="000000"/>
              </a:highlight>
            </a:endParaRPr>
          </a:p>
        </p:txBody>
      </p:sp>
      <p:sp>
        <p:nvSpPr>
          <p:cNvPr id="5" name="Rounded Rectangle 217">
            <a:extLst>
              <a:ext uri="{FF2B5EF4-FFF2-40B4-BE49-F238E27FC236}">
                <a16:creationId xmlns:a16="http://schemas.microsoft.com/office/drawing/2014/main" id="{6F1A3F14-CC60-62AE-9037-37801FE3165E}"/>
              </a:ext>
            </a:extLst>
          </p:cNvPr>
          <p:cNvSpPr/>
          <p:nvPr/>
        </p:nvSpPr>
        <p:spPr>
          <a:xfrm rot="10800000">
            <a:off x="5730333" y="4725297"/>
            <a:ext cx="311944" cy="12160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 name="Rectangle 5">
            <a:extLst>
              <a:ext uri="{FF2B5EF4-FFF2-40B4-BE49-F238E27FC236}">
                <a16:creationId xmlns:a16="http://schemas.microsoft.com/office/drawing/2014/main" id="{A2B02193-1264-99A9-5AE3-848131DF699B}"/>
              </a:ext>
            </a:extLst>
          </p:cNvPr>
          <p:cNvSpPr/>
          <p:nvPr/>
        </p:nvSpPr>
        <p:spPr>
          <a:xfrm>
            <a:off x="5403532" y="4809880"/>
            <a:ext cx="1366329"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PCH FAN HDR </a:t>
            </a:r>
            <a:endParaRPr lang="en-US" sz="800" b="1">
              <a:ln w="0"/>
              <a:solidFill>
                <a:schemeClr val="bg1"/>
              </a:solidFill>
              <a:highlight>
                <a:srgbClr val="000000"/>
              </a:highlight>
            </a:endParaRPr>
          </a:p>
        </p:txBody>
      </p:sp>
      <p:cxnSp>
        <p:nvCxnSpPr>
          <p:cNvPr id="7" name="Straight Arrow Connector 6">
            <a:extLst>
              <a:ext uri="{FF2B5EF4-FFF2-40B4-BE49-F238E27FC236}">
                <a16:creationId xmlns:a16="http://schemas.microsoft.com/office/drawing/2014/main" id="{740B203A-FC27-6867-00F1-CB442AB41CC7}"/>
              </a:ext>
            </a:extLst>
          </p:cNvPr>
          <p:cNvCxnSpPr>
            <a:cxnSpLocks/>
          </p:cNvCxnSpPr>
          <p:nvPr/>
        </p:nvCxnSpPr>
        <p:spPr>
          <a:xfrm flipH="1">
            <a:off x="5528094" y="4688661"/>
            <a:ext cx="150992" cy="7303"/>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927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2">
            <a:extLst>
              <a:ext uri="{FF2B5EF4-FFF2-40B4-BE49-F238E27FC236}">
                <a16:creationId xmlns:a16="http://schemas.microsoft.com/office/drawing/2014/main" id="{DE62464E-33D4-4F48-BFA9-8DBE18153C52}"/>
              </a:ext>
            </a:extLst>
          </p:cNvPr>
          <p:cNvSpPr txBox="1">
            <a:spLocks/>
          </p:cNvSpPr>
          <p:nvPr/>
        </p:nvSpPr>
        <p:spPr>
          <a:xfrm>
            <a:off x="125047" y="-23446"/>
            <a:ext cx="11785600"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S</a:t>
            </a:r>
            <a:r>
              <a:rPr lang="en-US" altLang="zh-TW" sz="3200"/>
              <a:t>051 OC RVP</a:t>
            </a:r>
            <a:r>
              <a:rPr lang="en-US" sz="3200"/>
              <a:t> Bottom View</a:t>
            </a:r>
          </a:p>
        </p:txBody>
      </p:sp>
      <p:pic>
        <p:nvPicPr>
          <p:cNvPr id="5" name="Picture 4">
            <a:extLst>
              <a:ext uri="{FF2B5EF4-FFF2-40B4-BE49-F238E27FC236}">
                <a16:creationId xmlns:a16="http://schemas.microsoft.com/office/drawing/2014/main" id="{237235AA-460D-7911-241B-29F1406E3A1D}"/>
              </a:ext>
            </a:extLst>
          </p:cNvPr>
          <p:cNvPicPr>
            <a:picLocks noChangeAspect="1"/>
          </p:cNvPicPr>
          <p:nvPr/>
        </p:nvPicPr>
        <p:blipFill>
          <a:blip r:embed="rId2"/>
          <a:stretch>
            <a:fillRect/>
          </a:stretch>
        </p:blipFill>
        <p:spPr>
          <a:xfrm>
            <a:off x="2918382" y="720458"/>
            <a:ext cx="6281602" cy="5665422"/>
          </a:xfrm>
          <a:prstGeom prst="rect">
            <a:avLst/>
          </a:prstGeom>
        </p:spPr>
      </p:pic>
      <p:grpSp>
        <p:nvGrpSpPr>
          <p:cNvPr id="6" name="Group 5">
            <a:extLst>
              <a:ext uri="{FF2B5EF4-FFF2-40B4-BE49-F238E27FC236}">
                <a16:creationId xmlns:a16="http://schemas.microsoft.com/office/drawing/2014/main" id="{564495E9-4E66-6731-6CF3-494EEA6298B2}"/>
              </a:ext>
            </a:extLst>
          </p:cNvPr>
          <p:cNvGrpSpPr/>
          <p:nvPr/>
        </p:nvGrpSpPr>
        <p:grpSpPr>
          <a:xfrm>
            <a:off x="3733898" y="1702623"/>
            <a:ext cx="885828" cy="450610"/>
            <a:chOff x="-1843338" y="1021255"/>
            <a:chExt cx="974933" cy="450610"/>
          </a:xfrm>
        </p:grpSpPr>
        <p:sp>
          <p:nvSpPr>
            <p:cNvPr id="7" name="Rounded Rectangle 217">
              <a:extLst>
                <a:ext uri="{FF2B5EF4-FFF2-40B4-BE49-F238E27FC236}">
                  <a16:creationId xmlns:a16="http://schemas.microsoft.com/office/drawing/2014/main" id="{80F31743-7F4E-58FC-723E-37223E74BCD4}"/>
                </a:ext>
              </a:extLst>
            </p:cNvPr>
            <p:cNvSpPr/>
            <p:nvPr/>
          </p:nvSpPr>
          <p:spPr>
            <a:xfrm>
              <a:off x="-1192369" y="1021255"/>
              <a:ext cx="323964" cy="4506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49E824A0-1DDF-1670-0ECB-DCC829E58038}"/>
                </a:ext>
              </a:extLst>
            </p:cNvPr>
            <p:cNvSpPr/>
            <p:nvPr/>
          </p:nvSpPr>
          <p:spPr>
            <a:xfrm>
              <a:off x="-1843338" y="1061894"/>
              <a:ext cx="722218" cy="369332"/>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Merged MIPI60</a:t>
              </a:r>
            </a:p>
          </p:txBody>
        </p:sp>
      </p:grpSp>
      <p:grpSp>
        <p:nvGrpSpPr>
          <p:cNvPr id="9" name="Group 8">
            <a:extLst>
              <a:ext uri="{FF2B5EF4-FFF2-40B4-BE49-F238E27FC236}">
                <a16:creationId xmlns:a16="http://schemas.microsoft.com/office/drawing/2014/main" id="{71C500E1-4683-F6B1-45DF-84A62A7F4526}"/>
              </a:ext>
            </a:extLst>
          </p:cNvPr>
          <p:cNvGrpSpPr/>
          <p:nvPr/>
        </p:nvGrpSpPr>
        <p:grpSpPr>
          <a:xfrm>
            <a:off x="6919089" y="5027979"/>
            <a:ext cx="800858" cy="785756"/>
            <a:chOff x="3444131" y="1430730"/>
            <a:chExt cx="1055485" cy="1506309"/>
          </a:xfrm>
        </p:grpSpPr>
        <p:sp>
          <p:nvSpPr>
            <p:cNvPr id="10" name="Rounded Rectangle 217">
              <a:extLst>
                <a:ext uri="{FF2B5EF4-FFF2-40B4-BE49-F238E27FC236}">
                  <a16:creationId xmlns:a16="http://schemas.microsoft.com/office/drawing/2014/main" id="{4A4A5142-3C40-B6AB-AB48-2C3EE43A09CA}"/>
                </a:ext>
              </a:extLst>
            </p:cNvPr>
            <p:cNvSpPr/>
            <p:nvPr/>
          </p:nvSpPr>
          <p:spPr>
            <a:xfrm>
              <a:off x="3788346" y="2058542"/>
              <a:ext cx="308880" cy="87849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1" name="Rectangle 10">
              <a:extLst>
                <a:ext uri="{FF2B5EF4-FFF2-40B4-BE49-F238E27FC236}">
                  <a16:creationId xmlns:a16="http://schemas.microsoft.com/office/drawing/2014/main" id="{42EB5F0E-3BB0-ED4B-C192-EFE109E355E3}"/>
                </a:ext>
              </a:extLst>
            </p:cNvPr>
            <p:cNvSpPr/>
            <p:nvPr/>
          </p:nvSpPr>
          <p:spPr>
            <a:xfrm>
              <a:off x="3444131" y="1430730"/>
              <a:ext cx="1055485" cy="608452"/>
            </a:xfrm>
            <a:prstGeom prst="rect">
              <a:avLst/>
            </a:prstGeom>
            <a:noFill/>
          </p:spPr>
          <p:txBody>
            <a:bodyPr wrap="square" lIns="121920" tIns="60960" rIns="121920" bIns="60960">
              <a:spAutoFit/>
            </a:bodyPr>
            <a:lstStyle/>
            <a:p>
              <a:pPr algn="ctr">
                <a:spcBef>
                  <a:spcPts val="0"/>
                </a:spcBef>
              </a:pPr>
              <a:r>
                <a:rPr lang="en-US" sz="700" b="1">
                  <a:ln w="0"/>
                  <a:solidFill>
                    <a:srgbClr val="FF0000"/>
                  </a:solidFill>
                </a:rPr>
                <a:t>PCH M.2 SSD</a:t>
              </a:r>
            </a:p>
            <a:p>
              <a:pPr algn="ctr">
                <a:spcBef>
                  <a:spcPts val="0"/>
                </a:spcBef>
              </a:pPr>
              <a:r>
                <a:rPr lang="en-US" sz="700" b="1">
                  <a:ln w="0"/>
                  <a:solidFill>
                    <a:srgbClr val="FF0000"/>
                  </a:solidFill>
                </a:rPr>
                <a:t>(PXP</a:t>
              </a:r>
              <a:r>
                <a:rPr lang="en-US" altLang="zh-TW" sz="700" b="1">
                  <a:ln w="0"/>
                  <a:solidFill>
                    <a:srgbClr val="FF0000"/>
                  </a:solidFill>
                </a:rPr>
                <a:t>C</a:t>
              </a:r>
              <a:r>
                <a:rPr lang="en-US" sz="700" b="1">
                  <a:ln w="0"/>
                  <a:solidFill>
                    <a:srgbClr val="FF0000"/>
                  </a:solidFill>
                </a:rPr>
                <a:t>0~3)</a:t>
              </a:r>
            </a:p>
          </p:txBody>
        </p:sp>
      </p:grpSp>
      <p:sp>
        <p:nvSpPr>
          <p:cNvPr id="13" name="Rounded Rectangle 217">
            <a:extLst>
              <a:ext uri="{FF2B5EF4-FFF2-40B4-BE49-F238E27FC236}">
                <a16:creationId xmlns:a16="http://schemas.microsoft.com/office/drawing/2014/main" id="{065C59EF-58AB-D98A-DF51-705830BAF907}"/>
              </a:ext>
            </a:extLst>
          </p:cNvPr>
          <p:cNvSpPr/>
          <p:nvPr/>
        </p:nvSpPr>
        <p:spPr>
          <a:xfrm>
            <a:off x="8215751" y="4790023"/>
            <a:ext cx="515103" cy="24748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 name="Rectangle 16">
            <a:extLst>
              <a:ext uri="{FF2B5EF4-FFF2-40B4-BE49-F238E27FC236}">
                <a16:creationId xmlns:a16="http://schemas.microsoft.com/office/drawing/2014/main" id="{53DDB735-E896-DD90-3E25-8A24D9A342FC}"/>
              </a:ext>
            </a:extLst>
          </p:cNvPr>
          <p:cNvSpPr/>
          <p:nvPr/>
        </p:nvSpPr>
        <p:spPr>
          <a:xfrm>
            <a:off x="8099068" y="5072137"/>
            <a:ext cx="800858" cy="338554"/>
          </a:xfrm>
          <a:prstGeom prst="rect">
            <a:avLst/>
          </a:prstGeom>
          <a:noFill/>
        </p:spPr>
        <p:txBody>
          <a:bodyPr wrap="square" lIns="121920" tIns="60960" rIns="121920" bIns="60960">
            <a:spAutoFit/>
          </a:bodyPr>
          <a:lstStyle/>
          <a:p>
            <a:pPr algn="ctr"/>
            <a:r>
              <a:rPr lang="en-US" altLang="zh-TW" sz="700" b="1">
                <a:ln w="0"/>
                <a:solidFill>
                  <a:schemeClr val="bg1"/>
                </a:solidFill>
              </a:rPr>
              <a:t>PCH VISA HDR</a:t>
            </a:r>
            <a:endParaRPr lang="en-US" sz="700" b="1">
              <a:ln w="0"/>
              <a:solidFill>
                <a:schemeClr val="bg1"/>
              </a:solidFill>
            </a:endParaRPr>
          </a:p>
        </p:txBody>
      </p:sp>
      <p:grpSp>
        <p:nvGrpSpPr>
          <p:cNvPr id="18" name="Group 17">
            <a:extLst>
              <a:ext uri="{FF2B5EF4-FFF2-40B4-BE49-F238E27FC236}">
                <a16:creationId xmlns:a16="http://schemas.microsoft.com/office/drawing/2014/main" id="{3B89FBB6-B685-CB79-03AA-439866CB9819}"/>
              </a:ext>
            </a:extLst>
          </p:cNvPr>
          <p:cNvGrpSpPr/>
          <p:nvPr/>
        </p:nvGrpSpPr>
        <p:grpSpPr>
          <a:xfrm rot="16200000">
            <a:off x="5394971" y="5625600"/>
            <a:ext cx="501215" cy="963359"/>
            <a:chOff x="3916778" y="-310156"/>
            <a:chExt cx="711147" cy="2513326"/>
          </a:xfrm>
        </p:grpSpPr>
        <p:sp>
          <p:nvSpPr>
            <p:cNvPr id="19" name="Rounded Rectangle 217">
              <a:extLst>
                <a:ext uri="{FF2B5EF4-FFF2-40B4-BE49-F238E27FC236}">
                  <a16:creationId xmlns:a16="http://schemas.microsoft.com/office/drawing/2014/main" id="{43B5CE14-F45B-5B81-4C09-EB0A7E1F3333}"/>
                </a:ext>
              </a:extLst>
            </p:cNvPr>
            <p:cNvSpPr/>
            <p:nvPr/>
          </p:nvSpPr>
          <p:spPr>
            <a:xfrm>
              <a:off x="3916778" y="1515271"/>
              <a:ext cx="711147" cy="68789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 name="Rectangle 19">
              <a:extLst>
                <a:ext uri="{FF2B5EF4-FFF2-40B4-BE49-F238E27FC236}">
                  <a16:creationId xmlns:a16="http://schemas.microsoft.com/office/drawing/2014/main" id="{32205347-DC69-6D90-3AAD-68BF3680173B}"/>
                </a:ext>
              </a:extLst>
            </p:cNvPr>
            <p:cNvSpPr/>
            <p:nvPr/>
          </p:nvSpPr>
          <p:spPr>
            <a:xfrm rot="5400000">
              <a:off x="3246811" y="398224"/>
              <a:ext cx="1940785" cy="524025"/>
            </a:xfrm>
            <a:prstGeom prst="rect">
              <a:avLst/>
            </a:prstGeom>
            <a:noFill/>
          </p:spPr>
          <p:txBody>
            <a:bodyPr wrap="square" lIns="121920" tIns="60960" rIns="121920" bIns="60960">
              <a:spAutoFit/>
            </a:bodyPr>
            <a:lstStyle/>
            <a:p>
              <a:pPr algn="ctr"/>
              <a:r>
                <a:rPr lang="en-US" altLang="zh-TW" sz="800" b="1">
                  <a:ln w="0"/>
                  <a:solidFill>
                    <a:schemeClr val="bg1"/>
                  </a:solidFill>
                  <a:highlight>
                    <a:srgbClr val="000000"/>
                  </a:highlight>
                </a:rPr>
                <a:t>Mosaic AIC</a:t>
              </a:r>
              <a:endParaRPr lang="en-US" sz="800" b="1">
                <a:ln w="0"/>
                <a:solidFill>
                  <a:schemeClr val="bg1"/>
                </a:solidFill>
                <a:highlight>
                  <a:srgbClr val="000000"/>
                </a:highlight>
              </a:endParaRPr>
            </a:p>
          </p:txBody>
        </p:sp>
      </p:grpSp>
    </p:spTree>
    <p:extLst>
      <p:ext uri="{BB962C8B-B14F-4D97-AF65-F5344CB8AC3E}">
        <p14:creationId xmlns:p14="http://schemas.microsoft.com/office/powerpoint/2010/main" val="30941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2AF0-9515-D2F7-119D-2BBF5A50B709}"/>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1CD1C8D7-6E13-63CA-F784-3AD2E69981D6}"/>
              </a:ext>
            </a:extLst>
          </p:cNvPr>
          <p:cNvPicPr>
            <a:picLocks noChangeAspect="1"/>
          </p:cNvPicPr>
          <p:nvPr/>
        </p:nvPicPr>
        <p:blipFill>
          <a:blip r:embed="rId2"/>
          <a:stretch>
            <a:fillRect/>
          </a:stretch>
        </p:blipFill>
        <p:spPr>
          <a:xfrm>
            <a:off x="2071180" y="713151"/>
            <a:ext cx="6956853" cy="5664680"/>
          </a:xfrm>
          <a:prstGeom prst="rect">
            <a:avLst/>
          </a:prstGeom>
        </p:spPr>
      </p:pic>
      <p:sp>
        <p:nvSpPr>
          <p:cNvPr id="157" name="Title 2">
            <a:extLst>
              <a:ext uri="{FF2B5EF4-FFF2-40B4-BE49-F238E27FC236}">
                <a16:creationId xmlns:a16="http://schemas.microsoft.com/office/drawing/2014/main" id="{A96136A8-F58D-1131-271A-3AA25D489944}"/>
              </a:ext>
            </a:extLst>
          </p:cNvPr>
          <p:cNvSpPr txBox="1">
            <a:spLocks/>
          </p:cNvSpPr>
          <p:nvPr/>
        </p:nvSpPr>
        <p:spPr>
          <a:xfrm>
            <a:off x="122884" y="9694"/>
            <a:ext cx="10598148"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S061 HSIO RVP Top View</a:t>
            </a:r>
          </a:p>
        </p:txBody>
      </p:sp>
      <p:grpSp>
        <p:nvGrpSpPr>
          <p:cNvPr id="22" name="Group 21">
            <a:extLst>
              <a:ext uri="{FF2B5EF4-FFF2-40B4-BE49-F238E27FC236}">
                <a16:creationId xmlns:a16="http://schemas.microsoft.com/office/drawing/2014/main" id="{5C14F78C-80F3-B4AE-27A9-A0492312A9F1}"/>
              </a:ext>
            </a:extLst>
          </p:cNvPr>
          <p:cNvGrpSpPr/>
          <p:nvPr/>
        </p:nvGrpSpPr>
        <p:grpSpPr>
          <a:xfrm>
            <a:off x="2296787" y="5073875"/>
            <a:ext cx="890656" cy="1087808"/>
            <a:chOff x="2967720" y="1734446"/>
            <a:chExt cx="912648" cy="1175332"/>
          </a:xfrm>
        </p:grpSpPr>
        <p:sp>
          <p:nvSpPr>
            <p:cNvPr id="23" name="Rectangle 22">
              <a:extLst>
                <a:ext uri="{FF2B5EF4-FFF2-40B4-BE49-F238E27FC236}">
                  <a16:creationId xmlns:a16="http://schemas.microsoft.com/office/drawing/2014/main" id="{7BC97708-7DEA-DD34-6C57-0352E7E7E3A5}"/>
                </a:ext>
              </a:extLst>
            </p:cNvPr>
            <p:cNvSpPr/>
            <p:nvPr/>
          </p:nvSpPr>
          <p:spPr>
            <a:xfrm>
              <a:off x="2967720" y="2536848"/>
              <a:ext cx="912648" cy="372930"/>
            </a:xfrm>
            <a:prstGeom prst="rect">
              <a:avLst/>
            </a:prstGeom>
            <a:noFill/>
          </p:spPr>
          <p:txBody>
            <a:bodyPr wrap="square" lIns="121920" tIns="60960" rIns="121920" bIns="60960">
              <a:spAutoFit/>
            </a:bodyPr>
            <a:lstStyle/>
            <a:p>
              <a:pPr algn="ctr">
                <a:spcBef>
                  <a:spcPts val="0"/>
                </a:spcBef>
              </a:pPr>
              <a:r>
                <a:rPr lang="es-ES" sz="800" b="1">
                  <a:ln w="0"/>
                  <a:solidFill>
                    <a:schemeClr val="bg1"/>
                  </a:solidFill>
                  <a:highlight>
                    <a:srgbClr val="000000"/>
                  </a:highlight>
                </a:rPr>
                <a:t>eSPI </a:t>
              </a:r>
              <a:r>
                <a:rPr lang="es-ES" sz="800" b="1" err="1">
                  <a:ln w="0"/>
                  <a:solidFill>
                    <a:schemeClr val="bg1"/>
                  </a:solidFill>
                  <a:highlight>
                    <a:srgbClr val="000000"/>
                  </a:highlight>
                </a:rPr>
                <a:t>debug</a:t>
              </a:r>
              <a:r>
                <a:rPr lang="es-ES" sz="800" b="1">
                  <a:ln w="0"/>
                  <a:solidFill>
                    <a:schemeClr val="bg1"/>
                  </a:solidFill>
                  <a:highlight>
                    <a:srgbClr val="000000"/>
                  </a:highlight>
                </a:rPr>
                <a:t>  HDR</a:t>
              </a:r>
              <a:endParaRPr lang="en-US" sz="800" b="1">
                <a:ln w="0"/>
                <a:solidFill>
                  <a:schemeClr val="bg1"/>
                </a:solidFill>
                <a:highlight>
                  <a:srgbClr val="000000"/>
                </a:highlight>
              </a:endParaRPr>
            </a:p>
          </p:txBody>
        </p:sp>
        <p:sp>
          <p:nvSpPr>
            <p:cNvPr id="24" name="Rounded Rectangle 258">
              <a:extLst>
                <a:ext uri="{FF2B5EF4-FFF2-40B4-BE49-F238E27FC236}">
                  <a16:creationId xmlns:a16="http://schemas.microsoft.com/office/drawing/2014/main" id="{DE78C26D-9DD9-59E5-766C-2826433FCD89}"/>
                </a:ext>
              </a:extLst>
            </p:cNvPr>
            <p:cNvSpPr/>
            <p:nvPr/>
          </p:nvSpPr>
          <p:spPr>
            <a:xfrm>
              <a:off x="3088355" y="1734446"/>
              <a:ext cx="124602" cy="8037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25" name="Rectangle 24">
            <a:extLst>
              <a:ext uri="{FF2B5EF4-FFF2-40B4-BE49-F238E27FC236}">
                <a16:creationId xmlns:a16="http://schemas.microsoft.com/office/drawing/2014/main" id="{BD2BCFD0-DCE0-4E3E-4C99-309C24268809}"/>
              </a:ext>
            </a:extLst>
          </p:cNvPr>
          <p:cNvSpPr/>
          <p:nvPr/>
        </p:nvSpPr>
        <p:spPr>
          <a:xfrm>
            <a:off x="5633209" y="6208195"/>
            <a:ext cx="890656" cy="246221"/>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RTC </a:t>
            </a:r>
            <a:r>
              <a:rPr lang="es-ES" sz="800" b="1" err="1">
                <a:ln w="0"/>
                <a:solidFill>
                  <a:schemeClr val="bg1"/>
                </a:solidFill>
                <a:highlight>
                  <a:srgbClr val="000000"/>
                </a:highlight>
              </a:rPr>
              <a:t>Battery</a:t>
            </a:r>
            <a:endParaRPr lang="en-US" sz="800" b="1">
              <a:ln w="0"/>
              <a:solidFill>
                <a:schemeClr val="bg1"/>
              </a:solidFill>
              <a:highlight>
                <a:srgbClr val="000000"/>
              </a:highlight>
            </a:endParaRPr>
          </a:p>
        </p:txBody>
      </p:sp>
      <p:sp>
        <p:nvSpPr>
          <p:cNvPr id="28" name="Rectangle 27">
            <a:extLst>
              <a:ext uri="{FF2B5EF4-FFF2-40B4-BE49-F238E27FC236}">
                <a16:creationId xmlns:a16="http://schemas.microsoft.com/office/drawing/2014/main" id="{023B59EF-F167-44F2-A2C2-26EBE93A6586}"/>
              </a:ext>
            </a:extLst>
          </p:cNvPr>
          <p:cNvSpPr/>
          <p:nvPr/>
        </p:nvSpPr>
        <p:spPr>
          <a:xfrm>
            <a:off x="1380119" y="5117937"/>
            <a:ext cx="890656" cy="345159"/>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PM Sideband HDR</a:t>
            </a:r>
          </a:p>
        </p:txBody>
      </p:sp>
      <p:sp>
        <p:nvSpPr>
          <p:cNvPr id="29" name="Rounded Rectangle 258">
            <a:extLst>
              <a:ext uri="{FF2B5EF4-FFF2-40B4-BE49-F238E27FC236}">
                <a16:creationId xmlns:a16="http://schemas.microsoft.com/office/drawing/2014/main" id="{27EF254D-23E2-CE4E-DACE-F52CD226EE97}"/>
              </a:ext>
            </a:extLst>
          </p:cNvPr>
          <p:cNvSpPr/>
          <p:nvPr/>
        </p:nvSpPr>
        <p:spPr>
          <a:xfrm rot="5400000">
            <a:off x="5801534" y="5900840"/>
            <a:ext cx="167080" cy="52169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0" name="Group 29">
            <a:extLst>
              <a:ext uri="{FF2B5EF4-FFF2-40B4-BE49-F238E27FC236}">
                <a16:creationId xmlns:a16="http://schemas.microsoft.com/office/drawing/2014/main" id="{5AEBA271-BFB1-13F0-8C1A-DB2D8D3D8766}"/>
              </a:ext>
            </a:extLst>
          </p:cNvPr>
          <p:cNvGrpSpPr/>
          <p:nvPr/>
        </p:nvGrpSpPr>
        <p:grpSpPr>
          <a:xfrm>
            <a:off x="2209575" y="5070307"/>
            <a:ext cx="121599" cy="928045"/>
            <a:chOff x="2671374" y="3684426"/>
            <a:chExt cx="268137" cy="1216025"/>
          </a:xfrm>
        </p:grpSpPr>
        <p:sp>
          <p:nvSpPr>
            <p:cNvPr id="31" name="Rectangle 30">
              <a:extLst>
                <a:ext uri="{FF2B5EF4-FFF2-40B4-BE49-F238E27FC236}">
                  <a16:creationId xmlns:a16="http://schemas.microsoft.com/office/drawing/2014/main" id="{CF66737B-357E-5441-A721-6BF01BF726E5}"/>
                </a:ext>
              </a:extLst>
            </p:cNvPr>
            <p:cNvSpPr/>
            <p:nvPr/>
          </p:nvSpPr>
          <p:spPr>
            <a:xfrm rot="16200000">
              <a:off x="2197430" y="4158370"/>
              <a:ext cx="1216025" cy="268137"/>
            </a:xfrm>
            <a:prstGeom prst="rect">
              <a:avLst/>
            </a:prstGeom>
            <a:noFill/>
          </p:spPr>
          <p:txBody>
            <a:bodyPr wrap="square" lIns="121920" tIns="60960" rIns="121920" bIns="60960">
              <a:spAutoFit/>
            </a:bodyPr>
            <a:lstStyle/>
            <a:p>
              <a:pPr algn="ctr"/>
              <a:endParaRPr lang="en-US" sz="700" b="1">
                <a:ln w="0"/>
                <a:solidFill>
                  <a:schemeClr val="bg1"/>
                </a:solidFill>
              </a:endParaRPr>
            </a:p>
          </p:txBody>
        </p:sp>
        <p:sp>
          <p:nvSpPr>
            <p:cNvPr id="32" name="Rounded Rectangle 258">
              <a:extLst>
                <a:ext uri="{FF2B5EF4-FFF2-40B4-BE49-F238E27FC236}">
                  <a16:creationId xmlns:a16="http://schemas.microsoft.com/office/drawing/2014/main" id="{CC36FA64-864E-EB4B-0D79-1096BC6E374A}"/>
                </a:ext>
              </a:extLst>
            </p:cNvPr>
            <p:cNvSpPr/>
            <p:nvPr/>
          </p:nvSpPr>
          <p:spPr>
            <a:xfrm>
              <a:off x="2685337" y="3746775"/>
              <a:ext cx="245672" cy="107369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35" name="Rectangle 34">
            <a:extLst>
              <a:ext uri="{FF2B5EF4-FFF2-40B4-BE49-F238E27FC236}">
                <a16:creationId xmlns:a16="http://schemas.microsoft.com/office/drawing/2014/main" id="{D75A461B-7BDD-6EA9-DF19-8384450901A1}"/>
              </a:ext>
            </a:extLst>
          </p:cNvPr>
          <p:cNvSpPr/>
          <p:nvPr/>
        </p:nvSpPr>
        <p:spPr>
          <a:xfrm>
            <a:off x="6530804" y="3416177"/>
            <a:ext cx="1052176" cy="234360"/>
          </a:xfrm>
          <a:prstGeom prst="rect">
            <a:avLst/>
          </a:prstGeom>
          <a:noFill/>
        </p:spPr>
        <p:txBody>
          <a:bodyPr wrap="square" lIns="121920" tIns="60960" rIns="121920" bIns="60960">
            <a:spAutoFit/>
          </a:bodyPr>
          <a:lstStyle/>
          <a:p>
            <a:pPr algn="ctr"/>
            <a:r>
              <a:rPr lang="en-US" sz="800" b="1">
                <a:ln w="0"/>
                <a:solidFill>
                  <a:schemeClr val="bg1"/>
                </a:solidFill>
              </a:rPr>
              <a:t>LGA1954 Socket</a:t>
            </a:r>
          </a:p>
        </p:txBody>
      </p:sp>
      <p:sp>
        <p:nvSpPr>
          <p:cNvPr id="36" name="Rounded Rectangle 217">
            <a:extLst>
              <a:ext uri="{FF2B5EF4-FFF2-40B4-BE49-F238E27FC236}">
                <a16:creationId xmlns:a16="http://schemas.microsoft.com/office/drawing/2014/main" id="{8BE5178E-AECC-2250-83B4-7897BE005043}"/>
              </a:ext>
            </a:extLst>
          </p:cNvPr>
          <p:cNvSpPr/>
          <p:nvPr/>
        </p:nvSpPr>
        <p:spPr>
          <a:xfrm>
            <a:off x="6569558" y="2549889"/>
            <a:ext cx="947550" cy="86043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7" name="Rectangle 36">
            <a:extLst>
              <a:ext uri="{FF2B5EF4-FFF2-40B4-BE49-F238E27FC236}">
                <a16:creationId xmlns:a16="http://schemas.microsoft.com/office/drawing/2014/main" id="{E51EC166-B0F4-CBC3-DA9E-79D6F3E719CF}"/>
              </a:ext>
            </a:extLst>
          </p:cNvPr>
          <p:cNvSpPr/>
          <p:nvPr/>
        </p:nvSpPr>
        <p:spPr>
          <a:xfrm>
            <a:off x="4551414" y="3447113"/>
            <a:ext cx="1052176" cy="234360"/>
          </a:xfrm>
          <a:prstGeom prst="rect">
            <a:avLst/>
          </a:prstGeom>
          <a:noFill/>
        </p:spPr>
        <p:txBody>
          <a:bodyPr wrap="square" lIns="121920" tIns="60960" rIns="121920" bIns="60960">
            <a:spAutoFit/>
          </a:bodyPr>
          <a:lstStyle/>
          <a:p>
            <a:pPr algn="ctr"/>
            <a:r>
              <a:rPr lang="en-US" sz="800" b="1">
                <a:ln w="0"/>
                <a:solidFill>
                  <a:schemeClr val="bg1"/>
                </a:solidFill>
              </a:rPr>
              <a:t>NVP-S PCH</a:t>
            </a:r>
          </a:p>
        </p:txBody>
      </p:sp>
      <p:sp>
        <p:nvSpPr>
          <p:cNvPr id="38" name="Rounded Rectangle 217">
            <a:extLst>
              <a:ext uri="{FF2B5EF4-FFF2-40B4-BE49-F238E27FC236}">
                <a16:creationId xmlns:a16="http://schemas.microsoft.com/office/drawing/2014/main" id="{9F64D745-4B7F-0D8A-4131-A998C02DA1A4}"/>
              </a:ext>
            </a:extLst>
          </p:cNvPr>
          <p:cNvSpPr/>
          <p:nvPr/>
        </p:nvSpPr>
        <p:spPr>
          <a:xfrm>
            <a:off x="4281259" y="3267946"/>
            <a:ext cx="498970" cy="515678"/>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3" name="Rounded Rectangle 258">
            <a:extLst>
              <a:ext uri="{FF2B5EF4-FFF2-40B4-BE49-F238E27FC236}">
                <a16:creationId xmlns:a16="http://schemas.microsoft.com/office/drawing/2014/main" id="{81381D15-5CA7-C994-ED7B-6DB91A7DD03C}"/>
              </a:ext>
            </a:extLst>
          </p:cNvPr>
          <p:cNvSpPr/>
          <p:nvPr/>
        </p:nvSpPr>
        <p:spPr>
          <a:xfrm>
            <a:off x="5637174" y="722210"/>
            <a:ext cx="423321" cy="500350"/>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4" name="Rectangle 43">
            <a:extLst>
              <a:ext uri="{FF2B5EF4-FFF2-40B4-BE49-F238E27FC236}">
                <a16:creationId xmlns:a16="http://schemas.microsoft.com/office/drawing/2014/main" id="{74550928-49AA-5C6B-3692-D4E32551504D}"/>
              </a:ext>
            </a:extLst>
          </p:cNvPr>
          <p:cNvSpPr/>
          <p:nvPr/>
        </p:nvSpPr>
        <p:spPr>
          <a:xfrm flipH="1">
            <a:off x="5166835" y="208981"/>
            <a:ext cx="979085" cy="677558"/>
          </a:xfrm>
          <a:prstGeom prst="rect">
            <a:avLst/>
          </a:prstGeom>
          <a:noFill/>
        </p:spPr>
        <p:txBody>
          <a:bodyPr wrap="square" lIns="121920" tIns="60960" rIns="121920" bIns="60960">
            <a:spAutoFit/>
          </a:bodyPr>
          <a:lstStyle/>
          <a:p>
            <a:pPr>
              <a:spcBef>
                <a:spcPts val="0"/>
              </a:spcBef>
            </a:pPr>
            <a:r>
              <a:rPr lang="en-US" sz="800" b="1">
                <a:ln w="0"/>
                <a:solidFill>
                  <a:schemeClr val="bg1"/>
                </a:solidFill>
                <a:highlight>
                  <a:srgbClr val="000000"/>
                </a:highlight>
              </a:rPr>
              <a:t>BP type-A</a:t>
            </a:r>
          </a:p>
          <a:p>
            <a:pPr>
              <a:spcBef>
                <a:spcPts val="0"/>
              </a:spcBef>
            </a:pPr>
            <a:r>
              <a:rPr lang="en-US" sz="800" b="1">
                <a:ln w="0"/>
                <a:solidFill>
                  <a:schemeClr val="bg1"/>
                </a:solidFill>
                <a:highlight>
                  <a:srgbClr val="000000"/>
                </a:highlight>
              </a:rPr>
              <a:t>USB3.2 P5/6</a:t>
            </a:r>
          </a:p>
          <a:p>
            <a:pPr>
              <a:spcBef>
                <a:spcPts val="0"/>
              </a:spcBef>
            </a:pPr>
            <a:r>
              <a:rPr lang="en-US" sz="800" b="1">
                <a:ln w="0"/>
                <a:solidFill>
                  <a:schemeClr val="bg1"/>
                </a:solidFill>
                <a:highlight>
                  <a:srgbClr val="000000"/>
                </a:highlight>
              </a:rPr>
              <a:t>USB2.0 P13/14</a:t>
            </a:r>
          </a:p>
          <a:p>
            <a:pPr>
              <a:spcBef>
                <a:spcPts val="0"/>
              </a:spcBef>
            </a:pPr>
            <a:r>
              <a:rPr lang="en-US" sz="800" b="1">
                <a:ln w="0"/>
                <a:solidFill>
                  <a:schemeClr val="bg1"/>
                </a:solidFill>
                <a:highlight>
                  <a:srgbClr val="000000"/>
                </a:highlight>
              </a:rPr>
              <a:t>USB2.0 3/4</a:t>
            </a:r>
          </a:p>
          <a:p>
            <a:pPr>
              <a:spcBef>
                <a:spcPts val="0"/>
              </a:spcBef>
            </a:pPr>
            <a:endParaRPr lang="en-US" sz="800" b="1">
              <a:ln w="0"/>
              <a:solidFill>
                <a:srgbClr val="C00000"/>
              </a:solidFill>
              <a:highlight>
                <a:srgbClr val="000000"/>
              </a:highlight>
            </a:endParaRPr>
          </a:p>
        </p:txBody>
      </p:sp>
      <p:sp>
        <p:nvSpPr>
          <p:cNvPr id="45" name="Rectangle 44">
            <a:extLst>
              <a:ext uri="{FF2B5EF4-FFF2-40B4-BE49-F238E27FC236}">
                <a16:creationId xmlns:a16="http://schemas.microsoft.com/office/drawing/2014/main" id="{FC248A15-5C4B-AE2E-BFEA-B896F509EB78}"/>
              </a:ext>
            </a:extLst>
          </p:cNvPr>
          <p:cNvSpPr/>
          <p:nvPr/>
        </p:nvSpPr>
        <p:spPr>
          <a:xfrm>
            <a:off x="6009277" y="311889"/>
            <a:ext cx="942985" cy="455959"/>
          </a:xfrm>
          <a:prstGeom prst="rect">
            <a:avLst/>
          </a:prstGeom>
          <a:noFill/>
        </p:spPr>
        <p:txBody>
          <a:bodyPr wrap="square" lIns="121920" tIns="60960" rIns="121920" bIns="60960">
            <a:spAutoFit/>
          </a:bodyPr>
          <a:lstStyle/>
          <a:p>
            <a:pPr algn="ctr">
              <a:spcBef>
                <a:spcPts val="0"/>
              </a:spcBef>
            </a:pPr>
            <a:r>
              <a:rPr lang="en-US" sz="800" b="1">
                <a:ln w="0"/>
                <a:solidFill>
                  <a:schemeClr val="bg1"/>
                </a:solidFill>
                <a:highlight>
                  <a:srgbClr val="000000"/>
                </a:highlight>
              </a:rPr>
              <a:t>PD-less </a:t>
            </a:r>
            <a:r>
              <a:rPr lang="en-US" sz="800" b="1" err="1">
                <a:ln w="0"/>
                <a:solidFill>
                  <a:schemeClr val="bg1"/>
                </a:solidFill>
                <a:highlight>
                  <a:srgbClr val="000000"/>
                </a:highlight>
              </a:rPr>
              <a:t>TypeC</a:t>
            </a:r>
            <a:r>
              <a:rPr lang="en-US" sz="800" b="1">
                <a:ln w="0"/>
                <a:solidFill>
                  <a:schemeClr val="bg1"/>
                </a:solidFill>
                <a:highlight>
                  <a:srgbClr val="000000"/>
                </a:highlight>
              </a:rPr>
              <a:t> USB3.2 (P1/2)</a:t>
            </a:r>
          </a:p>
          <a:p>
            <a:pPr algn="ctr">
              <a:spcBef>
                <a:spcPts val="0"/>
              </a:spcBef>
            </a:pPr>
            <a:r>
              <a:rPr lang="en-US" sz="800" b="1">
                <a:ln w="0"/>
                <a:solidFill>
                  <a:schemeClr val="bg1"/>
                </a:solidFill>
                <a:highlight>
                  <a:srgbClr val="000000"/>
                </a:highlight>
              </a:rPr>
              <a:t>USB2 (P9)  </a:t>
            </a:r>
          </a:p>
        </p:txBody>
      </p:sp>
      <p:grpSp>
        <p:nvGrpSpPr>
          <p:cNvPr id="20" name="Group 19">
            <a:extLst>
              <a:ext uri="{FF2B5EF4-FFF2-40B4-BE49-F238E27FC236}">
                <a16:creationId xmlns:a16="http://schemas.microsoft.com/office/drawing/2014/main" id="{4F3E4D57-35D5-5F4D-21D6-2A3C57E9AFC6}"/>
              </a:ext>
            </a:extLst>
          </p:cNvPr>
          <p:cNvGrpSpPr/>
          <p:nvPr/>
        </p:nvGrpSpPr>
        <p:grpSpPr>
          <a:xfrm>
            <a:off x="8050837" y="289287"/>
            <a:ext cx="637685" cy="676124"/>
            <a:chOff x="8131416" y="122922"/>
            <a:chExt cx="637685" cy="676124"/>
          </a:xfrm>
        </p:grpSpPr>
        <p:sp>
          <p:nvSpPr>
            <p:cNvPr id="46" name="Rounded Rectangle 258">
              <a:extLst>
                <a:ext uri="{FF2B5EF4-FFF2-40B4-BE49-F238E27FC236}">
                  <a16:creationId xmlns:a16="http://schemas.microsoft.com/office/drawing/2014/main" id="{EB73EFC1-BEA2-9FCF-19ED-E36BBAA89895}"/>
                </a:ext>
              </a:extLst>
            </p:cNvPr>
            <p:cNvSpPr/>
            <p:nvPr/>
          </p:nvSpPr>
          <p:spPr>
            <a:xfrm>
              <a:off x="8294478" y="442393"/>
              <a:ext cx="354595" cy="3566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49" name="Rectangle 48">
              <a:extLst>
                <a:ext uri="{FF2B5EF4-FFF2-40B4-BE49-F238E27FC236}">
                  <a16:creationId xmlns:a16="http://schemas.microsoft.com/office/drawing/2014/main" id="{D18C848A-D7E8-EF8F-FB7E-A3BAAB094D0C}"/>
                </a:ext>
              </a:extLst>
            </p:cNvPr>
            <p:cNvSpPr/>
            <p:nvPr/>
          </p:nvSpPr>
          <p:spPr>
            <a:xfrm>
              <a:off x="8131416" y="122922"/>
              <a:ext cx="637685" cy="455959"/>
            </a:xfrm>
            <a:prstGeom prst="rect">
              <a:avLst/>
            </a:prstGeom>
            <a:noFill/>
          </p:spPr>
          <p:txBody>
            <a:bodyPr wrap="square" lIns="121920" tIns="60960" rIns="121920" bIns="60960">
              <a:spAutoFit/>
            </a:bodyPr>
            <a:lstStyle/>
            <a:p>
              <a:pPr algn="ctr">
                <a:spcBef>
                  <a:spcPts val="0"/>
                </a:spcBef>
              </a:pPr>
              <a:r>
                <a:rPr lang="en-US" sz="800" b="1">
                  <a:ln w="0"/>
                  <a:solidFill>
                    <a:schemeClr val="bg1"/>
                  </a:solidFill>
                  <a:highlight>
                    <a:srgbClr val="000000"/>
                  </a:highlight>
                </a:rPr>
                <a:t>HDMI 12G</a:t>
              </a:r>
            </a:p>
            <a:p>
              <a:pPr algn="ctr">
                <a:spcBef>
                  <a:spcPts val="0"/>
                </a:spcBef>
              </a:pPr>
              <a:r>
                <a:rPr lang="en-US" sz="800" b="1">
                  <a:ln w="0"/>
                  <a:solidFill>
                    <a:schemeClr val="bg1"/>
                  </a:solidFill>
                  <a:highlight>
                    <a:srgbClr val="000000"/>
                  </a:highlight>
                </a:rPr>
                <a:t>(DDI</a:t>
              </a:r>
              <a:r>
                <a:rPr lang="en-US" altLang="zh-TW" sz="800" b="1">
                  <a:ln w="0"/>
                  <a:solidFill>
                    <a:schemeClr val="bg1"/>
                  </a:solidFill>
                  <a:highlight>
                    <a:srgbClr val="000000"/>
                  </a:highlight>
                </a:rPr>
                <a:t>2</a:t>
              </a:r>
              <a:r>
                <a:rPr lang="en-US" sz="800" b="1">
                  <a:ln w="0"/>
                  <a:solidFill>
                    <a:schemeClr val="bg1"/>
                  </a:solidFill>
                  <a:highlight>
                    <a:srgbClr val="000000"/>
                  </a:highlight>
                </a:rPr>
                <a:t>)</a:t>
              </a:r>
            </a:p>
          </p:txBody>
        </p:sp>
      </p:grpSp>
      <p:grpSp>
        <p:nvGrpSpPr>
          <p:cNvPr id="47" name="Group 46">
            <a:extLst>
              <a:ext uri="{FF2B5EF4-FFF2-40B4-BE49-F238E27FC236}">
                <a16:creationId xmlns:a16="http://schemas.microsoft.com/office/drawing/2014/main" id="{83E1FC48-F632-6739-BDE1-1577A23CAE5A}"/>
              </a:ext>
            </a:extLst>
          </p:cNvPr>
          <p:cNvGrpSpPr/>
          <p:nvPr/>
        </p:nvGrpSpPr>
        <p:grpSpPr>
          <a:xfrm>
            <a:off x="7517108" y="285848"/>
            <a:ext cx="867657" cy="743716"/>
            <a:chOff x="7587885" y="118069"/>
            <a:chExt cx="867657" cy="743716"/>
          </a:xfrm>
        </p:grpSpPr>
        <p:sp>
          <p:nvSpPr>
            <p:cNvPr id="48" name="Rectangle 47">
              <a:extLst>
                <a:ext uri="{FF2B5EF4-FFF2-40B4-BE49-F238E27FC236}">
                  <a16:creationId xmlns:a16="http://schemas.microsoft.com/office/drawing/2014/main" id="{6259CF00-1B83-0BA5-3F5D-704AF63EF1AA}"/>
                </a:ext>
              </a:extLst>
            </p:cNvPr>
            <p:cNvSpPr/>
            <p:nvPr/>
          </p:nvSpPr>
          <p:spPr>
            <a:xfrm>
              <a:off x="7587885" y="118069"/>
              <a:ext cx="867657" cy="455959"/>
            </a:xfrm>
            <a:prstGeom prst="rect">
              <a:avLst/>
            </a:prstGeom>
            <a:noFill/>
          </p:spPr>
          <p:txBody>
            <a:bodyPr wrap="square" lIns="121920" tIns="60960" rIns="121920" bIns="60960">
              <a:spAutoFit/>
            </a:bodyPr>
            <a:lstStyle/>
            <a:p>
              <a:pPr algn="ctr"/>
              <a:r>
                <a:rPr lang="en-US" altLang="zh-TW" sz="800" b="1">
                  <a:ln w="0"/>
                  <a:solidFill>
                    <a:schemeClr val="bg1"/>
                  </a:solidFill>
                  <a:highlight>
                    <a:srgbClr val="000000"/>
                  </a:highlight>
                </a:rPr>
                <a:t>FS</a:t>
              </a:r>
              <a:r>
                <a:rPr lang="en-US" sz="800" b="1">
                  <a:ln w="0"/>
                  <a:solidFill>
                    <a:schemeClr val="bg1"/>
                  </a:solidFill>
                  <a:highlight>
                    <a:srgbClr val="000000"/>
                  </a:highlight>
                </a:rPr>
                <a:t>DP UHBR10 (DDI</a:t>
              </a:r>
              <a:r>
                <a:rPr lang="en-US" altLang="zh-TW" sz="800" b="1">
                  <a:ln w="0"/>
                  <a:solidFill>
                    <a:schemeClr val="bg1"/>
                  </a:solidFill>
                  <a:highlight>
                    <a:srgbClr val="000000"/>
                  </a:highlight>
                </a:rPr>
                <a:t>3</a:t>
              </a:r>
              <a:r>
                <a:rPr lang="en-US" sz="800" b="1">
                  <a:ln w="0"/>
                  <a:solidFill>
                    <a:schemeClr val="bg1"/>
                  </a:solidFill>
                  <a:highlight>
                    <a:srgbClr val="000000"/>
                  </a:highlight>
                </a:rPr>
                <a:t>)</a:t>
              </a:r>
            </a:p>
          </p:txBody>
        </p:sp>
        <p:sp>
          <p:nvSpPr>
            <p:cNvPr id="50" name="Rounded Rectangle 258">
              <a:extLst>
                <a:ext uri="{FF2B5EF4-FFF2-40B4-BE49-F238E27FC236}">
                  <a16:creationId xmlns:a16="http://schemas.microsoft.com/office/drawing/2014/main" id="{28053522-F315-3304-9E78-97CF27893935}"/>
                </a:ext>
              </a:extLst>
            </p:cNvPr>
            <p:cNvSpPr/>
            <p:nvPr/>
          </p:nvSpPr>
          <p:spPr>
            <a:xfrm>
              <a:off x="7839497" y="505132"/>
              <a:ext cx="354595" cy="35665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
        <p:nvSpPr>
          <p:cNvPr id="51" name="Rounded Rectangle 258">
            <a:extLst>
              <a:ext uri="{FF2B5EF4-FFF2-40B4-BE49-F238E27FC236}">
                <a16:creationId xmlns:a16="http://schemas.microsoft.com/office/drawing/2014/main" id="{583510C7-45F8-5CBD-55CD-E4B93456D43E}"/>
              </a:ext>
            </a:extLst>
          </p:cNvPr>
          <p:cNvSpPr/>
          <p:nvPr/>
        </p:nvSpPr>
        <p:spPr>
          <a:xfrm>
            <a:off x="6176966" y="718103"/>
            <a:ext cx="257191" cy="20377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2" name="Rounded Rectangle 258">
            <a:extLst>
              <a:ext uri="{FF2B5EF4-FFF2-40B4-BE49-F238E27FC236}">
                <a16:creationId xmlns:a16="http://schemas.microsoft.com/office/drawing/2014/main" id="{8E2747C9-85DC-B2D0-81F0-372C7FDCABDC}"/>
              </a:ext>
            </a:extLst>
          </p:cNvPr>
          <p:cNvSpPr/>
          <p:nvPr/>
        </p:nvSpPr>
        <p:spPr>
          <a:xfrm>
            <a:off x="6836134" y="715655"/>
            <a:ext cx="239689" cy="24271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57" name="Rectangle 56">
            <a:extLst>
              <a:ext uri="{FF2B5EF4-FFF2-40B4-BE49-F238E27FC236}">
                <a16:creationId xmlns:a16="http://schemas.microsoft.com/office/drawing/2014/main" id="{647F6F49-F31E-1D7D-B0C6-D0F24C0F59E3}"/>
              </a:ext>
            </a:extLst>
          </p:cNvPr>
          <p:cNvSpPr/>
          <p:nvPr/>
        </p:nvSpPr>
        <p:spPr>
          <a:xfrm>
            <a:off x="6755712" y="399890"/>
            <a:ext cx="538716" cy="345159"/>
          </a:xfrm>
          <a:prstGeom prst="rect">
            <a:avLst/>
          </a:prstGeom>
          <a:noFill/>
        </p:spPr>
        <p:txBody>
          <a:bodyPr wrap="square" lIns="121920" tIns="60960" rIns="121920" bIns="60960">
            <a:spAutoFit/>
          </a:bodyPr>
          <a:lstStyle/>
          <a:p>
            <a:pPr algn="ctr"/>
            <a:r>
              <a:rPr lang="en-US" altLang="zh-TW" sz="800" b="1">
                <a:ln w="0"/>
                <a:solidFill>
                  <a:schemeClr val="bg1"/>
                </a:solidFill>
                <a:highlight>
                  <a:srgbClr val="000000"/>
                </a:highlight>
              </a:rPr>
              <a:t>JBR</a:t>
            </a:r>
            <a:r>
              <a:rPr lang="zh-TW" altLang="en-US" sz="800" b="1">
                <a:ln w="0"/>
                <a:solidFill>
                  <a:schemeClr val="bg1"/>
                </a:solidFill>
                <a:highlight>
                  <a:srgbClr val="000000"/>
                </a:highlight>
              </a:rPr>
              <a:t> </a:t>
            </a:r>
            <a:r>
              <a:rPr lang="en-US" altLang="zh-TW" sz="800" b="1">
                <a:ln w="0"/>
                <a:solidFill>
                  <a:schemeClr val="bg1"/>
                </a:solidFill>
                <a:highlight>
                  <a:srgbClr val="000000"/>
                </a:highlight>
              </a:rPr>
              <a:t>TCP0</a:t>
            </a:r>
            <a:endParaRPr lang="en-US" sz="800" b="1">
              <a:ln w="0"/>
              <a:solidFill>
                <a:schemeClr val="bg1"/>
              </a:solidFill>
              <a:highlight>
                <a:srgbClr val="000000"/>
              </a:highlight>
            </a:endParaRPr>
          </a:p>
        </p:txBody>
      </p:sp>
      <p:sp>
        <p:nvSpPr>
          <p:cNvPr id="58" name="Rectangle 57">
            <a:extLst>
              <a:ext uri="{FF2B5EF4-FFF2-40B4-BE49-F238E27FC236}">
                <a16:creationId xmlns:a16="http://schemas.microsoft.com/office/drawing/2014/main" id="{89435918-0C36-C23F-D721-BD987AC0FB6E}"/>
              </a:ext>
            </a:extLst>
          </p:cNvPr>
          <p:cNvSpPr/>
          <p:nvPr/>
        </p:nvSpPr>
        <p:spPr>
          <a:xfrm>
            <a:off x="7137915" y="407248"/>
            <a:ext cx="538716" cy="345159"/>
          </a:xfrm>
          <a:prstGeom prst="rect">
            <a:avLst/>
          </a:prstGeom>
          <a:noFill/>
        </p:spPr>
        <p:txBody>
          <a:bodyPr wrap="square" lIns="121920" tIns="60960" rIns="121920" bIns="60960">
            <a:spAutoFit/>
          </a:bodyPr>
          <a:lstStyle/>
          <a:p>
            <a:pPr algn="ctr"/>
            <a:r>
              <a:rPr lang="en-US" altLang="zh-TW" sz="800" b="1">
                <a:ln w="0"/>
                <a:solidFill>
                  <a:schemeClr val="bg1"/>
                </a:solidFill>
                <a:highlight>
                  <a:srgbClr val="000000"/>
                </a:highlight>
              </a:rPr>
              <a:t>JBR</a:t>
            </a:r>
            <a:r>
              <a:rPr lang="zh-TW" altLang="en-US" sz="800" b="1">
                <a:ln w="0"/>
                <a:solidFill>
                  <a:schemeClr val="bg1"/>
                </a:solidFill>
                <a:highlight>
                  <a:srgbClr val="000000"/>
                </a:highlight>
              </a:rPr>
              <a:t> </a:t>
            </a:r>
            <a:r>
              <a:rPr lang="en-US" altLang="zh-TW" sz="800" b="1">
                <a:ln w="0"/>
                <a:solidFill>
                  <a:schemeClr val="bg1"/>
                </a:solidFill>
                <a:highlight>
                  <a:srgbClr val="000000"/>
                </a:highlight>
              </a:rPr>
              <a:t>TCP1</a:t>
            </a:r>
            <a:endParaRPr lang="en-US" sz="800" b="1">
              <a:ln w="0"/>
              <a:solidFill>
                <a:schemeClr val="bg1"/>
              </a:solidFill>
              <a:highlight>
                <a:srgbClr val="000000"/>
              </a:highlight>
            </a:endParaRPr>
          </a:p>
        </p:txBody>
      </p:sp>
      <p:sp>
        <p:nvSpPr>
          <p:cNvPr id="61" name="Rounded Rectangle 258">
            <a:extLst>
              <a:ext uri="{FF2B5EF4-FFF2-40B4-BE49-F238E27FC236}">
                <a16:creationId xmlns:a16="http://schemas.microsoft.com/office/drawing/2014/main" id="{38403FCB-1361-9FAE-8558-0A5AC2D355DD}"/>
              </a:ext>
            </a:extLst>
          </p:cNvPr>
          <p:cNvSpPr/>
          <p:nvPr/>
        </p:nvSpPr>
        <p:spPr>
          <a:xfrm>
            <a:off x="7271844" y="729624"/>
            <a:ext cx="239689" cy="24271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129" name="Group 128">
            <a:extLst>
              <a:ext uri="{FF2B5EF4-FFF2-40B4-BE49-F238E27FC236}">
                <a16:creationId xmlns:a16="http://schemas.microsoft.com/office/drawing/2014/main" id="{2AB9343C-9427-A81D-D447-5B3B9CEBC125}"/>
              </a:ext>
            </a:extLst>
          </p:cNvPr>
          <p:cNvGrpSpPr/>
          <p:nvPr/>
        </p:nvGrpSpPr>
        <p:grpSpPr>
          <a:xfrm>
            <a:off x="8553685" y="1457055"/>
            <a:ext cx="1182259" cy="516221"/>
            <a:chOff x="8527522" y="1764115"/>
            <a:chExt cx="1151593" cy="414510"/>
          </a:xfrm>
        </p:grpSpPr>
        <p:sp>
          <p:nvSpPr>
            <p:cNvPr id="130" name="Rounded Rectangle 258">
              <a:extLst>
                <a:ext uri="{FF2B5EF4-FFF2-40B4-BE49-F238E27FC236}">
                  <a16:creationId xmlns:a16="http://schemas.microsoft.com/office/drawing/2014/main" id="{7B9BCB32-0425-5B40-C714-C786DE94AE55}"/>
                </a:ext>
              </a:extLst>
            </p:cNvPr>
            <p:cNvSpPr/>
            <p:nvPr/>
          </p:nvSpPr>
          <p:spPr>
            <a:xfrm>
              <a:off x="8527522" y="1764115"/>
              <a:ext cx="276917" cy="4145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31" name="Rectangle 130">
              <a:extLst>
                <a:ext uri="{FF2B5EF4-FFF2-40B4-BE49-F238E27FC236}">
                  <a16:creationId xmlns:a16="http://schemas.microsoft.com/office/drawing/2014/main" id="{8FF8A4F7-58C0-5D61-D643-81F1F8F37622}"/>
                </a:ext>
              </a:extLst>
            </p:cNvPr>
            <p:cNvSpPr/>
            <p:nvPr/>
          </p:nvSpPr>
          <p:spPr>
            <a:xfrm>
              <a:off x="8689393" y="1852127"/>
              <a:ext cx="989722"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PSU CPU 12V</a:t>
              </a:r>
              <a:endParaRPr lang="en-US" sz="800" b="1">
                <a:ln w="0"/>
                <a:solidFill>
                  <a:schemeClr val="bg1"/>
                </a:solidFill>
                <a:highlight>
                  <a:srgbClr val="000000"/>
                </a:highlight>
              </a:endParaRPr>
            </a:p>
          </p:txBody>
        </p:sp>
      </p:grpSp>
      <p:sp>
        <p:nvSpPr>
          <p:cNvPr id="141" name="Rounded Rectangle 258">
            <a:extLst>
              <a:ext uri="{FF2B5EF4-FFF2-40B4-BE49-F238E27FC236}">
                <a16:creationId xmlns:a16="http://schemas.microsoft.com/office/drawing/2014/main" id="{CDB3243B-BD95-A77E-20DC-44C06D787DC1}"/>
              </a:ext>
            </a:extLst>
          </p:cNvPr>
          <p:cNvSpPr/>
          <p:nvPr/>
        </p:nvSpPr>
        <p:spPr>
          <a:xfrm>
            <a:off x="8449227" y="4681123"/>
            <a:ext cx="141316" cy="25572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3" name="Rounded Rectangle 258">
            <a:extLst>
              <a:ext uri="{FF2B5EF4-FFF2-40B4-BE49-F238E27FC236}">
                <a16:creationId xmlns:a16="http://schemas.microsoft.com/office/drawing/2014/main" id="{1C0A3B38-E0C2-49A3-C21C-9FA9D22BFC4D}"/>
              </a:ext>
            </a:extLst>
          </p:cNvPr>
          <p:cNvSpPr/>
          <p:nvPr/>
        </p:nvSpPr>
        <p:spPr>
          <a:xfrm>
            <a:off x="8439388" y="5412291"/>
            <a:ext cx="141316" cy="223489"/>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4" name="Rounded Rectangle 217">
            <a:extLst>
              <a:ext uri="{FF2B5EF4-FFF2-40B4-BE49-F238E27FC236}">
                <a16:creationId xmlns:a16="http://schemas.microsoft.com/office/drawing/2014/main" id="{CBCFF8B5-4C72-1FBF-97BA-9184CD4AA499}"/>
              </a:ext>
            </a:extLst>
          </p:cNvPr>
          <p:cNvSpPr/>
          <p:nvPr/>
        </p:nvSpPr>
        <p:spPr>
          <a:xfrm>
            <a:off x="7754221" y="5618300"/>
            <a:ext cx="678120" cy="22836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5" name="Rectangle 224">
            <a:extLst>
              <a:ext uri="{FF2B5EF4-FFF2-40B4-BE49-F238E27FC236}">
                <a16:creationId xmlns:a16="http://schemas.microsoft.com/office/drawing/2014/main" id="{38549E94-2DA0-5DCB-57A8-43942FB2D40D}"/>
              </a:ext>
            </a:extLst>
          </p:cNvPr>
          <p:cNvSpPr/>
          <p:nvPr/>
        </p:nvSpPr>
        <p:spPr>
          <a:xfrm>
            <a:off x="7681646" y="5798798"/>
            <a:ext cx="878071" cy="317395"/>
          </a:xfrm>
          <a:prstGeom prst="rect">
            <a:avLst/>
          </a:prstGeom>
          <a:noFill/>
        </p:spPr>
        <p:txBody>
          <a:bodyPr wrap="square" lIns="121920" tIns="60960" rIns="121920" bIns="60960">
            <a:spAutoFit/>
          </a:bodyPr>
          <a:lstStyle/>
          <a:p>
            <a:pPr algn="ctr"/>
            <a:r>
              <a:rPr lang="en-US" sz="700" b="1">
                <a:ln w="0"/>
                <a:solidFill>
                  <a:schemeClr val="bg1"/>
                </a:solidFill>
              </a:rPr>
              <a:t>SINAI2/NEVO Conn</a:t>
            </a:r>
          </a:p>
        </p:txBody>
      </p:sp>
      <p:grpSp>
        <p:nvGrpSpPr>
          <p:cNvPr id="226" name="Group 225">
            <a:extLst>
              <a:ext uri="{FF2B5EF4-FFF2-40B4-BE49-F238E27FC236}">
                <a16:creationId xmlns:a16="http://schemas.microsoft.com/office/drawing/2014/main" id="{C5BAEC43-7062-CCD3-BB79-D2689137688D}"/>
              </a:ext>
            </a:extLst>
          </p:cNvPr>
          <p:cNvGrpSpPr/>
          <p:nvPr/>
        </p:nvGrpSpPr>
        <p:grpSpPr>
          <a:xfrm>
            <a:off x="7147115" y="5634863"/>
            <a:ext cx="673044" cy="524411"/>
            <a:chOff x="3582106" y="1341760"/>
            <a:chExt cx="631609" cy="360788"/>
          </a:xfrm>
        </p:grpSpPr>
        <p:sp>
          <p:nvSpPr>
            <p:cNvPr id="227" name="Rounded Rectangle 217">
              <a:extLst>
                <a:ext uri="{FF2B5EF4-FFF2-40B4-BE49-F238E27FC236}">
                  <a16:creationId xmlns:a16="http://schemas.microsoft.com/office/drawing/2014/main" id="{F7FF6150-9C95-8E3D-8863-40D4CDEA0F95}"/>
                </a:ext>
              </a:extLst>
            </p:cNvPr>
            <p:cNvSpPr/>
            <p:nvPr/>
          </p:nvSpPr>
          <p:spPr>
            <a:xfrm>
              <a:off x="3724255" y="1341760"/>
              <a:ext cx="369556" cy="15166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28" name="Rectangle 227">
              <a:extLst>
                <a:ext uri="{FF2B5EF4-FFF2-40B4-BE49-F238E27FC236}">
                  <a16:creationId xmlns:a16="http://schemas.microsoft.com/office/drawing/2014/main" id="{4A3D62F6-A143-FD69-5222-9C3DAF0E321A}"/>
                </a:ext>
              </a:extLst>
            </p:cNvPr>
            <p:cNvSpPr/>
            <p:nvPr/>
          </p:nvSpPr>
          <p:spPr>
            <a:xfrm>
              <a:off x="3582106" y="1484184"/>
              <a:ext cx="631609" cy="218364"/>
            </a:xfrm>
            <a:prstGeom prst="rect">
              <a:avLst/>
            </a:prstGeom>
            <a:noFill/>
          </p:spPr>
          <p:txBody>
            <a:bodyPr wrap="square" lIns="121920" tIns="60960" rIns="121920" bIns="60960">
              <a:spAutoFit/>
            </a:bodyPr>
            <a:lstStyle/>
            <a:p>
              <a:pPr algn="ctr"/>
              <a:r>
                <a:rPr lang="en-US" sz="700" b="1" err="1">
                  <a:ln w="0"/>
                  <a:solidFill>
                    <a:schemeClr val="bg1"/>
                  </a:solidFill>
                  <a:highlight>
                    <a:srgbClr val="000000"/>
                  </a:highlight>
                </a:rPr>
                <a:t>InteC</a:t>
              </a:r>
              <a:r>
                <a:rPr lang="en-US" sz="700" b="1">
                  <a:ln w="0"/>
                  <a:solidFill>
                    <a:schemeClr val="bg1"/>
                  </a:solidFill>
                  <a:highlight>
                    <a:srgbClr val="000000"/>
                  </a:highlight>
                </a:rPr>
                <a:t> (CPU)</a:t>
              </a:r>
            </a:p>
          </p:txBody>
        </p:sp>
      </p:grpSp>
      <p:grpSp>
        <p:nvGrpSpPr>
          <p:cNvPr id="231" name="Group 230">
            <a:extLst>
              <a:ext uri="{FF2B5EF4-FFF2-40B4-BE49-F238E27FC236}">
                <a16:creationId xmlns:a16="http://schemas.microsoft.com/office/drawing/2014/main" id="{91C3ACDA-0451-05DA-6254-6676891A17EC}"/>
              </a:ext>
            </a:extLst>
          </p:cNvPr>
          <p:cNvGrpSpPr/>
          <p:nvPr/>
        </p:nvGrpSpPr>
        <p:grpSpPr>
          <a:xfrm>
            <a:off x="6764026" y="5649234"/>
            <a:ext cx="684596" cy="523790"/>
            <a:chOff x="6571398" y="5206400"/>
            <a:chExt cx="673044" cy="523790"/>
          </a:xfrm>
        </p:grpSpPr>
        <p:sp>
          <p:nvSpPr>
            <p:cNvPr id="235" name="Rounded Rectangle 217">
              <a:extLst>
                <a:ext uri="{FF2B5EF4-FFF2-40B4-BE49-F238E27FC236}">
                  <a16:creationId xmlns:a16="http://schemas.microsoft.com/office/drawing/2014/main" id="{A3969137-4268-3FDD-68C2-8C554FDB9683}"/>
                </a:ext>
              </a:extLst>
            </p:cNvPr>
            <p:cNvSpPr/>
            <p:nvPr/>
          </p:nvSpPr>
          <p:spPr>
            <a:xfrm>
              <a:off x="6686195" y="5206400"/>
              <a:ext cx="393800" cy="22044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36" name="Rectangle 235">
              <a:extLst>
                <a:ext uri="{FF2B5EF4-FFF2-40B4-BE49-F238E27FC236}">
                  <a16:creationId xmlns:a16="http://schemas.microsoft.com/office/drawing/2014/main" id="{0577CEB0-9720-D6FC-DBD3-83B726088642}"/>
                </a:ext>
              </a:extLst>
            </p:cNvPr>
            <p:cNvSpPr/>
            <p:nvPr/>
          </p:nvSpPr>
          <p:spPr>
            <a:xfrm>
              <a:off x="6571398" y="5412795"/>
              <a:ext cx="673044" cy="317395"/>
            </a:xfrm>
            <a:prstGeom prst="rect">
              <a:avLst/>
            </a:prstGeom>
            <a:noFill/>
          </p:spPr>
          <p:txBody>
            <a:bodyPr wrap="square" lIns="121920" tIns="60960" rIns="121920" bIns="60960">
              <a:spAutoFit/>
            </a:bodyPr>
            <a:lstStyle/>
            <a:p>
              <a:pPr algn="ctr"/>
              <a:r>
                <a:rPr lang="en-US" sz="700" b="1" err="1">
                  <a:ln w="0"/>
                  <a:solidFill>
                    <a:schemeClr val="bg1"/>
                  </a:solidFill>
                  <a:highlight>
                    <a:srgbClr val="000000"/>
                  </a:highlight>
                </a:rPr>
                <a:t>InteC</a:t>
              </a:r>
              <a:r>
                <a:rPr lang="en-US" sz="700" b="1">
                  <a:ln w="0"/>
                  <a:solidFill>
                    <a:schemeClr val="bg1"/>
                  </a:solidFill>
                  <a:highlight>
                    <a:srgbClr val="000000"/>
                  </a:highlight>
                </a:rPr>
                <a:t> (PCH)</a:t>
              </a:r>
            </a:p>
          </p:txBody>
        </p:sp>
      </p:grpSp>
      <p:sp>
        <p:nvSpPr>
          <p:cNvPr id="241" name="Rounded Rectangle 217">
            <a:extLst>
              <a:ext uri="{FF2B5EF4-FFF2-40B4-BE49-F238E27FC236}">
                <a16:creationId xmlns:a16="http://schemas.microsoft.com/office/drawing/2014/main" id="{4DD7F89A-4A00-4E0B-0AC0-F4A989EAB7BB}"/>
              </a:ext>
            </a:extLst>
          </p:cNvPr>
          <p:cNvSpPr/>
          <p:nvPr/>
        </p:nvSpPr>
        <p:spPr>
          <a:xfrm>
            <a:off x="6199587" y="5025122"/>
            <a:ext cx="1047212" cy="18492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42" name="Rectangle 241">
            <a:extLst>
              <a:ext uri="{FF2B5EF4-FFF2-40B4-BE49-F238E27FC236}">
                <a16:creationId xmlns:a16="http://schemas.microsoft.com/office/drawing/2014/main" id="{BFC7420A-4D24-AF6D-B907-76C209CAF6D4}"/>
              </a:ext>
            </a:extLst>
          </p:cNvPr>
          <p:cNvSpPr/>
          <p:nvPr/>
        </p:nvSpPr>
        <p:spPr>
          <a:xfrm>
            <a:off x="6168713" y="5007841"/>
            <a:ext cx="1145807" cy="220445"/>
          </a:xfrm>
          <a:prstGeom prst="rect">
            <a:avLst/>
          </a:prstGeom>
          <a:noFill/>
        </p:spPr>
        <p:txBody>
          <a:bodyPr wrap="square" lIns="121920" tIns="60960" rIns="121920" bIns="60960">
            <a:spAutoFit/>
          </a:bodyPr>
          <a:lstStyle/>
          <a:p>
            <a:pPr algn="ctr"/>
            <a:r>
              <a:rPr lang="en-US" sz="700" b="1">
                <a:ln w="0"/>
                <a:solidFill>
                  <a:schemeClr val="bg1"/>
                </a:solidFill>
              </a:rPr>
              <a:t>2x12 ATX Conn</a:t>
            </a:r>
          </a:p>
        </p:txBody>
      </p:sp>
      <p:sp>
        <p:nvSpPr>
          <p:cNvPr id="259" name="Rounded Rectangle 217">
            <a:extLst>
              <a:ext uri="{FF2B5EF4-FFF2-40B4-BE49-F238E27FC236}">
                <a16:creationId xmlns:a16="http://schemas.microsoft.com/office/drawing/2014/main" id="{A6E909CE-4993-DE29-CD1F-04A4F5956914}"/>
              </a:ext>
            </a:extLst>
          </p:cNvPr>
          <p:cNvSpPr/>
          <p:nvPr/>
        </p:nvSpPr>
        <p:spPr>
          <a:xfrm rot="16200000">
            <a:off x="3886112" y="5174342"/>
            <a:ext cx="713987" cy="1420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1" name="Rectangle 260">
            <a:extLst>
              <a:ext uri="{FF2B5EF4-FFF2-40B4-BE49-F238E27FC236}">
                <a16:creationId xmlns:a16="http://schemas.microsoft.com/office/drawing/2014/main" id="{9CCC0F10-4562-501E-9A2E-D5966A8958E7}"/>
              </a:ext>
            </a:extLst>
          </p:cNvPr>
          <p:cNvSpPr/>
          <p:nvPr/>
        </p:nvSpPr>
        <p:spPr>
          <a:xfrm rot="16200000">
            <a:off x="3863360" y="5129948"/>
            <a:ext cx="800858" cy="230832"/>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TTK3 HDR</a:t>
            </a:r>
          </a:p>
        </p:txBody>
      </p:sp>
      <p:sp>
        <p:nvSpPr>
          <p:cNvPr id="264" name="Rectangle 263">
            <a:extLst>
              <a:ext uri="{FF2B5EF4-FFF2-40B4-BE49-F238E27FC236}">
                <a16:creationId xmlns:a16="http://schemas.microsoft.com/office/drawing/2014/main" id="{BD2F4F25-8167-31CA-A601-7725CDFF2B31}"/>
              </a:ext>
            </a:extLst>
          </p:cNvPr>
          <p:cNvSpPr/>
          <p:nvPr/>
        </p:nvSpPr>
        <p:spPr>
          <a:xfrm rot="16200000">
            <a:off x="3620961" y="4818033"/>
            <a:ext cx="743903" cy="230832"/>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SF600 HDR</a:t>
            </a:r>
          </a:p>
        </p:txBody>
      </p:sp>
      <p:sp>
        <p:nvSpPr>
          <p:cNvPr id="266" name="Rounded Rectangle 217">
            <a:extLst>
              <a:ext uri="{FF2B5EF4-FFF2-40B4-BE49-F238E27FC236}">
                <a16:creationId xmlns:a16="http://schemas.microsoft.com/office/drawing/2014/main" id="{9C7B8DF9-E7DA-AA66-355F-7B9509CBDB96}"/>
              </a:ext>
            </a:extLst>
          </p:cNvPr>
          <p:cNvSpPr/>
          <p:nvPr/>
        </p:nvSpPr>
        <p:spPr>
          <a:xfrm rot="16200000">
            <a:off x="3711834" y="4877085"/>
            <a:ext cx="558862" cy="14204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74" name="Rounded Rectangle 217">
            <a:extLst>
              <a:ext uri="{FF2B5EF4-FFF2-40B4-BE49-F238E27FC236}">
                <a16:creationId xmlns:a16="http://schemas.microsoft.com/office/drawing/2014/main" id="{E22D679C-6659-CECE-BBCA-81D65A5434A8}"/>
              </a:ext>
            </a:extLst>
          </p:cNvPr>
          <p:cNvSpPr/>
          <p:nvPr/>
        </p:nvSpPr>
        <p:spPr>
          <a:xfrm>
            <a:off x="6325123" y="5381456"/>
            <a:ext cx="620919" cy="23177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76" name="Rectangle 275">
            <a:extLst>
              <a:ext uri="{FF2B5EF4-FFF2-40B4-BE49-F238E27FC236}">
                <a16:creationId xmlns:a16="http://schemas.microsoft.com/office/drawing/2014/main" id="{657A0A78-0749-A9F9-D909-5EB9C7EEA039}"/>
              </a:ext>
            </a:extLst>
          </p:cNvPr>
          <p:cNvSpPr/>
          <p:nvPr/>
        </p:nvSpPr>
        <p:spPr>
          <a:xfrm>
            <a:off x="6197752" y="5412004"/>
            <a:ext cx="878071" cy="190671"/>
          </a:xfrm>
          <a:prstGeom prst="rect">
            <a:avLst/>
          </a:prstGeom>
          <a:noFill/>
        </p:spPr>
        <p:txBody>
          <a:bodyPr wrap="square" lIns="121920" tIns="60960" rIns="121920" bIns="60960">
            <a:spAutoFit/>
          </a:bodyPr>
          <a:lstStyle/>
          <a:p>
            <a:pPr algn="ctr"/>
            <a:r>
              <a:rPr lang="en-US" sz="700" b="1">
                <a:ln w="0"/>
                <a:solidFill>
                  <a:schemeClr val="bg1"/>
                </a:solidFill>
              </a:rPr>
              <a:t>PORT 80 LED</a:t>
            </a:r>
          </a:p>
        </p:txBody>
      </p:sp>
      <p:grpSp>
        <p:nvGrpSpPr>
          <p:cNvPr id="279" name="Group 278">
            <a:extLst>
              <a:ext uri="{FF2B5EF4-FFF2-40B4-BE49-F238E27FC236}">
                <a16:creationId xmlns:a16="http://schemas.microsoft.com/office/drawing/2014/main" id="{9C6DCC04-000C-0B45-F578-0FDEB8405017}"/>
              </a:ext>
            </a:extLst>
          </p:cNvPr>
          <p:cNvGrpSpPr/>
          <p:nvPr/>
        </p:nvGrpSpPr>
        <p:grpSpPr>
          <a:xfrm>
            <a:off x="6164467" y="5625492"/>
            <a:ext cx="503614" cy="474017"/>
            <a:chOff x="1803557" y="1608713"/>
            <a:chExt cx="503614" cy="474017"/>
          </a:xfrm>
        </p:grpSpPr>
        <p:sp>
          <p:nvSpPr>
            <p:cNvPr id="282" name="Rectangle 281">
              <a:extLst>
                <a:ext uri="{FF2B5EF4-FFF2-40B4-BE49-F238E27FC236}">
                  <a16:creationId xmlns:a16="http://schemas.microsoft.com/office/drawing/2014/main" id="{7EFE638E-CECD-95C6-DA6E-D877FE91039E}"/>
                </a:ext>
              </a:extLst>
            </p:cNvPr>
            <p:cNvSpPr/>
            <p:nvPr/>
          </p:nvSpPr>
          <p:spPr>
            <a:xfrm>
              <a:off x="1803557" y="1737571"/>
              <a:ext cx="503614" cy="345159"/>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PWR BTN</a:t>
              </a:r>
            </a:p>
          </p:txBody>
        </p:sp>
        <p:sp>
          <p:nvSpPr>
            <p:cNvPr id="283" name="Rounded Rectangle 258">
              <a:extLst>
                <a:ext uri="{FF2B5EF4-FFF2-40B4-BE49-F238E27FC236}">
                  <a16:creationId xmlns:a16="http://schemas.microsoft.com/office/drawing/2014/main" id="{30A7C1EE-C3FD-2DEA-6DA6-E8CFAA066581}"/>
                </a:ext>
              </a:extLst>
            </p:cNvPr>
            <p:cNvSpPr/>
            <p:nvPr/>
          </p:nvSpPr>
          <p:spPr>
            <a:xfrm>
              <a:off x="1967441" y="1608713"/>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87" name="Group 286">
            <a:extLst>
              <a:ext uri="{FF2B5EF4-FFF2-40B4-BE49-F238E27FC236}">
                <a16:creationId xmlns:a16="http://schemas.microsoft.com/office/drawing/2014/main" id="{8BBF9526-DD81-0695-87E6-8489B80FC34F}"/>
              </a:ext>
            </a:extLst>
          </p:cNvPr>
          <p:cNvGrpSpPr/>
          <p:nvPr/>
        </p:nvGrpSpPr>
        <p:grpSpPr>
          <a:xfrm>
            <a:off x="6435023" y="5639588"/>
            <a:ext cx="451694" cy="468490"/>
            <a:chOff x="1877192" y="1558999"/>
            <a:chExt cx="451694" cy="468490"/>
          </a:xfrm>
        </p:grpSpPr>
        <p:sp>
          <p:nvSpPr>
            <p:cNvPr id="288" name="Rectangle 287">
              <a:extLst>
                <a:ext uri="{FF2B5EF4-FFF2-40B4-BE49-F238E27FC236}">
                  <a16:creationId xmlns:a16="http://schemas.microsoft.com/office/drawing/2014/main" id="{234E894A-EB23-B57B-6BFB-B9349729132A}"/>
                </a:ext>
              </a:extLst>
            </p:cNvPr>
            <p:cNvSpPr/>
            <p:nvPr/>
          </p:nvSpPr>
          <p:spPr>
            <a:xfrm>
              <a:off x="1877192" y="1682330"/>
              <a:ext cx="451694" cy="345159"/>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RST BTN</a:t>
              </a:r>
            </a:p>
          </p:txBody>
        </p:sp>
        <p:sp>
          <p:nvSpPr>
            <p:cNvPr id="289" name="Rounded Rectangle 258">
              <a:extLst>
                <a:ext uri="{FF2B5EF4-FFF2-40B4-BE49-F238E27FC236}">
                  <a16:creationId xmlns:a16="http://schemas.microsoft.com/office/drawing/2014/main" id="{4995FE09-BDF3-879D-110A-EAED30090F5F}"/>
                </a:ext>
              </a:extLst>
            </p:cNvPr>
            <p:cNvSpPr/>
            <p:nvPr/>
          </p:nvSpPr>
          <p:spPr>
            <a:xfrm>
              <a:off x="2017716" y="1558999"/>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91" name="Group 290">
            <a:extLst>
              <a:ext uri="{FF2B5EF4-FFF2-40B4-BE49-F238E27FC236}">
                <a16:creationId xmlns:a16="http://schemas.microsoft.com/office/drawing/2014/main" id="{DBF1E28F-FDD6-BED7-7D22-2E9574584D34}"/>
              </a:ext>
            </a:extLst>
          </p:cNvPr>
          <p:cNvGrpSpPr/>
          <p:nvPr/>
        </p:nvGrpSpPr>
        <p:grpSpPr>
          <a:xfrm>
            <a:off x="4579817" y="6217221"/>
            <a:ext cx="1516183" cy="489618"/>
            <a:chOff x="1330621" y="1615661"/>
            <a:chExt cx="1533888" cy="468855"/>
          </a:xfrm>
        </p:grpSpPr>
        <p:sp>
          <p:nvSpPr>
            <p:cNvPr id="292" name="Rectangle 291">
              <a:extLst>
                <a:ext uri="{FF2B5EF4-FFF2-40B4-BE49-F238E27FC236}">
                  <a16:creationId xmlns:a16="http://schemas.microsoft.com/office/drawing/2014/main" id="{0C45433C-91B1-47A8-8988-6E86A27C6BB7}"/>
                </a:ext>
              </a:extLst>
            </p:cNvPr>
            <p:cNvSpPr/>
            <p:nvPr/>
          </p:nvSpPr>
          <p:spPr>
            <a:xfrm>
              <a:off x="1330621" y="1860095"/>
              <a:ext cx="1533888" cy="224421"/>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uAB </a:t>
              </a:r>
              <a:r>
                <a:rPr lang="en-US" altLang="zh-TW" sz="800" b="1">
                  <a:ln w="0"/>
                  <a:solidFill>
                    <a:schemeClr val="bg1"/>
                  </a:solidFill>
                  <a:highlight>
                    <a:srgbClr val="000000"/>
                  </a:highlight>
                </a:rPr>
                <a:t>Serial debug</a:t>
              </a:r>
              <a:endParaRPr lang="en-US" sz="800" b="1">
                <a:ln w="0"/>
                <a:solidFill>
                  <a:schemeClr val="bg1"/>
                </a:solidFill>
                <a:highlight>
                  <a:srgbClr val="000000"/>
                </a:highlight>
              </a:endParaRPr>
            </a:p>
          </p:txBody>
        </p:sp>
        <p:cxnSp>
          <p:nvCxnSpPr>
            <p:cNvPr id="293" name="Straight Arrow Connector 292">
              <a:extLst>
                <a:ext uri="{FF2B5EF4-FFF2-40B4-BE49-F238E27FC236}">
                  <a16:creationId xmlns:a16="http://schemas.microsoft.com/office/drawing/2014/main" id="{C83C47D3-BF1F-15DD-C71B-DF90C0A93F8F}"/>
                </a:ext>
              </a:extLst>
            </p:cNvPr>
            <p:cNvCxnSpPr>
              <a:cxnSpLocks/>
            </p:cNvCxnSpPr>
            <p:nvPr/>
          </p:nvCxnSpPr>
          <p:spPr>
            <a:xfrm flipV="1">
              <a:off x="2053743" y="1756000"/>
              <a:ext cx="0" cy="127584"/>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4" name="Rounded Rectangle 258">
              <a:extLst>
                <a:ext uri="{FF2B5EF4-FFF2-40B4-BE49-F238E27FC236}">
                  <a16:creationId xmlns:a16="http://schemas.microsoft.com/office/drawing/2014/main" id="{1FBD2749-B4DC-3D48-1CB9-E2261EF27537}"/>
                </a:ext>
              </a:extLst>
            </p:cNvPr>
            <p:cNvSpPr/>
            <p:nvPr/>
          </p:nvSpPr>
          <p:spPr>
            <a:xfrm>
              <a:off x="1962836" y="1615661"/>
              <a:ext cx="181815" cy="155574"/>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grpSp>
        <p:nvGrpSpPr>
          <p:cNvPr id="297" name="Group 296">
            <a:extLst>
              <a:ext uri="{FF2B5EF4-FFF2-40B4-BE49-F238E27FC236}">
                <a16:creationId xmlns:a16="http://schemas.microsoft.com/office/drawing/2014/main" id="{F3A55EE8-2017-2F25-0A20-6A73AB676D95}"/>
              </a:ext>
            </a:extLst>
          </p:cNvPr>
          <p:cNvGrpSpPr/>
          <p:nvPr/>
        </p:nvGrpSpPr>
        <p:grpSpPr>
          <a:xfrm>
            <a:off x="4463407" y="3962797"/>
            <a:ext cx="982065" cy="511295"/>
            <a:chOff x="4133683" y="5023399"/>
            <a:chExt cx="1037072" cy="540085"/>
          </a:xfrm>
        </p:grpSpPr>
        <p:sp>
          <p:nvSpPr>
            <p:cNvPr id="298" name="Rounded Rectangle 217">
              <a:extLst>
                <a:ext uri="{FF2B5EF4-FFF2-40B4-BE49-F238E27FC236}">
                  <a16:creationId xmlns:a16="http://schemas.microsoft.com/office/drawing/2014/main" id="{DCDC6CAC-1C89-2DBA-9FF6-AB035B6778C4}"/>
                </a:ext>
              </a:extLst>
            </p:cNvPr>
            <p:cNvSpPr/>
            <p:nvPr/>
          </p:nvSpPr>
          <p:spPr>
            <a:xfrm>
              <a:off x="4965875" y="5094316"/>
              <a:ext cx="204880" cy="374996"/>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1" name="Rectangle 300">
              <a:extLst>
                <a:ext uri="{FF2B5EF4-FFF2-40B4-BE49-F238E27FC236}">
                  <a16:creationId xmlns:a16="http://schemas.microsoft.com/office/drawing/2014/main" id="{603D2D51-0538-A11A-4059-D7EA5C89991D}"/>
                </a:ext>
              </a:extLst>
            </p:cNvPr>
            <p:cNvSpPr/>
            <p:nvPr/>
          </p:nvSpPr>
          <p:spPr>
            <a:xfrm>
              <a:off x="4133683" y="5023399"/>
              <a:ext cx="995265" cy="54008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FP Type-A Internal Cable</a:t>
              </a:r>
            </a:p>
            <a:p>
              <a:pPr algn="ctr">
                <a:spcBef>
                  <a:spcPts val="0"/>
                </a:spcBef>
              </a:pPr>
              <a:r>
                <a:rPr lang="en-US" sz="700" b="1">
                  <a:ln w="0"/>
                  <a:solidFill>
                    <a:schemeClr val="bg1"/>
                  </a:solidFill>
                  <a:highlight>
                    <a:srgbClr val="000000"/>
                  </a:highlight>
                </a:rPr>
                <a:t>USB3.2 P9/10</a:t>
              </a:r>
            </a:p>
            <a:p>
              <a:pPr algn="ctr">
                <a:spcBef>
                  <a:spcPts val="0"/>
                </a:spcBef>
              </a:pPr>
              <a:r>
                <a:rPr lang="en-US" sz="700" b="1">
                  <a:ln w="0"/>
                  <a:solidFill>
                    <a:schemeClr val="bg1"/>
                  </a:solidFill>
                  <a:highlight>
                    <a:srgbClr val="000000"/>
                  </a:highlight>
                </a:rPr>
                <a:t>USB2.0 P5/12</a:t>
              </a:r>
            </a:p>
          </p:txBody>
        </p:sp>
      </p:grpSp>
      <p:grpSp>
        <p:nvGrpSpPr>
          <p:cNvPr id="302" name="Group 301">
            <a:extLst>
              <a:ext uri="{FF2B5EF4-FFF2-40B4-BE49-F238E27FC236}">
                <a16:creationId xmlns:a16="http://schemas.microsoft.com/office/drawing/2014/main" id="{0C6BAB82-7241-7135-1978-B98299D4BA95}"/>
              </a:ext>
            </a:extLst>
          </p:cNvPr>
          <p:cNvGrpSpPr/>
          <p:nvPr/>
        </p:nvGrpSpPr>
        <p:grpSpPr>
          <a:xfrm>
            <a:off x="5530498" y="3892167"/>
            <a:ext cx="2890132" cy="220445"/>
            <a:chOff x="3715374" y="1269306"/>
            <a:chExt cx="1871830" cy="969664"/>
          </a:xfrm>
        </p:grpSpPr>
        <p:sp>
          <p:nvSpPr>
            <p:cNvPr id="303" name="Rounded Rectangle 217">
              <a:extLst>
                <a:ext uri="{FF2B5EF4-FFF2-40B4-BE49-F238E27FC236}">
                  <a16:creationId xmlns:a16="http://schemas.microsoft.com/office/drawing/2014/main" id="{5E178E09-C51F-4B45-37B7-C92355C2080A}"/>
                </a:ext>
              </a:extLst>
            </p:cNvPr>
            <p:cNvSpPr/>
            <p:nvPr/>
          </p:nvSpPr>
          <p:spPr>
            <a:xfrm>
              <a:off x="3715374" y="1316694"/>
              <a:ext cx="1871830" cy="7268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4" name="Rectangle 303">
              <a:extLst>
                <a:ext uri="{FF2B5EF4-FFF2-40B4-BE49-F238E27FC236}">
                  <a16:creationId xmlns:a16="http://schemas.microsoft.com/office/drawing/2014/main" id="{029506E5-019D-024F-FAFD-123AA01FC64F}"/>
                </a:ext>
              </a:extLst>
            </p:cNvPr>
            <p:cNvSpPr/>
            <p:nvPr/>
          </p:nvSpPr>
          <p:spPr>
            <a:xfrm>
              <a:off x="3862244" y="1269306"/>
              <a:ext cx="1498849" cy="969664"/>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DDR5 UDIMM (Ch0/2) ; SPD add=A0</a:t>
              </a:r>
            </a:p>
          </p:txBody>
        </p:sp>
      </p:grpSp>
      <p:grpSp>
        <p:nvGrpSpPr>
          <p:cNvPr id="305" name="Group 304">
            <a:extLst>
              <a:ext uri="{FF2B5EF4-FFF2-40B4-BE49-F238E27FC236}">
                <a16:creationId xmlns:a16="http://schemas.microsoft.com/office/drawing/2014/main" id="{91CB2D79-2CD8-A798-F64E-42EC708A2035}"/>
              </a:ext>
            </a:extLst>
          </p:cNvPr>
          <p:cNvGrpSpPr/>
          <p:nvPr/>
        </p:nvGrpSpPr>
        <p:grpSpPr>
          <a:xfrm>
            <a:off x="5528269" y="4064955"/>
            <a:ext cx="2890132" cy="220445"/>
            <a:chOff x="3715374" y="1269306"/>
            <a:chExt cx="1871830" cy="969664"/>
          </a:xfrm>
        </p:grpSpPr>
        <p:sp>
          <p:nvSpPr>
            <p:cNvPr id="306" name="Rounded Rectangle 217">
              <a:extLst>
                <a:ext uri="{FF2B5EF4-FFF2-40B4-BE49-F238E27FC236}">
                  <a16:creationId xmlns:a16="http://schemas.microsoft.com/office/drawing/2014/main" id="{4D2D4A09-BCB1-E55F-4D1B-23680025C03E}"/>
                </a:ext>
              </a:extLst>
            </p:cNvPr>
            <p:cNvSpPr/>
            <p:nvPr/>
          </p:nvSpPr>
          <p:spPr>
            <a:xfrm>
              <a:off x="3715374" y="1316694"/>
              <a:ext cx="1871830" cy="72682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07" name="Rectangle 306">
              <a:extLst>
                <a:ext uri="{FF2B5EF4-FFF2-40B4-BE49-F238E27FC236}">
                  <a16:creationId xmlns:a16="http://schemas.microsoft.com/office/drawing/2014/main" id="{7DB95602-8858-DBC5-579D-7266CFB97BAE}"/>
                </a:ext>
              </a:extLst>
            </p:cNvPr>
            <p:cNvSpPr/>
            <p:nvPr/>
          </p:nvSpPr>
          <p:spPr>
            <a:xfrm>
              <a:off x="3862244" y="1269306"/>
              <a:ext cx="1498849" cy="969664"/>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DDR5 UDIMM (Ch1/3) ; SPD add=A4</a:t>
              </a:r>
            </a:p>
          </p:txBody>
        </p:sp>
      </p:grpSp>
      <p:sp>
        <p:nvSpPr>
          <p:cNvPr id="309" name="Rounded Rectangle 258">
            <a:extLst>
              <a:ext uri="{FF2B5EF4-FFF2-40B4-BE49-F238E27FC236}">
                <a16:creationId xmlns:a16="http://schemas.microsoft.com/office/drawing/2014/main" id="{D4EF916F-0670-D85D-D9A1-869A05321683}"/>
              </a:ext>
            </a:extLst>
          </p:cNvPr>
          <p:cNvSpPr/>
          <p:nvPr/>
        </p:nvSpPr>
        <p:spPr>
          <a:xfrm>
            <a:off x="5437101" y="1098806"/>
            <a:ext cx="167204" cy="1240957"/>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nvGrpSpPr>
          <p:cNvPr id="322" name="Group 321">
            <a:extLst>
              <a:ext uri="{FF2B5EF4-FFF2-40B4-BE49-F238E27FC236}">
                <a16:creationId xmlns:a16="http://schemas.microsoft.com/office/drawing/2014/main" id="{90DA474B-8C25-7363-888C-FC3143100303}"/>
              </a:ext>
            </a:extLst>
          </p:cNvPr>
          <p:cNvGrpSpPr/>
          <p:nvPr/>
        </p:nvGrpSpPr>
        <p:grpSpPr>
          <a:xfrm>
            <a:off x="5421382" y="1930009"/>
            <a:ext cx="1011376" cy="317395"/>
            <a:chOff x="1161236" y="1446606"/>
            <a:chExt cx="1224984" cy="398445"/>
          </a:xfrm>
        </p:grpSpPr>
        <p:sp>
          <p:nvSpPr>
            <p:cNvPr id="323" name="Rounded Rectangle 217">
              <a:extLst>
                <a:ext uri="{FF2B5EF4-FFF2-40B4-BE49-F238E27FC236}">
                  <a16:creationId xmlns:a16="http://schemas.microsoft.com/office/drawing/2014/main" id="{76ECF0EA-7551-263E-BDD4-66C82034C6E2}"/>
                </a:ext>
              </a:extLst>
            </p:cNvPr>
            <p:cNvSpPr/>
            <p:nvPr/>
          </p:nvSpPr>
          <p:spPr>
            <a:xfrm>
              <a:off x="1453596" y="1465443"/>
              <a:ext cx="640264" cy="34012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solidFill>
                  <a:srgbClr val="C00000"/>
                </a:solidFill>
              </a:endParaRPr>
            </a:p>
          </p:txBody>
        </p:sp>
        <p:sp>
          <p:nvSpPr>
            <p:cNvPr id="324" name="Rectangle 323">
              <a:extLst>
                <a:ext uri="{FF2B5EF4-FFF2-40B4-BE49-F238E27FC236}">
                  <a16:creationId xmlns:a16="http://schemas.microsoft.com/office/drawing/2014/main" id="{39E42207-2860-5ECD-F4F5-C5455C07925F}"/>
                </a:ext>
              </a:extLst>
            </p:cNvPr>
            <p:cNvSpPr/>
            <p:nvPr/>
          </p:nvSpPr>
          <p:spPr>
            <a:xfrm>
              <a:off x="1161236" y="1446606"/>
              <a:ext cx="1224984" cy="398445"/>
            </a:xfrm>
            <a:prstGeom prst="rect">
              <a:avLst/>
            </a:prstGeom>
            <a:noFill/>
            <a:ln>
              <a:noFill/>
            </a:ln>
          </p:spPr>
          <p:txBody>
            <a:bodyPr wrap="square" lIns="121920" tIns="60960" rIns="121920" bIns="60960">
              <a:spAutoFit/>
            </a:bodyPr>
            <a:lstStyle/>
            <a:p>
              <a:pPr algn="ctr">
                <a:spcBef>
                  <a:spcPts val="0"/>
                </a:spcBef>
              </a:pPr>
              <a:r>
                <a:rPr lang="en-US" sz="700" b="1">
                  <a:ln w="0"/>
                  <a:solidFill>
                    <a:schemeClr val="bg1"/>
                  </a:solidFill>
                  <a:highlight>
                    <a:srgbClr val="000000"/>
                  </a:highlight>
                </a:rPr>
                <a:t>PCD M.2 SSD #1</a:t>
              </a:r>
            </a:p>
            <a:p>
              <a:pPr algn="ctr">
                <a:spcBef>
                  <a:spcPts val="0"/>
                </a:spcBef>
              </a:pPr>
              <a:r>
                <a:rPr lang="en-US" sz="700" b="1">
                  <a:ln w="0"/>
                  <a:solidFill>
                    <a:schemeClr val="bg1"/>
                  </a:solidFill>
                  <a:highlight>
                    <a:srgbClr val="000000"/>
                  </a:highlight>
                </a:rPr>
                <a:t>(PXPB8~11)</a:t>
              </a:r>
            </a:p>
          </p:txBody>
        </p:sp>
      </p:grpSp>
      <p:grpSp>
        <p:nvGrpSpPr>
          <p:cNvPr id="133" name="Group 132">
            <a:extLst>
              <a:ext uri="{FF2B5EF4-FFF2-40B4-BE49-F238E27FC236}">
                <a16:creationId xmlns:a16="http://schemas.microsoft.com/office/drawing/2014/main" id="{B8F8FFC4-5F13-E5E9-E718-6BB3A7D24691}"/>
              </a:ext>
            </a:extLst>
          </p:cNvPr>
          <p:cNvGrpSpPr/>
          <p:nvPr/>
        </p:nvGrpSpPr>
        <p:grpSpPr>
          <a:xfrm rot="16200000">
            <a:off x="3728064" y="1852075"/>
            <a:ext cx="1011375" cy="317396"/>
            <a:chOff x="843083" y="2265783"/>
            <a:chExt cx="1011375" cy="317396"/>
          </a:xfrm>
        </p:grpSpPr>
        <p:sp>
          <p:nvSpPr>
            <p:cNvPr id="326" name="Rectangle 325">
              <a:extLst>
                <a:ext uri="{FF2B5EF4-FFF2-40B4-BE49-F238E27FC236}">
                  <a16:creationId xmlns:a16="http://schemas.microsoft.com/office/drawing/2014/main" id="{2AA661BC-01D0-8B0A-688D-D8C5AEA3E9EC}"/>
                </a:ext>
              </a:extLst>
            </p:cNvPr>
            <p:cNvSpPr/>
            <p:nvPr/>
          </p:nvSpPr>
          <p:spPr>
            <a:xfrm>
              <a:off x="843083" y="2265784"/>
              <a:ext cx="1011375" cy="317395"/>
            </a:xfrm>
            <a:prstGeom prst="rect">
              <a:avLst/>
            </a:prstGeom>
            <a:noFill/>
            <a:ln>
              <a:noFill/>
            </a:ln>
          </p:spPr>
          <p:txBody>
            <a:bodyPr wrap="square" lIns="121920" tIns="60960" rIns="121920" bIns="60960">
              <a:spAutoFit/>
            </a:bodyPr>
            <a:lstStyle/>
            <a:p>
              <a:pPr algn="ctr">
                <a:spcBef>
                  <a:spcPts val="0"/>
                </a:spcBef>
              </a:pPr>
              <a:r>
                <a:rPr lang="en-US" sz="700" b="1">
                  <a:ln w="0"/>
                  <a:solidFill>
                    <a:schemeClr val="bg1"/>
                  </a:solidFill>
                  <a:highlight>
                    <a:srgbClr val="000000"/>
                  </a:highlight>
                </a:rPr>
                <a:t>PCD M.2 SSD#2</a:t>
              </a:r>
            </a:p>
            <a:p>
              <a:pPr algn="ctr">
                <a:spcBef>
                  <a:spcPts val="0"/>
                </a:spcBef>
              </a:pPr>
              <a:r>
                <a:rPr lang="en-US" sz="700" b="1">
                  <a:ln w="0"/>
                  <a:solidFill>
                    <a:schemeClr val="bg1"/>
                  </a:solidFill>
                  <a:highlight>
                    <a:srgbClr val="000000"/>
                  </a:highlight>
                </a:rPr>
                <a:t>(PXPB12~15)</a:t>
              </a:r>
            </a:p>
          </p:txBody>
        </p:sp>
        <p:sp>
          <p:nvSpPr>
            <p:cNvPr id="327" name="Rounded Rectangle 217">
              <a:extLst>
                <a:ext uri="{FF2B5EF4-FFF2-40B4-BE49-F238E27FC236}">
                  <a16:creationId xmlns:a16="http://schemas.microsoft.com/office/drawing/2014/main" id="{C33B06AC-9231-741C-D789-6028DB56DF5C}"/>
                </a:ext>
              </a:extLst>
            </p:cNvPr>
            <p:cNvSpPr/>
            <p:nvPr/>
          </p:nvSpPr>
          <p:spPr>
            <a:xfrm>
              <a:off x="1003127" y="2265783"/>
              <a:ext cx="722522" cy="284105"/>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solidFill>
                  <a:srgbClr val="C00000"/>
                </a:solidFill>
              </a:endParaRPr>
            </a:p>
          </p:txBody>
        </p:sp>
      </p:grpSp>
      <p:sp>
        <p:nvSpPr>
          <p:cNvPr id="328" name="Rectangle 327">
            <a:extLst>
              <a:ext uri="{FF2B5EF4-FFF2-40B4-BE49-F238E27FC236}">
                <a16:creationId xmlns:a16="http://schemas.microsoft.com/office/drawing/2014/main" id="{BAA78BE9-D753-25E1-02A9-9CE7F8844863}"/>
              </a:ext>
            </a:extLst>
          </p:cNvPr>
          <p:cNvSpPr/>
          <p:nvPr/>
        </p:nvSpPr>
        <p:spPr>
          <a:xfrm rot="16200000">
            <a:off x="4574652" y="1632780"/>
            <a:ext cx="1925063" cy="220445"/>
          </a:xfrm>
          <a:prstGeom prst="rect">
            <a:avLst/>
          </a:prstGeom>
          <a:noFill/>
        </p:spPr>
        <p:txBody>
          <a:bodyPr wrap="square" lIns="121920" tIns="60960" rIns="121920" bIns="60960">
            <a:spAutoFit/>
          </a:bodyPr>
          <a:lstStyle/>
          <a:p>
            <a:pPr algn="ctr"/>
            <a:r>
              <a:rPr lang="en-US" sz="700" b="1">
                <a:ln w="0"/>
                <a:solidFill>
                  <a:schemeClr val="bg1"/>
                </a:solidFill>
                <a:highlight>
                  <a:srgbClr val="000000"/>
                </a:highlight>
              </a:rPr>
              <a:t>PCD X8 PCIe CEM #1 (PXPA0~7)</a:t>
            </a:r>
          </a:p>
        </p:txBody>
      </p:sp>
      <p:grpSp>
        <p:nvGrpSpPr>
          <p:cNvPr id="336" name="Group 335">
            <a:extLst>
              <a:ext uri="{FF2B5EF4-FFF2-40B4-BE49-F238E27FC236}">
                <a16:creationId xmlns:a16="http://schemas.microsoft.com/office/drawing/2014/main" id="{B59C5913-B15A-945E-B1E8-7B0A44D1B7AF}"/>
              </a:ext>
            </a:extLst>
          </p:cNvPr>
          <p:cNvGrpSpPr/>
          <p:nvPr/>
        </p:nvGrpSpPr>
        <p:grpSpPr>
          <a:xfrm>
            <a:off x="5003157" y="944130"/>
            <a:ext cx="318698" cy="1142280"/>
            <a:chOff x="241613" y="1262370"/>
            <a:chExt cx="351448" cy="1219312"/>
          </a:xfrm>
        </p:grpSpPr>
        <p:sp>
          <p:nvSpPr>
            <p:cNvPr id="340" name="Rounded Rectangle 258">
              <a:extLst>
                <a:ext uri="{FF2B5EF4-FFF2-40B4-BE49-F238E27FC236}">
                  <a16:creationId xmlns:a16="http://schemas.microsoft.com/office/drawing/2014/main" id="{12C76EE6-1058-1E94-675F-97616E546DDC}"/>
                </a:ext>
              </a:extLst>
            </p:cNvPr>
            <p:cNvSpPr/>
            <p:nvPr/>
          </p:nvSpPr>
          <p:spPr>
            <a:xfrm>
              <a:off x="241613" y="1440569"/>
              <a:ext cx="272613" cy="904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1" name="Rectangle 340">
              <a:extLst>
                <a:ext uri="{FF2B5EF4-FFF2-40B4-BE49-F238E27FC236}">
                  <a16:creationId xmlns:a16="http://schemas.microsoft.com/office/drawing/2014/main" id="{B499C42B-177F-55A7-B522-EFF2218081A7}"/>
                </a:ext>
              </a:extLst>
            </p:cNvPr>
            <p:cNvSpPr/>
            <p:nvPr/>
          </p:nvSpPr>
          <p:spPr>
            <a:xfrm rot="16200000">
              <a:off x="-191601" y="1697020"/>
              <a:ext cx="1219312" cy="350012"/>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PCD X4 PCIe CEM #2</a:t>
              </a:r>
            </a:p>
            <a:p>
              <a:pPr algn="ctr">
                <a:spcBef>
                  <a:spcPts val="0"/>
                </a:spcBef>
              </a:pPr>
              <a:r>
                <a:rPr lang="en-US" sz="700" b="1">
                  <a:ln w="0"/>
                  <a:solidFill>
                    <a:schemeClr val="bg1"/>
                  </a:solidFill>
                  <a:highlight>
                    <a:srgbClr val="000000"/>
                  </a:highlight>
                </a:rPr>
                <a:t>(PXPB</a:t>
              </a:r>
              <a:r>
                <a:rPr lang="en-US" altLang="zh-TW" sz="700" b="1">
                  <a:ln w="0"/>
                  <a:solidFill>
                    <a:schemeClr val="bg1"/>
                  </a:solidFill>
                  <a:highlight>
                    <a:srgbClr val="000000"/>
                  </a:highlight>
                </a:rPr>
                <a:t>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grpSp>
        <p:nvGrpSpPr>
          <p:cNvPr id="342" name="Group 341">
            <a:extLst>
              <a:ext uri="{FF2B5EF4-FFF2-40B4-BE49-F238E27FC236}">
                <a16:creationId xmlns:a16="http://schemas.microsoft.com/office/drawing/2014/main" id="{527EB91D-2706-3EA1-8AEF-74D69DD9265D}"/>
              </a:ext>
            </a:extLst>
          </p:cNvPr>
          <p:cNvGrpSpPr/>
          <p:nvPr/>
        </p:nvGrpSpPr>
        <p:grpSpPr>
          <a:xfrm>
            <a:off x="4530744" y="1349785"/>
            <a:ext cx="317395" cy="1153447"/>
            <a:chOff x="1355084" y="1325960"/>
            <a:chExt cx="350012" cy="1231232"/>
          </a:xfrm>
        </p:grpSpPr>
        <p:sp>
          <p:nvSpPr>
            <p:cNvPr id="343" name="Rounded Rectangle 258">
              <a:extLst>
                <a:ext uri="{FF2B5EF4-FFF2-40B4-BE49-F238E27FC236}">
                  <a16:creationId xmlns:a16="http://schemas.microsoft.com/office/drawing/2014/main" id="{61BB54C4-EAB9-E2F7-3610-B172E7378751}"/>
                </a:ext>
              </a:extLst>
            </p:cNvPr>
            <p:cNvSpPr/>
            <p:nvPr/>
          </p:nvSpPr>
          <p:spPr>
            <a:xfrm>
              <a:off x="1377879" y="1467940"/>
              <a:ext cx="272613" cy="90484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4" name="Rectangle 343">
              <a:extLst>
                <a:ext uri="{FF2B5EF4-FFF2-40B4-BE49-F238E27FC236}">
                  <a16:creationId xmlns:a16="http://schemas.microsoft.com/office/drawing/2014/main" id="{078F7C57-4FA0-EF35-8F7B-79D8C82A091C}"/>
                </a:ext>
              </a:extLst>
            </p:cNvPr>
            <p:cNvSpPr/>
            <p:nvPr/>
          </p:nvSpPr>
          <p:spPr>
            <a:xfrm rot="16200000">
              <a:off x="914474" y="1766570"/>
              <a:ext cx="1231232" cy="350012"/>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PCD X4 PCIe CEM #3</a:t>
              </a:r>
            </a:p>
            <a:p>
              <a:pPr algn="ctr">
                <a:spcBef>
                  <a:spcPts val="0"/>
                </a:spcBef>
              </a:pPr>
              <a:r>
                <a:rPr lang="en-US" sz="700" b="1">
                  <a:ln w="0"/>
                  <a:solidFill>
                    <a:schemeClr val="bg1"/>
                  </a:solidFill>
                  <a:highlight>
                    <a:srgbClr val="000000"/>
                  </a:highlight>
                </a:rPr>
                <a:t>(PXPB4~7)</a:t>
              </a:r>
            </a:p>
          </p:txBody>
        </p:sp>
      </p:grpSp>
      <p:grpSp>
        <p:nvGrpSpPr>
          <p:cNvPr id="140" name="Group 139">
            <a:extLst>
              <a:ext uri="{FF2B5EF4-FFF2-40B4-BE49-F238E27FC236}">
                <a16:creationId xmlns:a16="http://schemas.microsoft.com/office/drawing/2014/main" id="{A5AD76C2-08EC-C8F8-7F20-A7893D625D8B}"/>
              </a:ext>
            </a:extLst>
          </p:cNvPr>
          <p:cNvGrpSpPr/>
          <p:nvPr/>
        </p:nvGrpSpPr>
        <p:grpSpPr>
          <a:xfrm>
            <a:off x="2071180" y="3491839"/>
            <a:ext cx="1182631" cy="317395"/>
            <a:chOff x="937259" y="1546615"/>
            <a:chExt cx="1182631" cy="317395"/>
          </a:xfrm>
        </p:grpSpPr>
        <p:sp>
          <p:nvSpPr>
            <p:cNvPr id="345" name="Rounded Rectangle 258">
              <a:extLst>
                <a:ext uri="{FF2B5EF4-FFF2-40B4-BE49-F238E27FC236}">
                  <a16:creationId xmlns:a16="http://schemas.microsoft.com/office/drawing/2014/main" id="{C872147D-F661-A59A-9155-551B1F33469C}"/>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346" name="Rectangle 345">
              <a:extLst>
                <a:ext uri="{FF2B5EF4-FFF2-40B4-BE49-F238E27FC236}">
                  <a16:creationId xmlns:a16="http://schemas.microsoft.com/office/drawing/2014/main" id="{D7362255-611F-ED4C-15C1-5AB4BD497782}"/>
                </a:ext>
              </a:extLst>
            </p:cNvPr>
            <p:cNvSpPr/>
            <p:nvPr/>
          </p:nvSpPr>
          <p:spPr>
            <a:xfrm>
              <a:off x="937259" y="1546615"/>
              <a:ext cx="1182631" cy="31739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PCIe CEM #1</a:t>
              </a:r>
            </a:p>
            <a:p>
              <a:pPr algn="ctr">
                <a:spcBef>
                  <a:spcPts val="0"/>
                </a:spcBef>
              </a:pPr>
              <a:r>
                <a:rPr lang="en-US" sz="700" b="1">
                  <a:ln w="0"/>
                  <a:solidFill>
                    <a:schemeClr val="bg1"/>
                  </a:solidFill>
                  <a:highlight>
                    <a:srgbClr val="000000"/>
                  </a:highlight>
                </a:rPr>
                <a:t>(PXPA</a:t>
              </a:r>
              <a:r>
                <a:rPr lang="en-US" altLang="zh-TW" sz="700" b="1">
                  <a:ln w="0"/>
                  <a:solidFill>
                    <a:schemeClr val="bg1"/>
                  </a:solidFill>
                  <a:highlight>
                    <a:srgbClr val="000000"/>
                  </a:highlight>
                </a:rPr>
                <a:t>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grpSp>
        <p:nvGrpSpPr>
          <p:cNvPr id="134" name="Group 133">
            <a:extLst>
              <a:ext uri="{FF2B5EF4-FFF2-40B4-BE49-F238E27FC236}">
                <a16:creationId xmlns:a16="http://schemas.microsoft.com/office/drawing/2014/main" id="{CC7BA6A5-723C-B363-BFDA-9D1FFD631758}"/>
              </a:ext>
            </a:extLst>
          </p:cNvPr>
          <p:cNvGrpSpPr/>
          <p:nvPr/>
        </p:nvGrpSpPr>
        <p:grpSpPr>
          <a:xfrm>
            <a:off x="5089833" y="2880984"/>
            <a:ext cx="1353227" cy="416414"/>
            <a:chOff x="842032" y="3503632"/>
            <a:chExt cx="1353227" cy="416414"/>
          </a:xfrm>
        </p:grpSpPr>
        <p:sp>
          <p:nvSpPr>
            <p:cNvPr id="207" name="Rectangle 206">
              <a:extLst>
                <a:ext uri="{FF2B5EF4-FFF2-40B4-BE49-F238E27FC236}">
                  <a16:creationId xmlns:a16="http://schemas.microsoft.com/office/drawing/2014/main" id="{1ACA9F20-BCB7-3335-120C-8402E82C293B}"/>
                </a:ext>
              </a:extLst>
            </p:cNvPr>
            <p:cNvSpPr/>
            <p:nvPr/>
          </p:nvSpPr>
          <p:spPr>
            <a:xfrm>
              <a:off x="842032" y="3503632"/>
              <a:ext cx="1353227" cy="414344"/>
            </a:xfrm>
            <a:prstGeom prst="rect">
              <a:avLst/>
            </a:prstGeom>
            <a:noFill/>
          </p:spPr>
          <p:txBody>
            <a:bodyPr wrap="square" lIns="121920" tIns="60960" rIns="121920" bIns="60960">
              <a:spAutoFit/>
            </a:bodyPr>
            <a:lstStyle/>
            <a:p>
              <a:pPr algn="ctr">
                <a:spcBef>
                  <a:spcPts val="0"/>
                </a:spcBef>
              </a:pPr>
              <a:r>
                <a:rPr lang="en-US" altLang="zh-TW" sz="700" b="1">
                  <a:ln w="0"/>
                  <a:solidFill>
                    <a:schemeClr val="bg1"/>
                  </a:solidFill>
                  <a:highlight>
                    <a:srgbClr val="000000"/>
                  </a:highlight>
                </a:rPr>
                <a:t>FP type-C internal Cable </a:t>
              </a:r>
            </a:p>
            <a:p>
              <a:pPr algn="ctr">
                <a:spcBef>
                  <a:spcPts val="0"/>
                </a:spcBef>
              </a:pPr>
              <a:r>
                <a:rPr lang="en-US" altLang="zh-TW" sz="700" b="1">
                  <a:ln w="0"/>
                  <a:solidFill>
                    <a:schemeClr val="bg1"/>
                  </a:solidFill>
                  <a:highlight>
                    <a:srgbClr val="000000"/>
                  </a:highlight>
                </a:rPr>
                <a:t>USB3.2 P7&amp;P8</a:t>
              </a:r>
            </a:p>
            <a:p>
              <a:pPr algn="ctr">
                <a:spcBef>
                  <a:spcPts val="0"/>
                </a:spcBef>
              </a:pPr>
              <a:r>
                <a:rPr lang="en-US" sz="700" b="1">
                  <a:ln w="0"/>
                  <a:solidFill>
                    <a:schemeClr val="bg1"/>
                  </a:solidFill>
                  <a:highlight>
                    <a:srgbClr val="000000"/>
                  </a:highlight>
                </a:rPr>
                <a:t>USB2.0 P11</a:t>
              </a:r>
            </a:p>
          </p:txBody>
        </p:sp>
        <p:sp>
          <p:nvSpPr>
            <p:cNvPr id="2" name="Rounded Rectangle 217">
              <a:extLst>
                <a:ext uri="{FF2B5EF4-FFF2-40B4-BE49-F238E27FC236}">
                  <a16:creationId xmlns:a16="http://schemas.microsoft.com/office/drawing/2014/main" id="{45757043-FBAA-B697-34A8-7AB2565468D4}"/>
                </a:ext>
              </a:extLst>
            </p:cNvPr>
            <p:cNvSpPr/>
            <p:nvPr/>
          </p:nvSpPr>
          <p:spPr>
            <a:xfrm>
              <a:off x="860215" y="3685685"/>
              <a:ext cx="318946" cy="23436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cxnSp>
        <p:nvCxnSpPr>
          <p:cNvPr id="8" name="Straight Arrow Connector 7">
            <a:extLst>
              <a:ext uri="{FF2B5EF4-FFF2-40B4-BE49-F238E27FC236}">
                <a16:creationId xmlns:a16="http://schemas.microsoft.com/office/drawing/2014/main" id="{8A44CF4E-C1B1-8D57-2F1E-1DB8D34AC948}"/>
              </a:ext>
            </a:extLst>
          </p:cNvPr>
          <p:cNvCxnSpPr>
            <a:cxnSpLocks/>
          </p:cNvCxnSpPr>
          <p:nvPr/>
        </p:nvCxnSpPr>
        <p:spPr>
          <a:xfrm flipH="1">
            <a:off x="8590118" y="4822638"/>
            <a:ext cx="588762"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677393D0-6F8D-239E-5CFB-F08A8472CBE1}"/>
              </a:ext>
            </a:extLst>
          </p:cNvPr>
          <p:cNvSpPr/>
          <p:nvPr/>
        </p:nvSpPr>
        <p:spPr>
          <a:xfrm>
            <a:off x="8937009" y="4731927"/>
            <a:ext cx="1366329"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CPU FAN HDR </a:t>
            </a:r>
            <a:endParaRPr lang="en-US" sz="800" b="1">
              <a:ln w="0"/>
              <a:solidFill>
                <a:schemeClr val="bg1"/>
              </a:solidFill>
              <a:highlight>
                <a:srgbClr val="000000"/>
              </a:highlight>
            </a:endParaRPr>
          </a:p>
        </p:txBody>
      </p:sp>
      <p:sp>
        <p:nvSpPr>
          <p:cNvPr id="21" name="Rounded Rectangle 258">
            <a:extLst>
              <a:ext uri="{FF2B5EF4-FFF2-40B4-BE49-F238E27FC236}">
                <a16:creationId xmlns:a16="http://schemas.microsoft.com/office/drawing/2014/main" id="{01A0AAC9-EB8E-AD21-6E21-5C1D9F86ED22}"/>
              </a:ext>
            </a:extLst>
          </p:cNvPr>
          <p:cNvSpPr/>
          <p:nvPr/>
        </p:nvSpPr>
        <p:spPr>
          <a:xfrm>
            <a:off x="8447586" y="4933449"/>
            <a:ext cx="129522" cy="206829"/>
          </a:xfrm>
          <a:prstGeom prst="roundRect">
            <a:avLst>
              <a:gd name="adj" fmla="val 0"/>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6" name="Rectangle 25">
            <a:extLst>
              <a:ext uri="{FF2B5EF4-FFF2-40B4-BE49-F238E27FC236}">
                <a16:creationId xmlns:a16="http://schemas.microsoft.com/office/drawing/2014/main" id="{55BD6268-0CA6-9FE3-DF1D-33210D35EEC2}"/>
              </a:ext>
            </a:extLst>
          </p:cNvPr>
          <p:cNvSpPr/>
          <p:nvPr/>
        </p:nvSpPr>
        <p:spPr>
          <a:xfrm>
            <a:off x="8950444" y="4944654"/>
            <a:ext cx="1598122"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EV FAN HDR(</a:t>
            </a:r>
            <a:r>
              <a:rPr lang="es-ES" sz="800" b="1" err="1">
                <a:ln w="0"/>
                <a:solidFill>
                  <a:schemeClr val="bg1"/>
                </a:solidFill>
                <a:highlight>
                  <a:srgbClr val="000000"/>
                </a:highlight>
              </a:rPr>
              <a:t>Alway</a:t>
            </a:r>
            <a:r>
              <a:rPr lang="en-US" sz="800" b="1">
                <a:ln w="0"/>
                <a:solidFill>
                  <a:schemeClr val="bg1"/>
                </a:solidFill>
                <a:highlight>
                  <a:srgbClr val="000000"/>
                </a:highlight>
              </a:rPr>
              <a:t>s</a:t>
            </a:r>
            <a:r>
              <a:rPr lang="es-ES" sz="800" b="1">
                <a:ln w="0"/>
                <a:solidFill>
                  <a:schemeClr val="bg1"/>
                </a:solidFill>
                <a:highlight>
                  <a:srgbClr val="000000"/>
                </a:highlight>
              </a:rPr>
              <a:t> ON) </a:t>
            </a:r>
            <a:endParaRPr lang="en-US" sz="800" b="1">
              <a:ln w="0"/>
              <a:solidFill>
                <a:schemeClr val="bg1"/>
              </a:solidFill>
              <a:highlight>
                <a:srgbClr val="000000"/>
              </a:highlight>
            </a:endParaRPr>
          </a:p>
        </p:txBody>
      </p:sp>
      <p:cxnSp>
        <p:nvCxnSpPr>
          <p:cNvPr id="27" name="Straight Arrow Connector 26">
            <a:extLst>
              <a:ext uri="{FF2B5EF4-FFF2-40B4-BE49-F238E27FC236}">
                <a16:creationId xmlns:a16="http://schemas.microsoft.com/office/drawing/2014/main" id="{A85CDF46-4486-D893-D0B2-42A4B7FC176B}"/>
              </a:ext>
            </a:extLst>
          </p:cNvPr>
          <p:cNvCxnSpPr>
            <a:cxnSpLocks/>
          </p:cNvCxnSpPr>
          <p:nvPr/>
        </p:nvCxnSpPr>
        <p:spPr>
          <a:xfrm flipH="1">
            <a:off x="8590543" y="5045118"/>
            <a:ext cx="486782" cy="0"/>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BF38188-94EB-CD2F-195A-016112D8C8A9}"/>
              </a:ext>
            </a:extLst>
          </p:cNvPr>
          <p:cNvCxnSpPr>
            <a:cxnSpLocks/>
          </p:cNvCxnSpPr>
          <p:nvPr/>
        </p:nvCxnSpPr>
        <p:spPr>
          <a:xfrm flipH="1" flipV="1">
            <a:off x="8619012" y="5539752"/>
            <a:ext cx="500441" cy="17748"/>
          </a:xfrm>
          <a:prstGeom prst="straightConnector1">
            <a:avLst/>
          </a:prstGeom>
          <a:ln w="127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56BD43AB-C811-5D4C-B332-F67ADD1B6142}"/>
              </a:ext>
            </a:extLst>
          </p:cNvPr>
          <p:cNvSpPr/>
          <p:nvPr/>
        </p:nvSpPr>
        <p:spPr>
          <a:xfrm>
            <a:off x="8971682" y="5463096"/>
            <a:ext cx="1366329" cy="234360"/>
          </a:xfrm>
          <a:prstGeom prst="rect">
            <a:avLst/>
          </a:prstGeom>
          <a:noFill/>
        </p:spPr>
        <p:txBody>
          <a:bodyPr wrap="square" lIns="121920" tIns="60960" rIns="121920" bIns="60960">
            <a:spAutoFit/>
          </a:bodyPr>
          <a:lstStyle/>
          <a:p>
            <a:pPr>
              <a:spcBef>
                <a:spcPts val="0"/>
              </a:spcBef>
            </a:pPr>
            <a:r>
              <a:rPr lang="es-ES" sz="800" b="1" err="1">
                <a:ln w="0"/>
                <a:solidFill>
                  <a:schemeClr val="bg1"/>
                </a:solidFill>
                <a:highlight>
                  <a:srgbClr val="000000"/>
                </a:highlight>
              </a:rPr>
              <a:t>Chassis</a:t>
            </a:r>
            <a:r>
              <a:rPr lang="es-ES" sz="800" b="1">
                <a:ln w="0"/>
                <a:solidFill>
                  <a:schemeClr val="bg1"/>
                </a:solidFill>
                <a:highlight>
                  <a:srgbClr val="000000"/>
                </a:highlight>
              </a:rPr>
              <a:t> FAN HDR </a:t>
            </a:r>
            <a:endParaRPr lang="en-US" sz="800" b="1">
              <a:ln w="0"/>
              <a:solidFill>
                <a:schemeClr val="bg1"/>
              </a:solidFill>
              <a:highlight>
                <a:srgbClr val="000000"/>
              </a:highlight>
            </a:endParaRPr>
          </a:p>
        </p:txBody>
      </p:sp>
      <p:sp>
        <p:nvSpPr>
          <p:cNvPr id="5" name="Rounded Rectangle 217">
            <a:extLst>
              <a:ext uri="{FF2B5EF4-FFF2-40B4-BE49-F238E27FC236}">
                <a16:creationId xmlns:a16="http://schemas.microsoft.com/office/drawing/2014/main" id="{7564DA25-F78C-28DC-9C22-9D4733973756}"/>
              </a:ext>
            </a:extLst>
          </p:cNvPr>
          <p:cNvSpPr/>
          <p:nvPr/>
        </p:nvSpPr>
        <p:spPr>
          <a:xfrm rot="10800000" flipH="1" flipV="1">
            <a:off x="4871220" y="5645793"/>
            <a:ext cx="295615" cy="170263"/>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6" name="Rectangle 5">
            <a:extLst>
              <a:ext uri="{FF2B5EF4-FFF2-40B4-BE49-F238E27FC236}">
                <a16:creationId xmlns:a16="http://schemas.microsoft.com/office/drawing/2014/main" id="{1113DF7D-FD87-B4FC-1F3C-C011AE38E5E3}"/>
              </a:ext>
            </a:extLst>
          </p:cNvPr>
          <p:cNvSpPr/>
          <p:nvPr/>
        </p:nvSpPr>
        <p:spPr>
          <a:xfrm>
            <a:off x="5070266" y="5629548"/>
            <a:ext cx="1366329" cy="234360"/>
          </a:xfrm>
          <a:prstGeom prst="rect">
            <a:avLst/>
          </a:prstGeom>
          <a:noFill/>
        </p:spPr>
        <p:txBody>
          <a:bodyPr wrap="square" lIns="121920" tIns="60960" rIns="121920" bIns="60960">
            <a:spAutoFit/>
          </a:bodyPr>
          <a:lstStyle/>
          <a:p>
            <a:pPr>
              <a:spcBef>
                <a:spcPts val="0"/>
              </a:spcBef>
            </a:pPr>
            <a:r>
              <a:rPr lang="es-ES" sz="800" b="1">
                <a:ln w="0"/>
                <a:solidFill>
                  <a:schemeClr val="bg1"/>
                </a:solidFill>
                <a:highlight>
                  <a:srgbClr val="000000"/>
                </a:highlight>
              </a:rPr>
              <a:t>PCH FAN HDR </a:t>
            </a:r>
            <a:endParaRPr lang="en-US" sz="800" b="1">
              <a:ln w="0"/>
              <a:solidFill>
                <a:schemeClr val="bg1"/>
              </a:solidFill>
              <a:highlight>
                <a:srgbClr val="000000"/>
              </a:highlight>
            </a:endParaRPr>
          </a:p>
        </p:txBody>
      </p:sp>
      <p:grpSp>
        <p:nvGrpSpPr>
          <p:cNvPr id="142" name="Group 141">
            <a:extLst>
              <a:ext uri="{FF2B5EF4-FFF2-40B4-BE49-F238E27FC236}">
                <a16:creationId xmlns:a16="http://schemas.microsoft.com/office/drawing/2014/main" id="{0C546330-F95A-88F8-49DD-8E73C6EEDF4E}"/>
              </a:ext>
            </a:extLst>
          </p:cNvPr>
          <p:cNvGrpSpPr/>
          <p:nvPr/>
        </p:nvGrpSpPr>
        <p:grpSpPr>
          <a:xfrm>
            <a:off x="2071180" y="4044504"/>
            <a:ext cx="1182631" cy="317395"/>
            <a:chOff x="937259" y="1546615"/>
            <a:chExt cx="1182631" cy="317395"/>
          </a:xfrm>
        </p:grpSpPr>
        <p:sp>
          <p:nvSpPr>
            <p:cNvPr id="143" name="Rounded Rectangle 258">
              <a:extLst>
                <a:ext uri="{FF2B5EF4-FFF2-40B4-BE49-F238E27FC236}">
                  <a16:creationId xmlns:a16="http://schemas.microsoft.com/office/drawing/2014/main" id="{DC78D475-A220-EDD1-4E49-7A93540AEAEF}"/>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4" name="Rectangle 143">
              <a:extLst>
                <a:ext uri="{FF2B5EF4-FFF2-40B4-BE49-F238E27FC236}">
                  <a16:creationId xmlns:a16="http://schemas.microsoft.com/office/drawing/2014/main" id="{D070FCC5-04A7-F14A-9B5C-109211AE5B71}"/>
                </a:ext>
              </a:extLst>
            </p:cNvPr>
            <p:cNvSpPr/>
            <p:nvPr/>
          </p:nvSpPr>
          <p:spPr>
            <a:xfrm>
              <a:off x="937259" y="1546615"/>
              <a:ext cx="1182631" cy="31739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PCIe CEM #2</a:t>
              </a:r>
            </a:p>
            <a:p>
              <a:pPr algn="ctr">
                <a:spcBef>
                  <a:spcPts val="0"/>
                </a:spcBef>
              </a:pPr>
              <a:r>
                <a:rPr lang="en-US" sz="700" b="1">
                  <a:ln w="0"/>
                  <a:solidFill>
                    <a:schemeClr val="bg1"/>
                  </a:solidFill>
                  <a:highlight>
                    <a:srgbClr val="000000"/>
                  </a:highlight>
                </a:rPr>
                <a:t>(PXPB</a:t>
              </a:r>
              <a:r>
                <a:rPr lang="en-US" altLang="zh-TW" sz="700" b="1">
                  <a:ln w="0"/>
                  <a:solidFill>
                    <a:schemeClr val="bg1"/>
                  </a:solidFill>
                  <a:highlight>
                    <a:srgbClr val="000000"/>
                  </a:highlight>
                </a:rPr>
                <a:t>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grpSp>
        <p:nvGrpSpPr>
          <p:cNvPr id="145" name="Group 144">
            <a:extLst>
              <a:ext uri="{FF2B5EF4-FFF2-40B4-BE49-F238E27FC236}">
                <a16:creationId xmlns:a16="http://schemas.microsoft.com/office/drawing/2014/main" id="{02A4AEB0-741A-E1E7-0496-D08091B22EE6}"/>
              </a:ext>
            </a:extLst>
          </p:cNvPr>
          <p:cNvGrpSpPr/>
          <p:nvPr/>
        </p:nvGrpSpPr>
        <p:grpSpPr>
          <a:xfrm>
            <a:off x="2124480" y="2983496"/>
            <a:ext cx="1182631" cy="317395"/>
            <a:chOff x="937259" y="1546615"/>
            <a:chExt cx="1182631" cy="317395"/>
          </a:xfrm>
        </p:grpSpPr>
        <p:sp>
          <p:nvSpPr>
            <p:cNvPr id="146" name="Rounded Rectangle 258">
              <a:extLst>
                <a:ext uri="{FF2B5EF4-FFF2-40B4-BE49-F238E27FC236}">
                  <a16:creationId xmlns:a16="http://schemas.microsoft.com/office/drawing/2014/main" id="{A6854C42-C1CF-3294-1BC7-08C224F87B45}"/>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47" name="Rectangle 146">
              <a:extLst>
                <a:ext uri="{FF2B5EF4-FFF2-40B4-BE49-F238E27FC236}">
                  <a16:creationId xmlns:a16="http://schemas.microsoft.com/office/drawing/2014/main" id="{43324451-4273-31AC-1A7D-FCFE49590EBE}"/>
                </a:ext>
              </a:extLst>
            </p:cNvPr>
            <p:cNvSpPr/>
            <p:nvPr/>
          </p:nvSpPr>
          <p:spPr>
            <a:xfrm>
              <a:off x="937259" y="1546615"/>
              <a:ext cx="1182631" cy="31739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PCIe CEM #4</a:t>
              </a:r>
            </a:p>
            <a:p>
              <a:pPr algn="ctr">
                <a:spcBef>
                  <a:spcPts val="0"/>
                </a:spcBef>
              </a:pPr>
              <a:r>
                <a:rPr lang="en-US" sz="700" b="1">
                  <a:ln w="0"/>
                  <a:solidFill>
                    <a:schemeClr val="bg1"/>
                  </a:solidFill>
                  <a:highlight>
                    <a:srgbClr val="000000"/>
                  </a:highlight>
                </a:rPr>
                <a:t>(PXPD</a:t>
              </a:r>
              <a:r>
                <a:rPr lang="en-US" altLang="zh-TW" sz="700" b="1">
                  <a:ln w="0"/>
                  <a:solidFill>
                    <a:schemeClr val="bg1"/>
                  </a:solidFill>
                  <a:highlight>
                    <a:srgbClr val="000000"/>
                  </a:highlight>
                </a:rPr>
                <a:t>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grpSp>
        <p:nvGrpSpPr>
          <p:cNvPr id="148" name="Group 147">
            <a:extLst>
              <a:ext uri="{FF2B5EF4-FFF2-40B4-BE49-F238E27FC236}">
                <a16:creationId xmlns:a16="http://schemas.microsoft.com/office/drawing/2014/main" id="{2F0BC5D3-88DA-AA04-B5BA-AFBB276A33C7}"/>
              </a:ext>
            </a:extLst>
          </p:cNvPr>
          <p:cNvGrpSpPr/>
          <p:nvPr/>
        </p:nvGrpSpPr>
        <p:grpSpPr>
          <a:xfrm>
            <a:off x="2449637" y="4616054"/>
            <a:ext cx="1182631" cy="317395"/>
            <a:chOff x="937259" y="1546615"/>
            <a:chExt cx="1182631" cy="317395"/>
          </a:xfrm>
        </p:grpSpPr>
        <p:sp>
          <p:nvSpPr>
            <p:cNvPr id="149" name="Rounded Rectangle 258">
              <a:extLst>
                <a:ext uri="{FF2B5EF4-FFF2-40B4-BE49-F238E27FC236}">
                  <a16:creationId xmlns:a16="http://schemas.microsoft.com/office/drawing/2014/main" id="{666B9FBC-B892-3D4E-CBB2-507F21E38F1C}"/>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0" name="Rectangle 149">
              <a:extLst>
                <a:ext uri="{FF2B5EF4-FFF2-40B4-BE49-F238E27FC236}">
                  <a16:creationId xmlns:a16="http://schemas.microsoft.com/office/drawing/2014/main" id="{E0EF4ADF-5BC9-FBCE-B881-932E8C1CC07E}"/>
                </a:ext>
              </a:extLst>
            </p:cNvPr>
            <p:cNvSpPr/>
            <p:nvPr/>
          </p:nvSpPr>
          <p:spPr>
            <a:xfrm>
              <a:off x="937259" y="1546615"/>
              <a:ext cx="1182631" cy="31739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PCIe CEM #3</a:t>
              </a:r>
            </a:p>
            <a:p>
              <a:pPr algn="ctr">
                <a:spcBef>
                  <a:spcPts val="0"/>
                </a:spcBef>
              </a:pPr>
              <a:r>
                <a:rPr lang="en-US" sz="700" b="1">
                  <a:ln w="0"/>
                  <a:solidFill>
                    <a:schemeClr val="bg1"/>
                  </a:solidFill>
                  <a:highlight>
                    <a:srgbClr val="000000"/>
                  </a:highlight>
                </a:rPr>
                <a:t>(PXPC</a:t>
              </a:r>
              <a:r>
                <a:rPr lang="en-US" altLang="zh-TW" sz="700" b="1">
                  <a:ln w="0"/>
                  <a:solidFill>
                    <a:schemeClr val="bg1"/>
                  </a:solidFill>
                  <a:highlight>
                    <a:srgbClr val="000000"/>
                  </a:highlight>
                </a:rPr>
                <a:t>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grpSp>
        <p:nvGrpSpPr>
          <p:cNvPr id="151" name="Group 150">
            <a:extLst>
              <a:ext uri="{FF2B5EF4-FFF2-40B4-BE49-F238E27FC236}">
                <a16:creationId xmlns:a16="http://schemas.microsoft.com/office/drawing/2014/main" id="{1ADF38BB-02EB-7B81-3796-931C4A34E504}"/>
              </a:ext>
            </a:extLst>
          </p:cNvPr>
          <p:cNvGrpSpPr/>
          <p:nvPr/>
        </p:nvGrpSpPr>
        <p:grpSpPr>
          <a:xfrm>
            <a:off x="2421382" y="2457234"/>
            <a:ext cx="1182631" cy="317395"/>
            <a:chOff x="937259" y="1546615"/>
            <a:chExt cx="1182631" cy="317395"/>
          </a:xfrm>
        </p:grpSpPr>
        <p:sp>
          <p:nvSpPr>
            <p:cNvPr id="152" name="Rounded Rectangle 258">
              <a:extLst>
                <a:ext uri="{FF2B5EF4-FFF2-40B4-BE49-F238E27FC236}">
                  <a16:creationId xmlns:a16="http://schemas.microsoft.com/office/drawing/2014/main" id="{40537400-35A5-7016-0651-A62BBCD2773E}"/>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4" name="Rectangle 153">
              <a:extLst>
                <a:ext uri="{FF2B5EF4-FFF2-40B4-BE49-F238E27FC236}">
                  <a16:creationId xmlns:a16="http://schemas.microsoft.com/office/drawing/2014/main" id="{0A592DB7-DFC4-E7D8-D230-693043C2C6D1}"/>
                </a:ext>
              </a:extLst>
            </p:cNvPr>
            <p:cNvSpPr/>
            <p:nvPr/>
          </p:nvSpPr>
          <p:spPr>
            <a:xfrm>
              <a:off x="937259" y="1546615"/>
              <a:ext cx="1182631" cy="31739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PCIe CEM #5</a:t>
              </a:r>
            </a:p>
            <a:p>
              <a:pPr algn="ctr">
                <a:spcBef>
                  <a:spcPts val="0"/>
                </a:spcBef>
              </a:pPr>
              <a:r>
                <a:rPr lang="en-US" sz="700" b="1">
                  <a:ln w="0"/>
                  <a:solidFill>
                    <a:schemeClr val="bg1"/>
                  </a:solidFill>
                  <a:highlight>
                    <a:srgbClr val="000000"/>
                  </a:highlight>
                </a:rPr>
                <a:t>(PXPE</a:t>
              </a:r>
              <a:r>
                <a:rPr lang="en-US" altLang="zh-TW" sz="700" b="1">
                  <a:ln w="0"/>
                  <a:solidFill>
                    <a:schemeClr val="bg1"/>
                  </a:solidFill>
                  <a:highlight>
                    <a:srgbClr val="000000"/>
                  </a:highlight>
                </a:rPr>
                <a:t>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grpSp>
        <p:nvGrpSpPr>
          <p:cNvPr id="155" name="Group 154">
            <a:extLst>
              <a:ext uri="{FF2B5EF4-FFF2-40B4-BE49-F238E27FC236}">
                <a16:creationId xmlns:a16="http://schemas.microsoft.com/office/drawing/2014/main" id="{F9A81EB9-7665-015D-19D1-9192FFC5F2A7}"/>
              </a:ext>
            </a:extLst>
          </p:cNvPr>
          <p:cNvGrpSpPr/>
          <p:nvPr/>
        </p:nvGrpSpPr>
        <p:grpSpPr>
          <a:xfrm>
            <a:off x="5647406" y="4478150"/>
            <a:ext cx="1182631" cy="317395"/>
            <a:chOff x="937259" y="1546615"/>
            <a:chExt cx="1182631" cy="317395"/>
          </a:xfrm>
        </p:grpSpPr>
        <p:sp>
          <p:nvSpPr>
            <p:cNvPr id="156" name="Rounded Rectangle 258">
              <a:extLst>
                <a:ext uri="{FF2B5EF4-FFF2-40B4-BE49-F238E27FC236}">
                  <a16:creationId xmlns:a16="http://schemas.microsoft.com/office/drawing/2014/main" id="{80777993-0979-D4F8-AC3F-E40F1B2751AF}"/>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58" name="Rectangle 157">
              <a:extLst>
                <a:ext uri="{FF2B5EF4-FFF2-40B4-BE49-F238E27FC236}">
                  <a16:creationId xmlns:a16="http://schemas.microsoft.com/office/drawing/2014/main" id="{8D8D3794-647F-D857-249E-69301E43D714}"/>
                </a:ext>
              </a:extLst>
            </p:cNvPr>
            <p:cNvSpPr/>
            <p:nvPr/>
          </p:nvSpPr>
          <p:spPr>
            <a:xfrm>
              <a:off x="937259" y="1546615"/>
              <a:ext cx="1182631" cy="31739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PC</a:t>
              </a:r>
              <a:r>
                <a:rPr lang="en-US" altLang="zh-TW" sz="700" b="1">
                  <a:ln w="0"/>
                  <a:solidFill>
                    <a:schemeClr val="bg1"/>
                  </a:solidFill>
                  <a:highlight>
                    <a:srgbClr val="000000"/>
                  </a:highlight>
                </a:rPr>
                <a:t>H</a:t>
              </a:r>
              <a:r>
                <a:rPr lang="en-US" sz="700" b="1">
                  <a:ln w="0"/>
                  <a:solidFill>
                    <a:schemeClr val="bg1"/>
                  </a:solidFill>
                  <a:highlight>
                    <a:srgbClr val="000000"/>
                  </a:highlight>
                </a:rPr>
                <a:t> X4 PCIe CEM #6</a:t>
              </a:r>
            </a:p>
            <a:p>
              <a:pPr algn="ctr">
                <a:spcBef>
                  <a:spcPts val="0"/>
                </a:spcBef>
              </a:pPr>
              <a:r>
                <a:rPr lang="en-US" sz="700" b="1">
                  <a:ln w="0"/>
                  <a:solidFill>
                    <a:schemeClr val="bg1"/>
                  </a:solidFill>
                  <a:highlight>
                    <a:srgbClr val="000000"/>
                  </a:highlight>
                </a:rPr>
                <a:t>(PXPF</a:t>
              </a:r>
              <a:r>
                <a:rPr lang="en-US" altLang="zh-TW" sz="700" b="1">
                  <a:ln w="0"/>
                  <a:solidFill>
                    <a:schemeClr val="bg1"/>
                  </a:solidFill>
                  <a:highlight>
                    <a:srgbClr val="000000"/>
                  </a:highlight>
                </a:rPr>
                <a:t>0</a:t>
              </a:r>
              <a:r>
                <a:rPr lang="en-US" sz="700" b="1">
                  <a:ln w="0"/>
                  <a:solidFill>
                    <a:schemeClr val="bg1"/>
                  </a:solidFill>
                  <a:highlight>
                    <a:srgbClr val="000000"/>
                  </a:highlight>
                </a:rPr>
                <a:t>~</a:t>
              </a:r>
              <a:r>
                <a:rPr lang="en-US" altLang="zh-TW" sz="700" b="1">
                  <a:ln w="0"/>
                  <a:solidFill>
                    <a:schemeClr val="bg1"/>
                  </a:solidFill>
                  <a:highlight>
                    <a:srgbClr val="000000"/>
                  </a:highlight>
                </a:rPr>
                <a:t>3</a:t>
              </a:r>
              <a:r>
                <a:rPr lang="en-US" sz="700" b="1">
                  <a:ln w="0"/>
                  <a:solidFill>
                    <a:schemeClr val="bg1"/>
                  </a:solidFill>
                  <a:highlight>
                    <a:srgbClr val="000000"/>
                  </a:highlight>
                </a:rPr>
                <a:t>)</a:t>
              </a:r>
            </a:p>
          </p:txBody>
        </p:sp>
      </p:grpSp>
      <p:grpSp>
        <p:nvGrpSpPr>
          <p:cNvPr id="159" name="Group 158">
            <a:extLst>
              <a:ext uri="{FF2B5EF4-FFF2-40B4-BE49-F238E27FC236}">
                <a16:creationId xmlns:a16="http://schemas.microsoft.com/office/drawing/2014/main" id="{5746FD0B-FE7B-5686-D098-1A072ECE3891}"/>
              </a:ext>
            </a:extLst>
          </p:cNvPr>
          <p:cNvGrpSpPr/>
          <p:nvPr/>
        </p:nvGrpSpPr>
        <p:grpSpPr>
          <a:xfrm rot="16200000">
            <a:off x="3118507" y="1619842"/>
            <a:ext cx="569570" cy="212288"/>
            <a:chOff x="937259" y="1546615"/>
            <a:chExt cx="1182631" cy="317395"/>
          </a:xfrm>
        </p:grpSpPr>
        <p:sp>
          <p:nvSpPr>
            <p:cNvPr id="161" name="Rounded Rectangle 258">
              <a:extLst>
                <a:ext uri="{FF2B5EF4-FFF2-40B4-BE49-F238E27FC236}">
                  <a16:creationId xmlns:a16="http://schemas.microsoft.com/office/drawing/2014/main" id="{19981FD0-BB33-BAC0-40DB-F66180BFC1DC}"/>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2" name="Rectangle 161">
              <a:extLst>
                <a:ext uri="{FF2B5EF4-FFF2-40B4-BE49-F238E27FC236}">
                  <a16:creationId xmlns:a16="http://schemas.microsoft.com/office/drawing/2014/main" id="{32E95BE5-AFE8-91D3-C887-4059ABDD580B}"/>
                </a:ext>
              </a:extLst>
            </p:cNvPr>
            <p:cNvSpPr/>
            <p:nvPr/>
          </p:nvSpPr>
          <p:spPr>
            <a:xfrm>
              <a:off x="937259" y="1546615"/>
              <a:ext cx="1182631" cy="220445"/>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MCIO1</a:t>
              </a:r>
            </a:p>
          </p:txBody>
        </p:sp>
      </p:grpSp>
      <p:grpSp>
        <p:nvGrpSpPr>
          <p:cNvPr id="166" name="Group 165">
            <a:extLst>
              <a:ext uri="{FF2B5EF4-FFF2-40B4-BE49-F238E27FC236}">
                <a16:creationId xmlns:a16="http://schemas.microsoft.com/office/drawing/2014/main" id="{1100FC4F-5DA0-8AF0-09F1-FB45EA3160B5}"/>
              </a:ext>
            </a:extLst>
          </p:cNvPr>
          <p:cNvGrpSpPr/>
          <p:nvPr/>
        </p:nvGrpSpPr>
        <p:grpSpPr>
          <a:xfrm rot="16200000">
            <a:off x="3112968" y="1065069"/>
            <a:ext cx="535183" cy="248789"/>
            <a:chOff x="937259" y="1492044"/>
            <a:chExt cx="1182631" cy="371966"/>
          </a:xfrm>
        </p:grpSpPr>
        <p:sp>
          <p:nvSpPr>
            <p:cNvPr id="167" name="Rounded Rectangle 258">
              <a:extLst>
                <a:ext uri="{FF2B5EF4-FFF2-40B4-BE49-F238E27FC236}">
                  <a16:creationId xmlns:a16="http://schemas.microsoft.com/office/drawing/2014/main" id="{BA17EB08-2B79-CB24-4E78-5FD7571A8864}"/>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68" name="Rectangle 167">
              <a:extLst>
                <a:ext uri="{FF2B5EF4-FFF2-40B4-BE49-F238E27FC236}">
                  <a16:creationId xmlns:a16="http://schemas.microsoft.com/office/drawing/2014/main" id="{FF15E993-0E1C-2289-A736-381316910BBB}"/>
                </a:ext>
              </a:extLst>
            </p:cNvPr>
            <p:cNvSpPr/>
            <p:nvPr/>
          </p:nvSpPr>
          <p:spPr>
            <a:xfrm>
              <a:off x="937259" y="1492044"/>
              <a:ext cx="1182631" cy="329589"/>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MCIO2</a:t>
              </a:r>
            </a:p>
          </p:txBody>
        </p:sp>
      </p:grpSp>
      <p:grpSp>
        <p:nvGrpSpPr>
          <p:cNvPr id="169" name="Group 168">
            <a:extLst>
              <a:ext uri="{FF2B5EF4-FFF2-40B4-BE49-F238E27FC236}">
                <a16:creationId xmlns:a16="http://schemas.microsoft.com/office/drawing/2014/main" id="{E645FA07-6EDB-F356-A873-BE921AD3B979}"/>
              </a:ext>
            </a:extLst>
          </p:cNvPr>
          <p:cNvGrpSpPr/>
          <p:nvPr/>
        </p:nvGrpSpPr>
        <p:grpSpPr>
          <a:xfrm rot="16200000">
            <a:off x="3621643" y="1011370"/>
            <a:ext cx="569570" cy="248789"/>
            <a:chOff x="937259" y="1492044"/>
            <a:chExt cx="1182631" cy="371966"/>
          </a:xfrm>
        </p:grpSpPr>
        <p:sp>
          <p:nvSpPr>
            <p:cNvPr id="170" name="Rounded Rectangle 258">
              <a:extLst>
                <a:ext uri="{FF2B5EF4-FFF2-40B4-BE49-F238E27FC236}">
                  <a16:creationId xmlns:a16="http://schemas.microsoft.com/office/drawing/2014/main" id="{194F891D-C12F-4F26-4C38-286EE7866DE9}"/>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1" name="Rectangle 170">
              <a:extLst>
                <a:ext uri="{FF2B5EF4-FFF2-40B4-BE49-F238E27FC236}">
                  <a16:creationId xmlns:a16="http://schemas.microsoft.com/office/drawing/2014/main" id="{9CF6EFA2-8F46-C284-9AF8-AC5EDD90BD71}"/>
                </a:ext>
              </a:extLst>
            </p:cNvPr>
            <p:cNvSpPr/>
            <p:nvPr/>
          </p:nvSpPr>
          <p:spPr>
            <a:xfrm>
              <a:off x="937259" y="1492044"/>
              <a:ext cx="1182631" cy="329589"/>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MCIO3</a:t>
              </a:r>
            </a:p>
          </p:txBody>
        </p:sp>
      </p:grpSp>
      <p:grpSp>
        <p:nvGrpSpPr>
          <p:cNvPr id="173" name="Group 172">
            <a:extLst>
              <a:ext uri="{FF2B5EF4-FFF2-40B4-BE49-F238E27FC236}">
                <a16:creationId xmlns:a16="http://schemas.microsoft.com/office/drawing/2014/main" id="{809398F7-E726-0DFB-B13C-FE8F41AD4FE6}"/>
              </a:ext>
            </a:extLst>
          </p:cNvPr>
          <p:cNvGrpSpPr/>
          <p:nvPr/>
        </p:nvGrpSpPr>
        <p:grpSpPr>
          <a:xfrm rot="16200000">
            <a:off x="3592712" y="1594889"/>
            <a:ext cx="569570" cy="248789"/>
            <a:chOff x="937259" y="1492044"/>
            <a:chExt cx="1182631" cy="371966"/>
          </a:xfrm>
        </p:grpSpPr>
        <p:sp>
          <p:nvSpPr>
            <p:cNvPr id="174" name="Rounded Rectangle 258">
              <a:extLst>
                <a:ext uri="{FF2B5EF4-FFF2-40B4-BE49-F238E27FC236}">
                  <a16:creationId xmlns:a16="http://schemas.microsoft.com/office/drawing/2014/main" id="{721547A4-C49B-80BC-B268-D61DA4C7E039}"/>
                </a:ext>
              </a:extLst>
            </p:cNvPr>
            <p:cNvSpPr/>
            <p:nvPr/>
          </p:nvSpPr>
          <p:spPr>
            <a:xfrm rot="5400000">
              <a:off x="1382330" y="1220459"/>
              <a:ext cx="282301" cy="1004802"/>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5" name="Rectangle 174">
              <a:extLst>
                <a:ext uri="{FF2B5EF4-FFF2-40B4-BE49-F238E27FC236}">
                  <a16:creationId xmlns:a16="http://schemas.microsoft.com/office/drawing/2014/main" id="{58CC8BB6-7B41-2C8E-95B6-311BA5881493}"/>
                </a:ext>
              </a:extLst>
            </p:cNvPr>
            <p:cNvSpPr/>
            <p:nvPr/>
          </p:nvSpPr>
          <p:spPr>
            <a:xfrm>
              <a:off x="937259" y="1492044"/>
              <a:ext cx="1182631" cy="329589"/>
            </a:xfrm>
            <a:prstGeom prst="rect">
              <a:avLst/>
            </a:prstGeom>
            <a:noFill/>
          </p:spPr>
          <p:txBody>
            <a:bodyPr wrap="square" lIns="121920" tIns="60960" rIns="121920" bIns="60960">
              <a:spAutoFit/>
            </a:bodyPr>
            <a:lstStyle/>
            <a:p>
              <a:pPr algn="ctr">
                <a:spcBef>
                  <a:spcPts val="0"/>
                </a:spcBef>
              </a:pPr>
              <a:r>
                <a:rPr lang="en-US" sz="700" b="1">
                  <a:ln w="0"/>
                  <a:solidFill>
                    <a:schemeClr val="bg1"/>
                  </a:solidFill>
                  <a:highlight>
                    <a:srgbClr val="000000"/>
                  </a:highlight>
                </a:rPr>
                <a:t>MCIO4</a:t>
              </a:r>
            </a:p>
          </p:txBody>
        </p:sp>
      </p:grpSp>
      <p:grpSp>
        <p:nvGrpSpPr>
          <p:cNvPr id="176" name="Group 175">
            <a:extLst>
              <a:ext uri="{FF2B5EF4-FFF2-40B4-BE49-F238E27FC236}">
                <a16:creationId xmlns:a16="http://schemas.microsoft.com/office/drawing/2014/main" id="{63E0EFEA-971E-3AF8-E6AB-6EA4F92D23F6}"/>
              </a:ext>
            </a:extLst>
          </p:cNvPr>
          <p:cNvGrpSpPr/>
          <p:nvPr/>
        </p:nvGrpSpPr>
        <p:grpSpPr>
          <a:xfrm>
            <a:off x="5812408" y="1400968"/>
            <a:ext cx="1464376" cy="243650"/>
            <a:chOff x="860215" y="3676396"/>
            <a:chExt cx="1464376" cy="243650"/>
          </a:xfrm>
        </p:grpSpPr>
        <p:sp>
          <p:nvSpPr>
            <p:cNvPr id="177" name="Rectangle 176">
              <a:extLst>
                <a:ext uri="{FF2B5EF4-FFF2-40B4-BE49-F238E27FC236}">
                  <a16:creationId xmlns:a16="http://schemas.microsoft.com/office/drawing/2014/main" id="{9A3C0B30-F832-92A6-BFC3-315F6843A943}"/>
                </a:ext>
              </a:extLst>
            </p:cNvPr>
            <p:cNvSpPr/>
            <p:nvPr/>
          </p:nvSpPr>
          <p:spPr>
            <a:xfrm>
              <a:off x="971364" y="3676396"/>
              <a:ext cx="1353227" cy="220445"/>
            </a:xfrm>
            <a:prstGeom prst="rect">
              <a:avLst/>
            </a:prstGeom>
            <a:noFill/>
          </p:spPr>
          <p:txBody>
            <a:bodyPr wrap="square" lIns="121920" tIns="60960" rIns="121920" bIns="60960">
              <a:spAutoFit/>
            </a:bodyPr>
            <a:lstStyle/>
            <a:p>
              <a:pPr algn="ctr">
                <a:spcBef>
                  <a:spcPts val="0"/>
                </a:spcBef>
              </a:pPr>
              <a:r>
                <a:rPr lang="en-US" altLang="zh-TW" sz="700" b="1">
                  <a:ln w="0"/>
                  <a:solidFill>
                    <a:schemeClr val="bg1"/>
                  </a:solidFill>
                  <a:highlight>
                    <a:srgbClr val="000000"/>
                  </a:highlight>
                </a:rPr>
                <a:t>PD Controller Header</a:t>
              </a:r>
              <a:endParaRPr lang="en-US" sz="700" b="1">
                <a:ln w="0"/>
                <a:solidFill>
                  <a:schemeClr val="bg1"/>
                </a:solidFill>
                <a:highlight>
                  <a:srgbClr val="000000"/>
                </a:highlight>
              </a:endParaRPr>
            </a:p>
          </p:txBody>
        </p:sp>
        <p:sp>
          <p:nvSpPr>
            <p:cNvPr id="178" name="Rounded Rectangle 217">
              <a:extLst>
                <a:ext uri="{FF2B5EF4-FFF2-40B4-BE49-F238E27FC236}">
                  <a16:creationId xmlns:a16="http://schemas.microsoft.com/office/drawing/2014/main" id="{CB68B3A3-A854-878A-3106-248BFE949A3D}"/>
                </a:ext>
              </a:extLst>
            </p:cNvPr>
            <p:cNvSpPr/>
            <p:nvPr/>
          </p:nvSpPr>
          <p:spPr>
            <a:xfrm>
              <a:off x="860215" y="3685685"/>
              <a:ext cx="318946" cy="234361"/>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grpSp>
    </p:spTree>
    <p:extLst>
      <p:ext uri="{BB962C8B-B14F-4D97-AF65-F5344CB8AC3E}">
        <p14:creationId xmlns:p14="http://schemas.microsoft.com/office/powerpoint/2010/main" val="45683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90E4-EF20-E4B1-1724-528DC35250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868C4F9-F9BA-54C6-3077-DABC40F43D89}"/>
              </a:ext>
            </a:extLst>
          </p:cNvPr>
          <p:cNvPicPr>
            <a:picLocks noChangeAspect="1"/>
          </p:cNvPicPr>
          <p:nvPr/>
        </p:nvPicPr>
        <p:blipFill>
          <a:blip r:embed="rId2"/>
          <a:stretch>
            <a:fillRect/>
          </a:stretch>
        </p:blipFill>
        <p:spPr>
          <a:xfrm>
            <a:off x="2353121" y="635062"/>
            <a:ext cx="7284602" cy="5794570"/>
          </a:xfrm>
          <a:prstGeom prst="rect">
            <a:avLst/>
          </a:prstGeom>
        </p:spPr>
      </p:pic>
      <p:sp>
        <p:nvSpPr>
          <p:cNvPr id="99" name="Title 2">
            <a:extLst>
              <a:ext uri="{FF2B5EF4-FFF2-40B4-BE49-F238E27FC236}">
                <a16:creationId xmlns:a16="http://schemas.microsoft.com/office/drawing/2014/main" id="{60C7D8CE-117A-8984-063D-38A3C32D7AAE}"/>
              </a:ext>
            </a:extLst>
          </p:cNvPr>
          <p:cNvSpPr txBox="1">
            <a:spLocks/>
          </p:cNvSpPr>
          <p:nvPr/>
        </p:nvSpPr>
        <p:spPr>
          <a:xfrm>
            <a:off x="125047" y="-23446"/>
            <a:ext cx="11785600" cy="743904"/>
          </a:xfrm>
          <a:prstGeom prst="rect">
            <a:avLst/>
          </a:prstGeom>
          <a:ln w="12700">
            <a:miter lim="400000"/>
          </a:ln>
        </p:spPr>
        <p:txBody>
          <a:bodyPr lIns="0" tIns="0" rIns="0" bIns="0" anchor="ctr">
            <a:normAutofit fontScale="97500"/>
          </a:bodyPr>
          <a:lstStyle>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defTabSz="609600">
              <a:spcBef>
                <a:spcPts val="0"/>
              </a:spcBef>
              <a:defRPr sz="3300" b="1">
                <a:solidFill>
                  <a:srgbClr val="535353"/>
                </a:solidFill>
                <a:latin typeface="Helvetica"/>
                <a:ea typeface="Helvetica"/>
                <a:cs typeface="Helvetica"/>
                <a:sym typeface="Helvetica"/>
              </a:defRPr>
            </a:lvl2pPr>
            <a:lvl3pPr defTabSz="609600">
              <a:spcBef>
                <a:spcPts val="0"/>
              </a:spcBef>
              <a:defRPr sz="3300" b="1">
                <a:solidFill>
                  <a:srgbClr val="535353"/>
                </a:solidFill>
                <a:latin typeface="Helvetica"/>
                <a:ea typeface="Helvetica"/>
                <a:cs typeface="Helvetica"/>
                <a:sym typeface="Helvetica"/>
              </a:defRPr>
            </a:lvl3pPr>
            <a:lvl4pPr defTabSz="609600">
              <a:spcBef>
                <a:spcPts val="0"/>
              </a:spcBef>
              <a:defRPr sz="3300" b="1">
                <a:solidFill>
                  <a:srgbClr val="535353"/>
                </a:solidFill>
                <a:latin typeface="Helvetica"/>
                <a:ea typeface="Helvetica"/>
                <a:cs typeface="Helvetica"/>
                <a:sym typeface="Helvetica"/>
              </a:defRPr>
            </a:lvl4pPr>
            <a:lvl5pPr defTabSz="609600">
              <a:spcBef>
                <a:spcPts val="0"/>
              </a:spcBef>
              <a:defRPr sz="3300" b="1">
                <a:solidFill>
                  <a:srgbClr val="535353"/>
                </a:solidFill>
                <a:latin typeface="Helvetica"/>
                <a:ea typeface="Helvetica"/>
                <a:cs typeface="Helvetica"/>
                <a:sym typeface="Helvetica"/>
              </a:defRPr>
            </a:lvl5pPr>
            <a:lvl6pPr defTabSz="609600">
              <a:spcBef>
                <a:spcPts val="0"/>
              </a:spcBef>
              <a:defRPr sz="3300" b="1">
                <a:solidFill>
                  <a:srgbClr val="535353"/>
                </a:solidFill>
                <a:latin typeface="Helvetica"/>
                <a:ea typeface="Helvetica"/>
                <a:cs typeface="Helvetica"/>
                <a:sym typeface="Helvetica"/>
              </a:defRPr>
            </a:lvl6pPr>
            <a:lvl7pPr defTabSz="609600">
              <a:spcBef>
                <a:spcPts val="0"/>
              </a:spcBef>
              <a:defRPr sz="3300" b="1">
                <a:solidFill>
                  <a:srgbClr val="535353"/>
                </a:solidFill>
                <a:latin typeface="Helvetica"/>
                <a:ea typeface="Helvetica"/>
                <a:cs typeface="Helvetica"/>
                <a:sym typeface="Helvetica"/>
              </a:defRPr>
            </a:lvl7pPr>
            <a:lvl8pPr defTabSz="609600">
              <a:spcBef>
                <a:spcPts val="0"/>
              </a:spcBef>
              <a:defRPr sz="3300" b="1">
                <a:solidFill>
                  <a:srgbClr val="535353"/>
                </a:solidFill>
                <a:latin typeface="Helvetica"/>
                <a:ea typeface="Helvetica"/>
                <a:cs typeface="Helvetica"/>
                <a:sym typeface="Helvetica"/>
              </a:defRPr>
            </a:lvl8pPr>
            <a:lvl9pPr defTabSz="609600">
              <a:spcBef>
                <a:spcPts val="0"/>
              </a:spcBef>
              <a:defRPr sz="3300" b="1">
                <a:solidFill>
                  <a:srgbClr val="535353"/>
                </a:solidFill>
                <a:latin typeface="Helvetica"/>
                <a:ea typeface="Helvetica"/>
                <a:cs typeface="Helvetica"/>
                <a:sym typeface="Helvetica"/>
              </a:defRPr>
            </a:lvl9pPr>
          </a:lstStyle>
          <a:p>
            <a:r>
              <a:rPr lang="en-US" sz="3200"/>
              <a:t>S</a:t>
            </a:r>
            <a:r>
              <a:rPr lang="en-US" altLang="zh-TW" sz="3200"/>
              <a:t>061 HSIO RVP</a:t>
            </a:r>
            <a:r>
              <a:rPr lang="en-US" sz="3200"/>
              <a:t> Bottom View</a:t>
            </a:r>
          </a:p>
        </p:txBody>
      </p:sp>
      <p:grpSp>
        <p:nvGrpSpPr>
          <p:cNvPr id="6" name="Group 5">
            <a:extLst>
              <a:ext uri="{FF2B5EF4-FFF2-40B4-BE49-F238E27FC236}">
                <a16:creationId xmlns:a16="http://schemas.microsoft.com/office/drawing/2014/main" id="{D4DD5B79-4376-98DA-EBFB-7F33B9C95DD3}"/>
              </a:ext>
            </a:extLst>
          </p:cNvPr>
          <p:cNvGrpSpPr/>
          <p:nvPr/>
        </p:nvGrpSpPr>
        <p:grpSpPr>
          <a:xfrm>
            <a:off x="3091346" y="1595531"/>
            <a:ext cx="885828" cy="450610"/>
            <a:chOff x="-1843338" y="1021255"/>
            <a:chExt cx="974933" cy="450610"/>
          </a:xfrm>
        </p:grpSpPr>
        <p:sp>
          <p:nvSpPr>
            <p:cNvPr id="7" name="Rounded Rectangle 217">
              <a:extLst>
                <a:ext uri="{FF2B5EF4-FFF2-40B4-BE49-F238E27FC236}">
                  <a16:creationId xmlns:a16="http://schemas.microsoft.com/office/drawing/2014/main" id="{29085DDB-98AF-3846-CD6B-F1564116E78E}"/>
                </a:ext>
              </a:extLst>
            </p:cNvPr>
            <p:cNvSpPr/>
            <p:nvPr/>
          </p:nvSpPr>
          <p:spPr>
            <a:xfrm>
              <a:off x="-1192369" y="1021255"/>
              <a:ext cx="323964" cy="45061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8" name="Rectangle 7">
              <a:extLst>
                <a:ext uri="{FF2B5EF4-FFF2-40B4-BE49-F238E27FC236}">
                  <a16:creationId xmlns:a16="http://schemas.microsoft.com/office/drawing/2014/main" id="{2AAAA546-80E9-BB5E-D151-301904C6DA5E}"/>
                </a:ext>
              </a:extLst>
            </p:cNvPr>
            <p:cNvSpPr/>
            <p:nvPr/>
          </p:nvSpPr>
          <p:spPr>
            <a:xfrm>
              <a:off x="-1843338" y="1061894"/>
              <a:ext cx="722218" cy="369332"/>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Merged MIPI60</a:t>
              </a:r>
            </a:p>
          </p:txBody>
        </p:sp>
      </p:grpSp>
      <p:sp>
        <p:nvSpPr>
          <p:cNvPr id="13" name="Rounded Rectangle 217">
            <a:extLst>
              <a:ext uri="{FF2B5EF4-FFF2-40B4-BE49-F238E27FC236}">
                <a16:creationId xmlns:a16="http://schemas.microsoft.com/office/drawing/2014/main" id="{C738D1F9-DAEF-DCFD-E3CE-157ECB42A484}"/>
              </a:ext>
            </a:extLst>
          </p:cNvPr>
          <p:cNvSpPr/>
          <p:nvPr/>
        </p:nvSpPr>
        <p:spPr>
          <a:xfrm>
            <a:off x="7523772" y="4213374"/>
            <a:ext cx="515103" cy="247480"/>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17" name="Rectangle 16">
            <a:extLst>
              <a:ext uri="{FF2B5EF4-FFF2-40B4-BE49-F238E27FC236}">
                <a16:creationId xmlns:a16="http://schemas.microsoft.com/office/drawing/2014/main" id="{32346810-A968-66F5-1033-F321A2034437}"/>
              </a:ext>
            </a:extLst>
          </p:cNvPr>
          <p:cNvSpPr/>
          <p:nvPr/>
        </p:nvSpPr>
        <p:spPr>
          <a:xfrm>
            <a:off x="7523772" y="4526590"/>
            <a:ext cx="800858" cy="338554"/>
          </a:xfrm>
          <a:prstGeom prst="rect">
            <a:avLst/>
          </a:prstGeom>
          <a:noFill/>
        </p:spPr>
        <p:txBody>
          <a:bodyPr wrap="square" lIns="121920" tIns="60960" rIns="121920" bIns="60960">
            <a:spAutoFit/>
          </a:bodyPr>
          <a:lstStyle/>
          <a:p>
            <a:pPr algn="ctr"/>
            <a:r>
              <a:rPr lang="en-US" altLang="zh-TW" sz="700" b="1">
                <a:ln w="0"/>
                <a:solidFill>
                  <a:schemeClr val="bg1"/>
                </a:solidFill>
              </a:rPr>
              <a:t>PCH VISA HDR</a:t>
            </a:r>
            <a:endParaRPr lang="en-US" sz="700" b="1">
              <a:ln w="0"/>
              <a:solidFill>
                <a:schemeClr val="bg1"/>
              </a:solidFill>
            </a:endParaRPr>
          </a:p>
        </p:txBody>
      </p:sp>
      <p:grpSp>
        <p:nvGrpSpPr>
          <p:cNvPr id="18" name="Group 17">
            <a:extLst>
              <a:ext uri="{FF2B5EF4-FFF2-40B4-BE49-F238E27FC236}">
                <a16:creationId xmlns:a16="http://schemas.microsoft.com/office/drawing/2014/main" id="{542D0936-27F5-C107-1242-60C380985FA5}"/>
              </a:ext>
            </a:extLst>
          </p:cNvPr>
          <p:cNvGrpSpPr/>
          <p:nvPr/>
        </p:nvGrpSpPr>
        <p:grpSpPr>
          <a:xfrm rot="16200000">
            <a:off x="5084568" y="3069629"/>
            <a:ext cx="904362" cy="912766"/>
            <a:chOff x="7293201" y="-528084"/>
            <a:chExt cx="1283151" cy="2381333"/>
          </a:xfrm>
        </p:grpSpPr>
        <p:sp>
          <p:nvSpPr>
            <p:cNvPr id="19" name="Rounded Rectangle 217">
              <a:extLst>
                <a:ext uri="{FF2B5EF4-FFF2-40B4-BE49-F238E27FC236}">
                  <a16:creationId xmlns:a16="http://schemas.microsoft.com/office/drawing/2014/main" id="{D939A8B3-BD22-D232-3AD3-A9C6CE523D93}"/>
                </a:ext>
              </a:extLst>
            </p:cNvPr>
            <p:cNvSpPr/>
            <p:nvPr/>
          </p:nvSpPr>
          <p:spPr>
            <a:xfrm>
              <a:off x="7303919" y="1165350"/>
              <a:ext cx="1272433" cy="687899"/>
            </a:xfrm>
            <a:prstGeom prst="roundRect">
              <a:avLst/>
            </a:prstGeom>
            <a:noFill/>
            <a:ln w="158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00000"/>
                </a:solidFill>
              </a:endParaRPr>
            </a:p>
          </p:txBody>
        </p:sp>
        <p:sp>
          <p:nvSpPr>
            <p:cNvPr id="20" name="Rectangle 19">
              <a:extLst>
                <a:ext uri="{FF2B5EF4-FFF2-40B4-BE49-F238E27FC236}">
                  <a16:creationId xmlns:a16="http://schemas.microsoft.com/office/drawing/2014/main" id="{E9920D0A-CC74-9414-1999-9F1C78B93C33}"/>
                </a:ext>
              </a:extLst>
            </p:cNvPr>
            <p:cNvSpPr/>
            <p:nvPr/>
          </p:nvSpPr>
          <p:spPr>
            <a:xfrm rot="5400000">
              <a:off x="6646276" y="118841"/>
              <a:ext cx="1940786" cy="646936"/>
            </a:xfrm>
            <a:prstGeom prst="rect">
              <a:avLst/>
            </a:prstGeom>
            <a:noFill/>
          </p:spPr>
          <p:txBody>
            <a:bodyPr wrap="square" lIns="121920" tIns="60960" rIns="121920" bIns="60960">
              <a:spAutoFit/>
            </a:bodyPr>
            <a:lstStyle/>
            <a:p>
              <a:pPr algn="ctr"/>
              <a:r>
                <a:rPr lang="en-US" sz="800" b="1">
                  <a:ln w="0"/>
                  <a:solidFill>
                    <a:schemeClr val="bg1"/>
                  </a:solidFill>
                  <a:highlight>
                    <a:srgbClr val="000000"/>
                  </a:highlight>
                </a:rPr>
                <a:t>DMI Midbus Probe</a:t>
              </a:r>
            </a:p>
          </p:txBody>
        </p:sp>
      </p:grpSp>
    </p:spTree>
    <p:extLst>
      <p:ext uri="{BB962C8B-B14F-4D97-AF65-F5344CB8AC3E}">
        <p14:creationId xmlns:p14="http://schemas.microsoft.com/office/powerpoint/2010/main" val="141466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lnSpc>
                <a:spcPct val="80000"/>
              </a:lnSpc>
            </a:pPr>
            <a:r>
              <a:rPr lang="en-US" sz="4800" b="1"/>
              <a:t>High-Level RVP Overview </a:t>
            </a:r>
          </a:p>
        </p:txBody>
      </p:sp>
      <p:grpSp>
        <p:nvGrpSpPr>
          <p:cNvPr id="3" name="Group 2">
            <a:extLst>
              <a:ext uri="{FF2B5EF4-FFF2-40B4-BE49-F238E27FC236}">
                <a16:creationId xmlns:a16="http://schemas.microsoft.com/office/drawing/2014/main" id="{79AA7184-0B92-4109-A302-182E359B15F5}"/>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FB86C307-FA22-44D4-9D3A-F7AC7AF48355}"/>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7C17FBDD-D7DB-42FD-8B96-9C9D0D2DE885}"/>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73146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0" y="-253573"/>
            <a:ext cx="15999269"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2" name="Rectangle 2">
            <a:extLst>
              <a:ext uri="{FF2B5EF4-FFF2-40B4-BE49-F238E27FC236}">
                <a16:creationId xmlns:a16="http://schemas.microsoft.com/office/drawing/2014/main" id="{A334C584-406D-4586-B1ED-FDC5DC09C19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8C369DE0-8C30-125E-362B-A12C6AC34884}"/>
              </a:ext>
            </a:extLst>
          </p:cNvPr>
          <p:cNvSpPr txBox="1"/>
          <p:nvPr/>
        </p:nvSpPr>
        <p:spPr>
          <a:xfrm flipH="1">
            <a:off x="217373" y="6153053"/>
            <a:ext cx="235709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a:solidFill>
                  <a:schemeClr val="tx2"/>
                </a:solidFill>
              </a:rPr>
              <a:t>Reference link: </a:t>
            </a:r>
            <a:r>
              <a:rPr lang="en-US" sz="1200">
                <a:solidFill>
                  <a:schemeClr val="tx2"/>
                </a:solidFill>
                <a:hlinkClick r:id="rId2"/>
              </a:rPr>
              <a:t>NVL-S RVP LZ</a:t>
            </a:r>
            <a:endParaRPr kumimoji="0" lang="en-US" sz="1200" b="0" i="0" u="none" strike="noStrike" cap="none" spc="0" normalizeH="0" baseline="0">
              <a:ln>
                <a:noFill/>
              </a:ln>
              <a:solidFill>
                <a:schemeClr val="tx2"/>
              </a:solidFill>
              <a:effectLst/>
              <a:uFillTx/>
              <a:latin typeface="+mn-lt"/>
              <a:ea typeface="+mn-ea"/>
              <a:cs typeface="+mn-cs"/>
              <a:sym typeface="Helvetica Neue"/>
            </a:endParaRPr>
          </a:p>
        </p:txBody>
      </p:sp>
      <p:sp>
        <p:nvSpPr>
          <p:cNvPr id="7" name="Title 2">
            <a:extLst>
              <a:ext uri="{FF2B5EF4-FFF2-40B4-BE49-F238E27FC236}">
                <a16:creationId xmlns:a16="http://schemas.microsoft.com/office/drawing/2014/main" id="{532A3EC8-F28A-4DED-9B90-26B3EA9AA5F2}"/>
              </a:ext>
            </a:extLst>
          </p:cNvPr>
          <p:cNvSpPr txBox="1">
            <a:spLocks/>
          </p:cNvSpPr>
          <p:nvPr/>
        </p:nvSpPr>
        <p:spPr>
          <a:xfrm>
            <a:off x="328023" y="191443"/>
            <a:ext cx="4309965" cy="12602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9144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spcBef>
                <a:spcPts val="600"/>
              </a:spcBef>
            </a:pPr>
            <a:r>
              <a:rPr lang="en-US" sz="2800" b="1">
                <a:solidFill>
                  <a:schemeClr val="bg2"/>
                </a:solidFill>
              </a:rPr>
              <a:t>NVL-S RVP Block Diagram</a:t>
            </a:r>
          </a:p>
          <a:p>
            <a:pPr hangingPunct="1">
              <a:spcBef>
                <a:spcPts val="600"/>
              </a:spcBef>
            </a:pPr>
            <a:r>
              <a:rPr lang="en-US" sz="2800" b="1">
                <a:solidFill>
                  <a:schemeClr val="bg2"/>
                </a:solidFill>
              </a:rPr>
              <a:t>S011/S012 </a:t>
            </a:r>
            <a:br>
              <a:rPr lang="en-US" sz="2800" b="1">
                <a:solidFill>
                  <a:schemeClr val="bg2"/>
                </a:solidFill>
              </a:rPr>
            </a:br>
            <a:r>
              <a:rPr lang="en-US" sz="2800" b="1">
                <a:solidFill>
                  <a:schemeClr val="bg2"/>
                </a:solidFill>
              </a:rPr>
              <a:t>UDIMM 1DPC</a:t>
            </a:r>
          </a:p>
        </p:txBody>
      </p:sp>
      <p:pic>
        <p:nvPicPr>
          <p:cNvPr id="11" name="Picture 10">
            <a:extLst>
              <a:ext uri="{FF2B5EF4-FFF2-40B4-BE49-F238E27FC236}">
                <a16:creationId xmlns:a16="http://schemas.microsoft.com/office/drawing/2014/main" id="{19B14054-9400-BC9D-64F0-D58827FF9CA2}"/>
              </a:ext>
            </a:extLst>
          </p:cNvPr>
          <p:cNvPicPr>
            <a:picLocks noChangeAspect="1"/>
          </p:cNvPicPr>
          <p:nvPr/>
        </p:nvPicPr>
        <p:blipFill>
          <a:blip r:embed="rId3"/>
          <a:stretch>
            <a:fillRect/>
          </a:stretch>
        </p:blipFill>
        <p:spPr>
          <a:xfrm>
            <a:off x="4235820" y="143191"/>
            <a:ext cx="4990055" cy="6571618"/>
          </a:xfrm>
          <a:prstGeom prst="rect">
            <a:avLst/>
          </a:prstGeom>
        </p:spPr>
      </p:pic>
    </p:spTree>
    <p:extLst>
      <p:ext uri="{BB962C8B-B14F-4D97-AF65-F5344CB8AC3E}">
        <p14:creationId xmlns:p14="http://schemas.microsoft.com/office/powerpoint/2010/main" val="349492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183D4-BEE8-3B15-A156-7C5029C46442}"/>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577934FD-C493-2DE8-0427-057E643D93A6}"/>
              </a:ext>
            </a:extLst>
          </p:cNvPr>
          <p:cNvSpPr>
            <a:spLocks noChangeArrowheads="1"/>
          </p:cNvSpPr>
          <p:nvPr/>
        </p:nvSpPr>
        <p:spPr bwMode="auto">
          <a:xfrm>
            <a:off x="0" y="-253573"/>
            <a:ext cx="15999269"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2" name="Rectangle 2">
            <a:extLst>
              <a:ext uri="{FF2B5EF4-FFF2-40B4-BE49-F238E27FC236}">
                <a16:creationId xmlns:a16="http://schemas.microsoft.com/office/drawing/2014/main" id="{F4080394-2098-E411-23BF-82A3906C293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896FADE2-5CBD-3F28-15E8-50A5F00DFB27}"/>
              </a:ext>
            </a:extLst>
          </p:cNvPr>
          <p:cNvSpPr txBox="1"/>
          <p:nvPr/>
        </p:nvSpPr>
        <p:spPr>
          <a:xfrm flipH="1">
            <a:off x="217373" y="6153053"/>
            <a:ext cx="235709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a:solidFill>
                  <a:schemeClr val="tx2"/>
                </a:solidFill>
              </a:rPr>
              <a:t>Reference link: </a:t>
            </a:r>
            <a:r>
              <a:rPr lang="en-US" sz="1200">
                <a:solidFill>
                  <a:schemeClr val="tx2"/>
                </a:solidFill>
                <a:hlinkClick r:id="rId2"/>
              </a:rPr>
              <a:t>NVL-S RVP LZ</a:t>
            </a:r>
            <a:endParaRPr kumimoji="0" lang="en-US" sz="1200" b="0" i="0" u="none" strike="noStrike" cap="none" spc="0" normalizeH="0" baseline="0">
              <a:ln>
                <a:noFill/>
              </a:ln>
              <a:solidFill>
                <a:schemeClr val="tx2"/>
              </a:solidFill>
              <a:effectLst/>
              <a:uFillTx/>
              <a:latin typeface="+mn-lt"/>
              <a:ea typeface="+mn-ea"/>
              <a:cs typeface="+mn-cs"/>
              <a:sym typeface="Helvetica Neue"/>
            </a:endParaRPr>
          </a:p>
        </p:txBody>
      </p:sp>
      <p:sp>
        <p:nvSpPr>
          <p:cNvPr id="7" name="Title 2">
            <a:extLst>
              <a:ext uri="{FF2B5EF4-FFF2-40B4-BE49-F238E27FC236}">
                <a16:creationId xmlns:a16="http://schemas.microsoft.com/office/drawing/2014/main" id="{D6519EBD-170E-EC98-D923-A6A516B18E7A}"/>
              </a:ext>
            </a:extLst>
          </p:cNvPr>
          <p:cNvSpPr txBox="1">
            <a:spLocks/>
          </p:cNvSpPr>
          <p:nvPr/>
        </p:nvSpPr>
        <p:spPr>
          <a:xfrm>
            <a:off x="342201" y="110236"/>
            <a:ext cx="4578590" cy="14260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9144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spcBef>
                <a:spcPts val="600"/>
              </a:spcBef>
            </a:pPr>
            <a:r>
              <a:rPr lang="en-US" sz="2800" b="1">
                <a:solidFill>
                  <a:schemeClr val="bg2"/>
                </a:solidFill>
              </a:rPr>
              <a:t>NVL-S RVP Block Diagram</a:t>
            </a:r>
          </a:p>
          <a:p>
            <a:pPr hangingPunct="1">
              <a:spcBef>
                <a:spcPts val="600"/>
              </a:spcBef>
            </a:pPr>
            <a:r>
              <a:rPr lang="en-US" sz="2800" b="1">
                <a:solidFill>
                  <a:schemeClr val="bg2"/>
                </a:solidFill>
              </a:rPr>
              <a:t>S021/S022 </a:t>
            </a:r>
            <a:br>
              <a:rPr lang="en-US" sz="2800" b="1">
                <a:solidFill>
                  <a:schemeClr val="bg2"/>
                </a:solidFill>
              </a:rPr>
            </a:br>
            <a:r>
              <a:rPr lang="en-US" sz="2800" b="1">
                <a:solidFill>
                  <a:schemeClr val="bg2"/>
                </a:solidFill>
              </a:rPr>
              <a:t>UDIMM 1DPC</a:t>
            </a:r>
          </a:p>
        </p:txBody>
      </p:sp>
      <p:pic>
        <p:nvPicPr>
          <p:cNvPr id="10" name="Picture 9">
            <a:extLst>
              <a:ext uri="{FF2B5EF4-FFF2-40B4-BE49-F238E27FC236}">
                <a16:creationId xmlns:a16="http://schemas.microsoft.com/office/drawing/2014/main" id="{AB555BAD-E1BA-9030-2A70-C0EEF29D3C7A}"/>
              </a:ext>
            </a:extLst>
          </p:cNvPr>
          <p:cNvPicPr>
            <a:picLocks noChangeAspect="1"/>
          </p:cNvPicPr>
          <p:nvPr/>
        </p:nvPicPr>
        <p:blipFill>
          <a:blip r:embed="rId3"/>
          <a:stretch>
            <a:fillRect/>
          </a:stretch>
        </p:blipFill>
        <p:spPr>
          <a:xfrm>
            <a:off x="4100265" y="110236"/>
            <a:ext cx="4997206" cy="6591719"/>
          </a:xfrm>
          <a:prstGeom prst="rect">
            <a:avLst/>
          </a:prstGeom>
        </p:spPr>
      </p:pic>
    </p:spTree>
    <p:extLst>
      <p:ext uri="{BB962C8B-B14F-4D97-AF65-F5344CB8AC3E}">
        <p14:creationId xmlns:p14="http://schemas.microsoft.com/office/powerpoint/2010/main" val="319147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000" y="117013"/>
            <a:ext cx="10972800" cy="619276"/>
          </a:xfrm>
          <a:ln w="12700">
            <a:miter lim="400000"/>
          </a:ln>
        </p:spPr>
        <p:txBody>
          <a:bodyPr lIns="0" tIns="0" rIns="0" bIns="0" anchor="ctr">
            <a:normAutofit fontScale="97500"/>
          </a:bodyPr>
          <a:lstStyle/>
          <a:p>
            <a:pPr rtl="0"/>
            <a:r>
              <a:rPr lang="en-US">
                <a:solidFill>
                  <a:schemeClr val="bg2"/>
                </a:solidFill>
                <a:latin typeface="Intel Clear Light" panose="020B0404020203020204" pitchFamily="34" charset="0"/>
                <a:cs typeface="Intel Clear Light" panose="020B0404020203020204" pitchFamily="34" charset="0"/>
              </a:rPr>
              <a:t>NVL-S RVP Key Contacts</a:t>
            </a:r>
          </a:p>
        </p:txBody>
      </p:sp>
      <p:sp>
        <p:nvSpPr>
          <p:cNvPr id="4" name="Content Placeholder 3"/>
          <p:cNvSpPr>
            <a:spLocks noGrp="1"/>
          </p:cNvSpPr>
          <p:nvPr>
            <p:ph sz="quarter" idx="13"/>
          </p:nvPr>
        </p:nvSpPr>
        <p:spPr>
          <a:xfrm>
            <a:off x="460000" y="859662"/>
            <a:ext cx="3621290" cy="4241228"/>
          </a:xfrm>
        </p:spPr>
        <p:txBody>
          <a:bodyPr>
            <a:normAutofit/>
          </a:bodyPr>
          <a:lstStyle/>
          <a:p>
            <a:pPr marL="0" indent="0">
              <a:lnSpc>
                <a:spcPct val="80000"/>
              </a:lnSpc>
              <a:buNone/>
            </a:pPr>
            <a:r>
              <a:rPr lang="en-US" sz="1600" b="1">
                <a:solidFill>
                  <a:schemeClr val="bg2"/>
                </a:solidFill>
                <a:cs typeface="Intel Clear" panose="020B0604020203020204" pitchFamily="34" charset="0"/>
              </a:rPr>
              <a:t>Program Management Team</a:t>
            </a:r>
          </a:p>
          <a:p>
            <a:pPr marL="266700" lvl="1" indent="-266700"/>
            <a:r>
              <a:rPr lang="en-IN" sz="1600">
                <a:solidFill>
                  <a:schemeClr val="bg2"/>
                </a:solidFill>
                <a:cs typeface="Intel Clear" panose="020B0604020203020204" pitchFamily="34" charset="0"/>
              </a:rPr>
              <a:t>U, Vinay </a:t>
            </a:r>
          </a:p>
          <a:p>
            <a:pPr marL="0" indent="0">
              <a:lnSpc>
                <a:spcPct val="80000"/>
              </a:lnSpc>
              <a:buNone/>
            </a:pPr>
            <a:r>
              <a:rPr lang="en-US" sz="1600" b="1">
                <a:solidFill>
                  <a:schemeClr val="bg2"/>
                </a:solidFill>
                <a:cs typeface="Intel Clear" panose="020B0604020203020204" pitchFamily="34" charset="0"/>
              </a:rPr>
              <a:t>RVP Architect:</a:t>
            </a:r>
          </a:p>
          <a:p>
            <a:pPr marL="266700" lvl="1" indent="-266700">
              <a:lnSpc>
                <a:spcPct val="80000"/>
              </a:lnSpc>
            </a:pPr>
            <a:r>
              <a:rPr lang="en-US" sz="1600">
                <a:solidFill>
                  <a:schemeClr val="bg2"/>
                </a:solidFill>
                <a:cs typeface="Intel Clear" panose="020B0604020203020204" pitchFamily="34" charset="0"/>
              </a:rPr>
              <a:t>Yuan, Simon</a:t>
            </a:r>
          </a:p>
          <a:p>
            <a:pPr marL="0" lvl="1" indent="0">
              <a:lnSpc>
                <a:spcPct val="80000"/>
              </a:lnSpc>
              <a:buNone/>
            </a:pPr>
            <a:endParaRPr lang="en-US" sz="1600" b="1">
              <a:solidFill>
                <a:schemeClr val="bg2"/>
              </a:solidFill>
              <a:cs typeface="Intel Clear" panose="020B0604020203020204" pitchFamily="34" charset="0"/>
            </a:endParaRPr>
          </a:p>
          <a:p>
            <a:pPr marL="0" lvl="1" indent="0">
              <a:lnSpc>
                <a:spcPct val="80000"/>
              </a:lnSpc>
              <a:buNone/>
            </a:pPr>
            <a:r>
              <a:rPr lang="en-US" sz="1600" b="1">
                <a:solidFill>
                  <a:schemeClr val="bg2"/>
                </a:solidFill>
                <a:cs typeface="Intel Clear" panose="020B0604020203020204" pitchFamily="34" charset="0"/>
              </a:rPr>
              <a:t>DE Team:</a:t>
            </a:r>
          </a:p>
          <a:p>
            <a:pPr marL="285750" lvl="1" indent="-285750">
              <a:lnSpc>
                <a:spcPct val="80000"/>
              </a:lnSpc>
            </a:pPr>
            <a:r>
              <a:rPr lang="en-US" sz="1600">
                <a:solidFill>
                  <a:schemeClr val="bg2"/>
                </a:solidFill>
                <a:cs typeface="Intel Clear" panose="020B0604020203020204" pitchFamily="34" charset="0"/>
              </a:rPr>
              <a:t>Lai, Kenneth (S-01x/02x PoC)</a:t>
            </a:r>
            <a:endParaRPr lang="en-US" sz="1600" b="1">
              <a:solidFill>
                <a:schemeClr val="bg2"/>
              </a:solidFill>
              <a:cs typeface="Intel Clear" panose="020B0604020203020204" pitchFamily="34" charset="0"/>
            </a:endParaRPr>
          </a:p>
          <a:p>
            <a:pPr marL="285750" lvl="1" indent="-285750">
              <a:lnSpc>
                <a:spcPct val="80000"/>
              </a:lnSpc>
            </a:pPr>
            <a:r>
              <a:rPr lang="fi-FI" sz="1600">
                <a:solidFill>
                  <a:schemeClr val="bg2"/>
                </a:solidFill>
                <a:cs typeface="Intel Clear" panose="020B0604020203020204" pitchFamily="34" charset="0"/>
              </a:rPr>
              <a:t>Lin, Nick (S-031 PoC)</a:t>
            </a:r>
          </a:p>
          <a:p>
            <a:pPr marL="285750" lvl="1" indent="-285750">
              <a:lnSpc>
                <a:spcPct val="80000"/>
              </a:lnSpc>
            </a:pPr>
            <a:r>
              <a:rPr lang="fi-FI" sz="1600">
                <a:solidFill>
                  <a:schemeClr val="bg2"/>
                </a:solidFill>
                <a:cs typeface="Intel Clear" panose="020B0604020203020204" pitchFamily="34" charset="0"/>
              </a:rPr>
              <a:t>Simon/Kenneth (S-041 PoC)</a:t>
            </a:r>
          </a:p>
          <a:p>
            <a:pPr marL="285750" lvl="1" indent="-285750">
              <a:lnSpc>
                <a:spcPct val="80000"/>
              </a:lnSpc>
            </a:pPr>
            <a:r>
              <a:rPr lang="en-US" sz="1600">
                <a:solidFill>
                  <a:schemeClr val="bg2"/>
                </a:solidFill>
                <a:cs typeface="Intel Clear" panose="020B0604020203020204" pitchFamily="34" charset="0"/>
              </a:rPr>
              <a:t>Weng, Nate </a:t>
            </a:r>
            <a:r>
              <a:rPr lang="fi-FI" sz="1600">
                <a:solidFill>
                  <a:schemeClr val="bg2"/>
                </a:solidFill>
                <a:cs typeface="Intel Clear" panose="020B0604020203020204" pitchFamily="34" charset="0"/>
              </a:rPr>
              <a:t>(S-051 PoC)</a:t>
            </a:r>
          </a:p>
          <a:p>
            <a:pPr marL="228594" indent="-228594">
              <a:buFont typeface="Arial" panose="020B0604020202020204" pitchFamily="34" charset="0"/>
              <a:buChar char="•"/>
            </a:pPr>
            <a:r>
              <a:rPr lang="fi-FI" sz="1600">
                <a:solidFill>
                  <a:schemeClr val="bg2"/>
                </a:solidFill>
                <a:cs typeface="Intel Clear" panose="020B0604020203020204" pitchFamily="34" charset="0"/>
              </a:rPr>
              <a:t> Liu, Yuan Erh (S-061 PoC)</a:t>
            </a:r>
          </a:p>
        </p:txBody>
      </p:sp>
      <p:sp>
        <p:nvSpPr>
          <p:cNvPr id="8" name="Content Placeholder 3"/>
          <p:cNvSpPr txBox="1">
            <a:spLocks/>
          </p:cNvSpPr>
          <p:nvPr/>
        </p:nvSpPr>
        <p:spPr>
          <a:xfrm>
            <a:off x="7811510" y="859661"/>
            <a:ext cx="3022880" cy="5398263"/>
          </a:xfrm>
          <a:prstGeom prst="rect">
            <a:avLst/>
          </a:prstGeom>
        </p:spPr>
        <p:txBody>
          <a:bodyPr vert="horz" lIns="0" tIns="0" rIns="0" bIns="0" rtlCol="0">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228594" indent="-228594" defTabSz="457200" eaLnBrk="1" hangingPunct="1">
              <a:spcBef>
                <a:spcPts val="1200"/>
              </a:spcBef>
              <a:buFont typeface="Arial" panose="020B0604020202020204" pitchFamily="34" charset="0"/>
              <a:buChar char="•"/>
              <a:defRPr sz="1700" kern="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1pPr>
            <a:lvl2pPr lvl="1" defTabSz="457200" eaLnBrk="1" hangingPunct="1">
              <a:lnSpc>
                <a:spcPct val="80000"/>
              </a:lnSpc>
              <a:spcBef>
                <a:spcPts val="1200"/>
              </a:spcBef>
              <a:buFont typeface="Wingdings" charset="2"/>
              <a:defRPr sz="1700" b="1" kern="12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defRPr>
            </a:lvl2pPr>
            <a:lvl3pPr marL="571500" indent="-228600" defTabSz="457200" eaLnBrk="1" hangingPunct="1">
              <a:spcBef>
                <a:spcPts val="800"/>
              </a:spcBef>
              <a:buFont typeface="Intel Clear" panose="020B0604020203020204" pitchFamily="34" charset="0"/>
              <a:buChar char="–"/>
              <a:defRPr sz="1800" kern="1200">
                <a:solidFill>
                  <a:schemeClr val="tx2"/>
                </a:solidFill>
                <a:cs typeface="Intel Clear" panose="020B0604020203020204" pitchFamily="34" charset="0"/>
              </a:defRPr>
            </a:lvl3pPr>
            <a:lvl4pPr marL="969963" indent="-228600" defTabSz="457200" eaLnBrk="1" hangingPunct="1">
              <a:spcBef>
                <a:spcPct val="20000"/>
              </a:spcBef>
              <a:buFont typeface="Arial"/>
              <a:buChar char="–"/>
              <a:defRPr sz="1600" kern="1200">
                <a:solidFill>
                  <a:schemeClr val="tx2"/>
                </a:solidFill>
                <a:cs typeface="Intel Clear" panose="020B0604020203020204" pitchFamily="34" charset="0"/>
              </a:defRPr>
            </a:lvl4pPr>
            <a:lvl5pPr marL="1319213" indent="-228600" defTabSz="457200" eaLnBrk="1" hangingPunct="1">
              <a:spcBef>
                <a:spcPct val="20000"/>
              </a:spcBef>
              <a:buFont typeface="Intel Clear" panose="020B0604020203020204" pitchFamily="34" charset="0"/>
              <a:buChar char="–"/>
              <a:defRPr sz="1400" kern="1200">
                <a:solidFill>
                  <a:schemeClr val="tx2"/>
                </a:solidFill>
                <a:cs typeface="Intel Clear" panose="020B0604020203020204" pitchFamily="34" charset="0"/>
              </a:defRPr>
            </a:lvl5pPr>
            <a:lvl6pPr marL="2514600" indent="-228600" defTabSz="457200" eaLnBrk="1" hangingPunct="1">
              <a:spcBef>
                <a:spcPct val="20000"/>
              </a:spcBef>
              <a:buFont typeface="Arial"/>
              <a:buChar char="•"/>
              <a:defRPr sz="2000" kern="1200">
                <a:solidFill>
                  <a:schemeClr val="tx1"/>
                </a:solidFill>
              </a:defRPr>
            </a:lvl6pPr>
            <a:lvl7pPr marL="2971800" indent="-228600" defTabSz="457200" eaLnBrk="1" hangingPunct="1">
              <a:spcBef>
                <a:spcPct val="20000"/>
              </a:spcBef>
              <a:buFont typeface="Arial"/>
              <a:buChar char="•"/>
              <a:defRPr sz="2000" kern="1200">
                <a:solidFill>
                  <a:schemeClr val="tx1"/>
                </a:solidFill>
              </a:defRPr>
            </a:lvl7pPr>
            <a:lvl8pPr marL="3429000" indent="-228600" defTabSz="457200" eaLnBrk="1" hangingPunct="1">
              <a:spcBef>
                <a:spcPct val="20000"/>
              </a:spcBef>
              <a:buFont typeface="Arial"/>
              <a:buChar char="•"/>
              <a:defRPr sz="2000" kern="1200">
                <a:solidFill>
                  <a:schemeClr val="tx1"/>
                </a:solidFill>
              </a:defRPr>
            </a:lvl8pPr>
            <a:lvl9pPr marL="3886200" indent="-228600" defTabSz="457200" eaLnBrk="1" hangingPunct="1">
              <a:spcBef>
                <a:spcPct val="20000"/>
              </a:spcBef>
              <a:buFont typeface="Arial"/>
              <a:buChar char="•"/>
              <a:defRPr sz="2000" kern="1200">
                <a:solidFill>
                  <a:schemeClr val="tx1"/>
                </a:solidFill>
              </a:defRPr>
            </a:lvl9pPr>
          </a:lstStyle>
          <a:p>
            <a:pPr lvl="1"/>
            <a:r>
              <a:rPr lang="en-US" sz="1600"/>
              <a:t>PD Team:</a:t>
            </a:r>
          </a:p>
          <a:p>
            <a:pPr marL="285750" lvl="1" indent="-285750">
              <a:buFont typeface="Arial" panose="020B0604020202020204" pitchFamily="34" charset="0"/>
              <a:buChar char="•"/>
            </a:pPr>
            <a:r>
              <a:rPr lang="en-US" sz="1600" b="0"/>
              <a:t>Wang, Ivan B</a:t>
            </a:r>
          </a:p>
          <a:p>
            <a:pPr marL="285750" lvl="1" indent="-285750">
              <a:buFont typeface="Arial" panose="020B0604020202020204" pitchFamily="34" charset="0"/>
              <a:buChar char="•"/>
            </a:pPr>
            <a:r>
              <a:rPr lang="en-US" sz="1600" b="0"/>
              <a:t>Ellen, Chen</a:t>
            </a:r>
          </a:p>
          <a:p>
            <a:pPr lvl="1"/>
            <a:endParaRPr lang="en-US" sz="1600" b="0"/>
          </a:p>
          <a:p>
            <a:pPr lvl="1"/>
            <a:r>
              <a:rPr lang="en-US" sz="1600"/>
              <a:t>ME/Factory Team:</a:t>
            </a:r>
          </a:p>
          <a:p>
            <a:r>
              <a:rPr lang="en-US" sz="1600"/>
              <a:t>Chua, Alex Chong Beng (DFT)</a:t>
            </a:r>
          </a:p>
          <a:p>
            <a:r>
              <a:rPr lang="es-ES" sz="1600"/>
              <a:t>Lee, Heng Chong (DFT)</a:t>
            </a:r>
          </a:p>
          <a:p>
            <a:endParaRPr lang="es-ES" sz="1600"/>
          </a:p>
          <a:p>
            <a:pPr marL="0" indent="0">
              <a:buNone/>
            </a:pPr>
            <a:r>
              <a:rPr lang="en-US" sz="1600" b="1">
                <a:solidFill>
                  <a:schemeClr val="bg2"/>
                </a:solidFill>
                <a:latin typeface="Intel Clear Light" panose="020B0404020203020204" pitchFamily="34" charset="0"/>
                <a:ea typeface="Intel Clear Light" panose="020B0404020203020204" pitchFamily="34" charset="0"/>
                <a:sym typeface="Helvetica"/>
              </a:rPr>
              <a:t>CSF Team :</a:t>
            </a:r>
          </a:p>
          <a:p>
            <a:pPr marL="285750" indent="-285750">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sym typeface="Helvetica"/>
              </a:rPr>
              <a:t>Sarker, Abu (Hanif)</a:t>
            </a:r>
          </a:p>
          <a:p>
            <a:endParaRPr lang="es-ES" sz="1600"/>
          </a:p>
        </p:txBody>
      </p:sp>
      <p:sp>
        <p:nvSpPr>
          <p:cNvPr id="6" name="Content Placeholder 3"/>
          <p:cNvSpPr txBox="1">
            <a:spLocks/>
          </p:cNvSpPr>
          <p:nvPr/>
        </p:nvSpPr>
        <p:spPr>
          <a:xfrm>
            <a:off x="4275136" y="859662"/>
            <a:ext cx="3342528" cy="4979163"/>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nSpc>
                <a:spcPct val="80000"/>
              </a:lnSpc>
              <a:buNone/>
            </a:pPr>
            <a:r>
              <a:rPr lang="en-US" sz="1600" b="1" dirty="0">
                <a:solidFill>
                  <a:schemeClr val="bg2"/>
                </a:solidFill>
                <a:latin typeface="Intel Clear Light" panose="020B0404020203020204" pitchFamily="34" charset="0"/>
                <a:ea typeface="Intel Clear Light" panose="020B0404020203020204" pitchFamily="34" charset="0"/>
                <a:sym typeface="Helvetica"/>
              </a:rPr>
              <a:t>Layout Team</a:t>
            </a:r>
          </a:p>
          <a:p>
            <a:pPr marL="228594" lvl="1" indent="-228594">
              <a:buFont typeface="Arial" panose="020B0604020202020204" pitchFamily="34" charset="0"/>
              <a:buChar char="•"/>
            </a:pPr>
            <a:r>
              <a:rPr lang="nn-NO" sz="1600" dirty="0">
                <a:solidFill>
                  <a:schemeClr val="bg2"/>
                </a:solidFill>
                <a:latin typeface="Intel Clear Light" panose="020B0404020203020204" pitchFamily="34" charset="0"/>
                <a:ea typeface="Intel Clear Light" panose="020B0404020203020204" pitchFamily="34" charset="0"/>
                <a:sym typeface="Helvetica"/>
              </a:rPr>
              <a:t>B, Velmurugan</a:t>
            </a:r>
          </a:p>
          <a:p>
            <a:pPr marL="0" lvl="1" indent="0">
              <a:buNone/>
            </a:pPr>
            <a:r>
              <a:rPr lang="nn-NO" sz="1600" dirty="0">
                <a:solidFill>
                  <a:schemeClr val="bg2"/>
                </a:solidFill>
                <a:latin typeface="Intel Clear Light" panose="020B0404020203020204" pitchFamily="34" charset="0"/>
                <a:ea typeface="Intel Clear Light" panose="020B0404020203020204" pitchFamily="34" charset="0"/>
                <a:sym typeface="Helvetica"/>
              </a:rPr>
              <a:t> </a:t>
            </a:r>
            <a:endParaRPr lang="en-US" sz="1600" dirty="0">
              <a:solidFill>
                <a:schemeClr val="bg2"/>
              </a:solidFill>
              <a:latin typeface="Intel Clear Light" panose="020B0404020203020204" pitchFamily="34" charset="0"/>
              <a:ea typeface="Intel Clear Light" panose="020B0404020203020204" pitchFamily="34" charset="0"/>
              <a:sym typeface="Helvetica"/>
            </a:endParaRPr>
          </a:p>
          <a:p>
            <a:pPr marL="0" lvl="1" indent="0">
              <a:lnSpc>
                <a:spcPct val="80000"/>
              </a:lnSpc>
              <a:buNone/>
            </a:pPr>
            <a:r>
              <a:rPr lang="en-US" sz="1600" b="1" dirty="0">
                <a:solidFill>
                  <a:schemeClr val="bg2"/>
                </a:solidFill>
                <a:latin typeface="Intel Clear Light" panose="020B0404020203020204" pitchFamily="34" charset="0"/>
                <a:ea typeface="Intel Clear Light" panose="020B0404020203020204" pitchFamily="34" charset="0"/>
                <a:sym typeface="Helvetica"/>
              </a:rPr>
              <a:t>Mechanical Team:</a:t>
            </a:r>
          </a:p>
          <a:p>
            <a:pPr marL="228594" indent="-228594">
              <a:buFont typeface="Arial" panose="020B0604020202020204" pitchFamily="34" charset="0"/>
              <a:buChar char="•"/>
            </a:pPr>
            <a:r>
              <a:rPr lang="fi-FI" sz="1600" dirty="0">
                <a:solidFill>
                  <a:schemeClr val="bg2"/>
                </a:solidFill>
                <a:latin typeface="Intel Clear Light" panose="020B0404020203020204" pitchFamily="34" charset="0"/>
                <a:ea typeface="Intel Clear Light" panose="020B0404020203020204" pitchFamily="34" charset="0"/>
                <a:sym typeface="Helvetica"/>
              </a:rPr>
              <a:t>Sung, Gavin (RVP)</a:t>
            </a:r>
          </a:p>
          <a:p>
            <a:pPr marL="228594" indent="-228594">
              <a:buFont typeface="Arial" panose="020B0604020202020204" pitchFamily="34" charset="0"/>
              <a:buChar char="•"/>
            </a:pPr>
            <a:r>
              <a:rPr lang="fi-FI" sz="1600" dirty="0">
                <a:solidFill>
                  <a:schemeClr val="bg2"/>
                </a:solidFill>
                <a:latin typeface="Intel Clear Light" panose="020B0404020203020204" pitchFamily="34" charset="0"/>
                <a:ea typeface="Intel Clear Light" panose="020B0404020203020204" pitchFamily="34" charset="0"/>
                <a:sym typeface="Helvetica"/>
              </a:rPr>
              <a:t>Ni, JimmyX (RVP)</a:t>
            </a:r>
            <a:endParaRPr lang="de-DE" sz="1600" dirty="0">
              <a:solidFill>
                <a:schemeClr val="bg2"/>
              </a:solidFill>
              <a:latin typeface="Intel Clear Light" panose="020B0404020203020204" pitchFamily="34" charset="0"/>
              <a:ea typeface="Intel Clear Light" panose="020B0404020203020204" pitchFamily="34" charset="0"/>
              <a:sym typeface="Helvetica"/>
            </a:endParaRPr>
          </a:p>
          <a:p>
            <a:pPr marL="228594" indent="-228594">
              <a:buFont typeface="Arial" panose="020B0604020202020204" pitchFamily="34" charset="0"/>
              <a:buChar char="•"/>
            </a:pPr>
            <a:r>
              <a:rPr lang="de-DE" sz="1600" dirty="0">
                <a:solidFill>
                  <a:schemeClr val="bg2"/>
                </a:solidFill>
                <a:latin typeface="Intel Clear Light" panose="020B0404020203020204" pitchFamily="34" charset="0"/>
                <a:ea typeface="Intel Clear Light" panose="020B0404020203020204" pitchFamily="34" charset="0"/>
                <a:sym typeface="Helvetica"/>
              </a:rPr>
              <a:t>Cerniglia, Sean (CPU HW)</a:t>
            </a:r>
          </a:p>
          <a:p>
            <a:pPr marL="228594" indent="-228594">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sym typeface="Helvetica"/>
              </a:rPr>
              <a:t>Chong, Jet Khit (PCH HW)</a:t>
            </a:r>
          </a:p>
          <a:p>
            <a:pPr marL="228594" indent="-228594">
              <a:buFont typeface="Arial" panose="020B0604020202020204" pitchFamily="34" charset="0"/>
              <a:buChar char="•"/>
            </a:pPr>
            <a:endParaRPr lang="de-DE" sz="1600" dirty="0">
              <a:solidFill>
                <a:schemeClr val="bg2"/>
              </a:solidFill>
              <a:latin typeface="Intel Clear Light" panose="020B0404020203020204" pitchFamily="34" charset="0"/>
              <a:ea typeface="Intel Clear Light" panose="020B0404020203020204" pitchFamily="34" charset="0"/>
              <a:sym typeface="Helvetica"/>
            </a:endParaRPr>
          </a:p>
          <a:p>
            <a:r>
              <a:rPr lang="en-US" sz="1600" b="1" dirty="0">
                <a:solidFill>
                  <a:schemeClr val="bg2"/>
                </a:solidFill>
                <a:latin typeface="Intel Clear Light" panose="020B0404020203020204" pitchFamily="34" charset="0"/>
                <a:ea typeface="Intel Clear Light" panose="020B0404020203020204" pitchFamily="34" charset="0"/>
                <a:sym typeface="Helvetica"/>
              </a:rPr>
              <a:t>Validation Team :</a:t>
            </a:r>
          </a:p>
          <a:p>
            <a:pPr marL="285750" indent="-285750">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sym typeface="Helvetica"/>
              </a:rPr>
              <a:t>VK Mahalaxmi</a:t>
            </a:r>
          </a:p>
        </p:txBody>
      </p:sp>
    </p:spTree>
    <p:extLst>
      <p:ext uri="{BB962C8B-B14F-4D97-AF65-F5344CB8AC3E}">
        <p14:creationId xmlns:p14="http://schemas.microsoft.com/office/powerpoint/2010/main" val="24878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E1AB1-33ED-7E40-384B-F1C18913D4DA}"/>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0EF119EE-5C6F-BC82-F848-F3C4D4621EB2}"/>
              </a:ext>
            </a:extLst>
          </p:cNvPr>
          <p:cNvGrpSpPr/>
          <p:nvPr/>
        </p:nvGrpSpPr>
        <p:grpSpPr>
          <a:xfrm>
            <a:off x="4124715" y="191444"/>
            <a:ext cx="5459962" cy="6307240"/>
            <a:chOff x="4124715" y="191444"/>
            <a:chExt cx="5459962" cy="6307240"/>
          </a:xfrm>
        </p:grpSpPr>
        <p:pic>
          <p:nvPicPr>
            <p:cNvPr id="10" name="Picture 9">
              <a:extLst>
                <a:ext uri="{FF2B5EF4-FFF2-40B4-BE49-F238E27FC236}">
                  <a16:creationId xmlns:a16="http://schemas.microsoft.com/office/drawing/2014/main" id="{A914BC24-DECF-E261-39E8-398B9222533C}"/>
                </a:ext>
              </a:extLst>
            </p:cNvPr>
            <p:cNvPicPr>
              <a:picLocks noChangeAspect="1"/>
            </p:cNvPicPr>
            <p:nvPr/>
          </p:nvPicPr>
          <p:blipFill>
            <a:blip r:embed="rId2"/>
            <a:stretch>
              <a:fillRect/>
            </a:stretch>
          </p:blipFill>
          <p:spPr>
            <a:xfrm>
              <a:off x="4124715" y="191444"/>
              <a:ext cx="4594662" cy="6307240"/>
            </a:xfrm>
            <a:prstGeom prst="rect">
              <a:avLst/>
            </a:prstGeom>
            <a:solidFill>
              <a:schemeClr val="bg1"/>
            </a:solidFill>
          </p:spPr>
        </p:pic>
        <p:sp>
          <p:nvSpPr>
            <p:cNvPr id="4" name="TextBox 3">
              <a:extLst>
                <a:ext uri="{FF2B5EF4-FFF2-40B4-BE49-F238E27FC236}">
                  <a16:creationId xmlns:a16="http://schemas.microsoft.com/office/drawing/2014/main" id="{ED1D614E-9C70-9BC3-A1D1-35A5A3309B91}"/>
                </a:ext>
              </a:extLst>
            </p:cNvPr>
            <p:cNvSpPr txBox="1"/>
            <p:nvPr/>
          </p:nvSpPr>
          <p:spPr>
            <a:xfrm>
              <a:off x="8182049" y="1745326"/>
              <a:ext cx="1402628"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b="1">
                  <a:solidFill>
                    <a:schemeClr val="tx2"/>
                  </a:solidFill>
                </a:rPr>
                <a:t>Type-C Retimerless</a:t>
              </a:r>
              <a:endParaRPr kumimoji="0" lang="en-US" sz="1200" b="1" i="0" u="none" strike="noStrike" cap="none" spc="0" normalizeH="0" baseline="0">
                <a:ln>
                  <a:noFill/>
                </a:ln>
                <a:solidFill>
                  <a:schemeClr val="tx2"/>
                </a:solidFill>
                <a:effectLst/>
                <a:uFillTx/>
                <a:latin typeface="+mn-lt"/>
                <a:ea typeface="+mn-ea"/>
                <a:cs typeface="+mn-cs"/>
                <a:sym typeface="Helvetica Neue"/>
              </a:endParaRPr>
            </a:p>
          </p:txBody>
        </p:sp>
      </p:grpSp>
      <p:sp>
        <p:nvSpPr>
          <p:cNvPr id="9" name="Rectangle 2">
            <a:extLst>
              <a:ext uri="{FF2B5EF4-FFF2-40B4-BE49-F238E27FC236}">
                <a16:creationId xmlns:a16="http://schemas.microsoft.com/office/drawing/2014/main" id="{2A5AF082-D4ED-36E9-717B-E9F7DC528C4A}"/>
              </a:ext>
            </a:extLst>
          </p:cNvPr>
          <p:cNvSpPr>
            <a:spLocks noChangeArrowheads="1"/>
          </p:cNvSpPr>
          <p:nvPr/>
        </p:nvSpPr>
        <p:spPr bwMode="auto">
          <a:xfrm>
            <a:off x="0" y="-253573"/>
            <a:ext cx="15999269"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2" name="Rectangle 2">
            <a:extLst>
              <a:ext uri="{FF2B5EF4-FFF2-40B4-BE49-F238E27FC236}">
                <a16:creationId xmlns:a16="http://schemas.microsoft.com/office/drawing/2014/main" id="{97F9AA96-4CED-0668-5B00-0C515C6163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76507B51-A9CD-BAE6-4102-A4F329D750E9}"/>
              </a:ext>
            </a:extLst>
          </p:cNvPr>
          <p:cNvSpPr txBox="1"/>
          <p:nvPr/>
        </p:nvSpPr>
        <p:spPr>
          <a:xfrm flipH="1">
            <a:off x="217373" y="6153053"/>
            <a:ext cx="235709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a:solidFill>
                  <a:schemeClr val="tx2"/>
                </a:solidFill>
              </a:rPr>
              <a:t>Reference link: </a:t>
            </a:r>
            <a:r>
              <a:rPr lang="en-US" sz="1200">
                <a:solidFill>
                  <a:schemeClr val="tx2"/>
                </a:solidFill>
                <a:hlinkClick r:id="rId3"/>
              </a:rPr>
              <a:t>NVL-S RVP LZ</a:t>
            </a:r>
            <a:endParaRPr kumimoji="0" lang="en-US" sz="1200" b="0" i="0" u="none" strike="noStrike" cap="none" spc="0" normalizeH="0" baseline="0">
              <a:ln>
                <a:noFill/>
              </a:ln>
              <a:solidFill>
                <a:schemeClr val="tx2"/>
              </a:solidFill>
              <a:effectLst/>
              <a:uFillTx/>
              <a:latin typeface="+mn-lt"/>
              <a:ea typeface="+mn-ea"/>
              <a:cs typeface="+mn-cs"/>
              <a:sym typeface="Helvetica Neue"/>
            </a:endParaRPr>
          </a:p>
        </p:txBody>
      </p:sp>
      <p:sp>
        <p:nvSpPr>
          <p:cNvPr id="3" name="Title 2">
            <a:extLst>
              <a:ext uri="{FF2B5EF4-FFF2-40B4-BE49-F238E27FC236}">
                <a16:creationId xmlns:a16="http://schemas.microsoft.com/office/drawing/2014/main" id="{2D98D4AA-3BAE-9477-5060-D68344EB2534}"/>
              </a:ext>
            </a:extLst>
          </p:cNvPr>
          <p:cNvSpPr txBox="1">
            <a:spLocks/>
          </p:cNvSpPr>
          <p:nvPr/>
        </p:nvSpPr>
        <p:spPr>
          <a:xfrm>
            <a:off x="385738" y="276431"/>
            <a:ext cx="4122652" cy="12220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spcBef>
                <a:spcPts val="600"/>
              </a:spcBef>
            </a:pPr>
            <a:r>
              <a:rPr lang="en-US" sz="2800" b="1">
                <a:solidFill>
                  <a:schemeClr val="bg2"/>
                </a:solidFill>
              </a:rPr>
              <a:t>NVL-S RVP Block Diagram</a:t>
            </a:r>
          </a:p>
          <a:p>
            <a:pPr rtl="0" hangingPunct="1">
              <a:spcBef>
                <a:spcPts val="600"/>
              </a:spcBef>
            </a:pPr>
            <a:r>
              <a:rPr lang="en-US" sz="2800" b="1">
                <a:solidFill>
                  <a:schemeClr val="bg2"/>
                </a:solidFill>
              </a:rPr>
              <a:t>S031 </a:t>
            </a:r>
            <a:br>
              <a:rPr lang="en-US" sz="2800" b="1">
                <a:solidFill>
                  <a:schemeClr val="bg2"/>
                </a:solidFill>
              </a:rPr>
            </a:br>
            <a:r>
              <a:rPr lang="en-US" sz="2800" b="1">
                <a:solidFill>
                  <a:schemeClr val="bg2"/>
                </a:solidFill>
              </a:rPr>
              <a:t>UDIMM 2DPC</a:t>
            </a:r>
          </a:p>
        </p:txBody>
      </p:sp>
    </p:spTree>
    <p:extLst>
      <p:ext uri="{BB962C8B-B14F-4D97-AF65-F5344CB8AC3E}">
        <p14:creationId xmlns:p14="http://schemas.microsoft.com/office/powerpoint/2010/main" val="106972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6512E-35E2-AAA4-3665-A07227DC8014}"/>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A59164DA-3167-4BD7-CEE2-9F0428CD4345}"/>
              </a:ext>
            </a:extLst>
          </p:cNvPr>
          <p:cNvSpPr>
            <a:spLocks noChangeArrowheads="1"/>
          </p:cNvSpPr>
          <p:nvPr/>
        </p:nvSpPr>
        <p:spPr bwMode="auto">
          <a:xfrm>
            <a:off x="0" y="-253573"/>
            <a:ext cx="15999269"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2" name="Rectangle 2">
            <a:extLst>
              <a:ext uri="{FF2B5EF4-FFF2-40B4-BE49-F238E27FC236}">
                <a16:creationId xmlns:a16="http://schemas.microsoft.com/office/drawing/2014/main" id="{058B7E77-57A8-37A8-91B3-D8EB8981DAF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0AFCE306-6A56-0A79-E121-4147487F3B78}"/>
              </a:ext>
            </a:extLst>
          </p:cNvPr>
          <p:cNvSpPr txBox="1"/>
          <p:nvPr/>
        </p:nvSpPr>
        <p:spPr>
          <a:xfrm flipH="1">
            <a:off x="217373" y="6153053"/>
            <a:ext cx="235709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a:solidFill>
                  <a:schemeClr val="tx2"/>
                </a:solidFill>
              </a:rPr>
              <a:t>Reference link: </a:t>
            </a:r>
            <a:r>
              <a:rPr lang="en-US" sz="1200">
                <a:solidFill>
                  <a:schemeClr val="tx2"/>
                </a:solidFill>
                <a:hlinkClick r:id="rId2"/>
              </a:rPr>
              <a:t>NVL-S RVP LZ</a:t>
            </a:r>
            <a:endParaRPr kumimoji="0" lang="en-US" sz="1200" b="0" i="0" u="none" strike="noStrike" cap="none" spc="0" normalizeH="0" baseline="0">
              <a:ln>
                <a:noFill/>
              </a:ln>
              <a:solidFill>
                <a:schemeClr val="tx2"/>
              </a:solidFill>
              <a:effectLst/>
              <a:uFillTx/>
              <a:latin typeface="+mn-lt"/>
              <a:ea typeface="+mn-ea"/>
              <a:cs typeface="+mn-cs"/>
              <a:sym typeface="Helvetica Neue"/>
            </a:endParaRPr>
          </a:p>
        </p:txBody>
      </p:sp>
      <p:sp>
        <p:nvSpPr>
          <p:cNvPr id="3" name="Title 2">
            <a:extLst>
              <a:ext uri="{FF2B5EF4-FFF2-40B4-BE49-F238E27FC236}">
                <a16:creationId xmlns:a16="http://schemas.microsoft.com/office/drawing/2014/main" id="{6EC57566-5323-E849-6658-FD9F801F0E25}"/>
              </a:ext>
            </a:extLst>
          </p:cNvPr>
          <p:cNvSpPr txBox="1">
            <a:spLocks/>
          </p:cNvSpPr>
          <p:nvPr/>
        </p:nvSpPr>
        <p:spPr>
          <a:xfrm>
            <a:off x="295085" y="253574"/>
            <a:ext cx="4213305" cy="1151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spcBef>
                <a:spcPts val="600"/>
              </a:spcBef>
            </a:pPr>
            <a:r>
              <a:rPr lang="en-US" sz="2800" b="1">
                <a:solidFill>
                  <a:schemeClr val="bg2"/>
                </a:solidFill>
              </a:rPr>
              <a:t>NVL-S RVP Block Diagram</a:t>
            </a:r>
          </a:p>
          <a:p>
            <a:pPr rtl="0" hangingPunct="1">
              <a:spcBef>
                <a:spcPts val="600"/>
              </a:spcBef>
            </a:pPr>
            <a:r>
              <a:rPr lang="en-US" sz="2800" b="1">
                <a:solidFill>
                  <a:schemeClr val="bg2"/>
                </a:solidFill>
              </a:rPr>
              <a:t>S041 </a:t>
            </a:r>
            <a:br>
              <a:rPr lang="en-US" sz="2800" b="1">
                <a:solidFill>
                  <a:schemeClr val="bg2"/>
                </a:solidFill>
              </a:rPr>
            </a:br>
            <a:r>
              <a:rPr lang="en-US" sz="2800" b="1">
                <a:solidFill>
                  <a:schemeClr val="bg2"/>
                </a:solidFill>
              </a:rPr>
              <a:t>SODIMM 1DPC</a:t>
            </a:r>
          </a:p>
        </p:txBody>
      </p:sp>
      <p:pic>
        <p:nvPicPr>
          <p:cNvPr id="5" name="Picture 4">
            <a:extLst>
              <a:ext uri="{FF2B5EF4-FFF2-40B4-BE49-F238E27FC236}">
                <a16:creationId xmlns:a16="http://schemas.microsoft.com/office/drawing/2014/main" id="{85A4603D-B7FB-0CC8-7423-68189C5DCA79}"/>
              </a:ext>
            </a:extLst>
          </p:cNvPr>
          <p:cNvPicPr>
            <a:picLocks noChangeAspect="1"/>
          </p:cNvPicPr>
          <p:nvPr/>
        </p:nvPicPr>
        <p:blipFill>
          <a:blip r:embed="rId3"/>
          <a:stretch>
            <a:fillRect/>
          </a:stretch>
        </p:blipFill>
        <p:spPr>
          <a:xfrm>
            <a:off x="4099727" y="60745"/>
            <a:ext cx="4845641" cy="6346094"/>
          </a:xfrm>
          <a:prstGeom prst="rect">
            <a:avLst/>
          </a:prstGeom>
        </p:spPr>
      </p:pic>
    </p:spTree>
    <p:extLst>
      <p:ext uri="{BB962C8B-B14F-4D97-AF65-F5344CB8AC3E}">
        <p14:creationId xmlns:p14="http://schemas.microsoft.com/office/powerpoint/2010/main" val="320694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5650F-CB44-EE58-0C1D-63BE4A633315}"/>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360D962A-DD83-9A14-6EBF-E4A49C7957A3}"/>
              </a:ext>
            </a:extLst>
          </p:cNvPr>
          <p:cNvSpPr>
            <a:spLocks noChangeArrowheads="1"/>
          </p:cNvSpPr>
          <p:nvPr/>
        </p:nvSpPr>
        <p:spPr bwMode="auto">
          <a:xfrm>
            <a:off x="0" y="-253573"/>
            <a:ext cx="15999269"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2" name="Rectangle 2">
            <a:extLst>
              <a:ext uri="{FF2B5EF4-FFF2-40B4-BE49-F238E27FC236}">
                <a16:creationId xmlns:a16="http://schemas.microsoft.com/office/drawing/2014/main" id="{08B4423A-7003-0D80-2875-B3C346CE022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F63D0B70-64F3-7324-97FF-11CA2FE7BBFB}"/>
              </a:ext>
            </a:extLst>
          </p:cNvPr>
          <p:cNvSpPr txBox="1"/>
          <p:nvPr/>
        </p:nvSpPr>
        <p:spPr>
          <a:xfrm flipH="1">
            <a:off x="217373" y="6153053"/>
            <a:ext cx="235709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a:solidFill>
                  <a:schemeClr val="tx2"/>
                </a:solidFill>
              </a:rPr>
              <a:t>Reference link: </a:t>
            </a:r>
            <a:r>
              <a:rPr lang="en-US" sz="1200">
                <a:solidFill>
                  <a:schemeClr val="tx2"/>
                </a:solidFill>
                <a:hlinkClick r:id="rId2"/>
              </a:rPr>
              <a:t>NVL-S RVP LZ</a:t>
            </a:r>
            <a:endParaRPr kumimoji="0" lang="en-US" sz="1200" b="0" i="0" u="none" strike="noStrike" cap="none" spc="0" normalizeH="0" baseline="0">
              <a:ln>
                <a:noFill/>
              </a:ln>
              <a:solidFill>
                <a:schemeClr val="tx2"/>
              </a:solidFill>
              <a:effectLst/>
              <a:uFillTx/>
              <a:latin typeface="+mn-lt"/>
              <a:ea typeface="+mn-ea"/>
              <a:cs typeface="+mn-cs"/>
              <a:sym typeface="Helvetica Neue"/>
            </a:endParaRPr>
          </a:p>
        </p:txBody>
      </p:sp>
      <p:sp>
        <p:nvSpPr>
          <p:cNvPr id="3" name="Title 2">
            <a:extLst>
              <a:ext uri="{FF2B5EF4-FFF2-40B4-BE49-F238E27FC236}">
                <a16:creationId xmlns:a16="http://schemas.microsoft.com/office/drawing/2014/main" id="{E4BB8F8A-2276-6CA5-A3FB-A7F25A2EBDFD}"/>
              </a:ext>
            </a:extLst>
          </p:cNvPr>
          <p:cNvSpPr txBox="1">
            <a:spLocks/>
          </p:cNvSpPr>
          <p:nvPr/>
        </p:nvSpPr>
        <p:spPr>
          <a:xfrm>
            <a:off x="354364" y="174929"/>
            <a:ext cx="4336044" cy="1298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spcBef>
                <a:spcPts val="600"/>
              </a:spcBef>
            </a:pPr>
            <a:r>
              <a:rPr lang="en-US" sz="2800" b="1">
                <a:solidFill>
                  <a:schemeClr val="bg2"/>
                </a:solidFill>
              </a:rPr>
              <a:t>NVL-S RVP Block Diagram</a:t>
            </a:r>
          </a:p>
          <a:p>
            <a:pPr rtl="0" hangingPunct="1">
              <a:spcBef>
                <a:spcPts val="600"/>
              </a:spcBef>
            </a:pPr>
            <a:r>
              <a:rPr lang="en-US" sz="2800" b="1">
                <a:solidFill>
                  <a:schemeClr val="bg2"/>
                </a:solidFill>
              </a:rPr>
              <a:t>S051 </a:t>
            </a:r>
            <a:br>
              <a:rPr lang="en-US" sz="2800" b="1">
                <a:solidFill>
                  <a:schemeClr val="bg2"/>
                </a:solidFill>
              </a:rPr>
            </a:br>
            <a:r>
              <a:rPr lang="en-US" sz="2800" b="1">
                <a:solidFill>
                  <a:schemeClr val="bg2"/>
                </a:solidFill>
              </a:rPr>
              <a:t>UDIMM 1DPC OC</a:t>
            </a:r>
          </a:p>
        </p:txBody>
      </p:sp>
      <p:pic>
        <p:nvPicPr>
          <p:cNvPr id="5" name="Picture 4">
            <a:extLst>
              <a:ext uri="{FF2B5EF4-FFF2-40B4-BE49-F238E27FC236}">
                <a16:creationId xmlns:a16="http://schemas.microsoft.com/office/drawing/2014/main" id="{03EA4FA4-4069-9EF7-317D-57B408562C1D}"/>
              </a:ext>
            </a:extLst>
          </p:cNvPr>
          <p:cNvPicPr>
            <a:picLocks noChangeAspect="1"/>
          </p:cNvPicPr>
          <p:nvPr/>
        </p:nvPicPr>
        <p:blipFill>
          <a:blip r:embed="rId3"/>
          <a:stretch>
            <a:fillRect/>
          </a:stretch>
        </p:blipFill>
        <p:spPr>
          <a:xfrm>
            <a:off x="4249226" y="0"/>
            <a:ext cx="4929923" cy="6601763"/>
          </a:xfrm>
          <a:prstGeom prst="rect">
            <a:avLst/>
          </a:prstGeom>
        </p:spPr>
      </p:pic>
    </p:spTree>
    <p:extLst>
      <p:ext uri="{BB962C8B-B14F-4D97-AF65-F5344CB8AC3E}">
        <p14:creationId xmlns:p14="http://schemas.microsoft.com/office/powerpoint/2010/main" val="6253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AA323-A4F1-0CB8-BED6-B05D035DA7CE}"/>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F880C889-BF35-64DD-83A1-F73DE2F80768}"/>
              </a:ext>
            </a:extLst>
          </p:cNvPr>
          <p:cNvSpPr>
            <a:spLocks noChangeArrowheads="1"/>
          </p:cNvSpPr>
          <p:nvPr/>
        </p:nvSpPr>
        <p:spPr bwMode="auto">
          <a:xfrm>
            <a:off x="0" y="-253573"/>
            <a:ext cx="15999269"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2" name="Rectangle 2">
            <a:extLst>
              <a:ext uri="{FF2B5EF4-FFF2-40B4-BE49-F238E27FC236}">
                <a16:creationId xmlns:a16="http://schemas.microsoft.com/office/drawing/2014/main" id="{9179D8B7-A108-B608-C4D5-11F8E82A8BD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F1114ACC-946D-839A-D39F-37099B29C93A}"/>
              </a:ext>
            </a:extLst>
          </p:cNvPr>
          <p:cNvSpPr txBox="1"/>
          <p:nvPr/>
        </p:nvSpPr>
        <p:spPr>
          <a:xfrm flipH="1">
            <a:off x="217373" y="6153053"/>
            <a:ext cx="235709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a:solidFill>
                  <a:schemeClr val="tx2"/>
                </a:solidFill>
              </a:rPr>
              <a:t>Reference link: </a:t>
            </a:r>
            <a:r>
              <a:rPr lang="en-US" sz="1200">
                <a:solidFill>
                  <a:schemeClr val="tx2"/>
                </a:solidFill>
                <a:hlinkClick r:id="rId2"/>
              </a:rPr>
              <a:t>NVL-S RVP LZ</a:t>
            </a:r>
            <a:endParaRPr kumimoji="0" lang="en-US" sz="1200" b="0" i="0" u="none" strike="noStrike" cap="none" spc="0" normalizeH="0" baseline="0">
              <a:ln>
                <a:noFill/>
              </a:ln>
              <a:solidFill>
                <a:schemeClr val="tx2"/>
              </a:solidFill>
              <a:effectLst/>
              <a:uFillTx/>
              <a:latin typeface="+mn-lt"/>
              <a:ea typeface="+mn-ea"/>
              <a:cs typeface="+mn-cs"/>
              <a:sym typeface="Helvetica Neue"/>
            </a:endParaRPr>
          </a:p>
        </p:txBody>
      </p:sp>
      <p:pic>
        <p:nvPicPr>
          <p:cNvPr id="8" name="Picture 7">
            <a:extLst>
              <a:ext uri="{FF2B5EF4-FFF2-40B4-BE49-F238E27FC236}">
                <a16:creationId xmlns:a16="http://schemas.microsoft.com/office/drawing/2014/main" id="{A99F09A5-45B9-78A0-C979-D68B777342EB}"/>
              </a:ext>
            </a:extLst>
          </p:cNvPr>
          <p:cNvPicPr>
            <a:picLocks noChangeAspect="1"/>
          </p:cNvPicPr>
          <p:nvPr/>
        </p:nvPicPr>
        <p:blipFill>
          <a:blip r:embed="rId3"/>
          <a:stretch>
            <a:fillRect/>
          </a:stretch>
        </p:blipFill>
        <p:spPr>
          <a:xfrm>
            <a:off x="4307830" y="174929"/>
            <a:ext cx="4884315" cy="6426457"/>
          </a:xfrm>
          <a:prstGeom prst="rect">
            <a:avLst/>
          </a:prstGeom>
          <a:solidFill>
            <a:schemeClr val="bg1"/>
          </a:solidFill>
          <a:ln>
            <a:solidFill>
              <a:schemeClr val="bg1"/>
            </a:solidFill>
          </a:ln>
        </p:spPr>
      </p:pic>
      <p:sp>
        <p:nvSpPr>
          <p:cNvPr id="3" name="Title 2">
            <a:extLst>
              <a:ext uri="{FF2B5EF4-FFF2-40B4-BE49-F238E27FC236}">
                <a16:creationId xmlns:a16="http://schemas.microsoft.com/office/drawing/2014/main" id="{B3284C27-7B19-D2B0-04CC-9CE990F8D686}"/>
              </a:ext>
            </a:extLst>
          </p:cNvPr>
          <p:cNvSpPr txBox="1">
            <a:spLocks/>
          </p:cNvSpPr>
          <p:nvPr/>
        </p:nvSpPr>
        <p:spPr>
          <a:xfrm>
            <a:off x="283268" y="376110"/>
            <a:ext cx="4225122" cy="751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spcBef>
                <a:spcPts val="600"/>
              </a:spcBef>
            </a:pPr>
            <a:r>
              <a:rPr lang="en-US" sz="2800" b="1">
                <a:solidFill>
                  <a:schemeClr val="bg2"/>
                </a:solidFill>
              </a:rPr>
              <a:t>NVL-S RVP Block Diagram</a:t>
            </a:r>
          </a:p>
          <a:p>
            <a:pPr rtl="0" hangingPunct="1">
              <a:spcBef>
                <a:spcPts val="600"/>
              </a:spcBef>
            </a:pPr>
            <a:r>
              <a:rPr lang="en-US" sz="2800" b="1">
                <a:solidFill>
                  <a:schemeClr val="bg2"/>
                </a:solidFill>
              </a:rPr>
              <a:t>S061</a:t>
            </a:r>
            <a:br>
              <a:rPr lang="en-US" sz="2800" b="1">
                <a:solidFill>
                  <a:schemeClr val="bg2"/>
                </a:solidFill>
              </a:rPr>
            </a:br>
            <a:r>
              <a:rPr lang="en-US" sz="2800" b="1">
                <a:solidFill>
                  <a:schemeClr val="bg2"/>
                </a:solidFill>
              </a:rPr>
              <a:t>HSIO</a:t>
            </a:r>
          </a:p>
        </p:txBody>
      </p:sp>
    </p:spTree>
    <p:extLst>
      <p:ext uri="{BB962C8B-B14F-4D97-AF65-F5344CB8AC3E}">
        <p14:creationId xmlns:p14="http://schemas.microsoft.com/office/powerpoint/2010/main" val="31125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Memory</a:t>
            </a:r>
          </a:p>
        </p:txBody>
      </p:sp>
      <p:grpSp>
        <p:nvGrpSpPr>
          <p:cNvPr id="3" name="Group 2">
            <a:extLst>
              <a:ext uri="{FF2B5EF4-FFF2-40B4-BE49-F238E27FC236}">
                <a16:creationId xmlns:a16="http://schemas.microsoft.com/office/drawing/2014/main" id="{47FD9013-018B-4A16-A196-12EE1DB2CBD5}"/>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F8FE3502-FA89-4AB8-88AE-2517CD8CD297}"/>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9903ED17-3A80-40D8-97C0-8D9C1A404C6F}"/>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2353415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0" y="36684"/>
            <a:ext cx="12001500" cy="869488"/>
          </a:xfrm>
          <a:ln w="12700">
            <a:miter lim="400000"/>
          </a:ln>
        </p:spPr>
        <p:txBody>
          <a:bodyPr lIns="0" tIns="0" rIns="0" bIns="0" anchor="ctr">
            <a:normAutofit/>
          </a:bodyPr>
          <a:lstStyle/>
          <a:p>
            <a:pPr rtl="0" hangingPunct="0"/>
            <a:r>
              <a:rPr lang="en-US" sz="3600">
                <a:sym typeface="Helvetica Neue"/>
              </a:rPr>
              <a:t>NVL-S RVP UDIMM Memory Specification</a:t>
            </a:r>
          </a:p>
        </p:txBody>
      </p:sp>
      <p:graphicFrame>
        <p:nvGraphicFramePr>
          <p:cNvPr id="5" name="Content Placeholder 4"/>
          <p:cNvGraphicFramePr>
            <a:graphicFrameLocks/>
          </p:cNvGraphicFramePr>
          <p:nvPr>
            <p:extLst>
              <p:ext uri="{D42A27DB-BD31-4B8C-83A1-F6EECF244321}">
                <p14:modId xmlns:p14="http://schemas.microsoft.com/office/powerpoint/2010/main" val="3907979955"/>
              </p:ext>
            </p:extLst>
          </p:nvPr>
        </p:nvGraphicFramePr>
        <p:xfrm>
          <a:off x="190500" y="906172"/>
          <a:ext cx="5714236" cy="2576434"/>
        </p:xfrm>
        <a:graphic>
          <a:graphicData uri="http://schemas.openxmlformats.org/drawingml/2006/table">
            <a:tbl>
              <a:tblPr firstRow="1" bandRow="1">
                <a:tableStyleId>{5C22544A-7EE6-4342-B048-85BDC9FD1C3A}</a:tableStyleId>
              </a:tblPr>
              <a:tblGrid>
                <a:gridCol w="1436704">
                  <a:extLst>
                    <a:ext uri="{9D8B030D-6E8A-4147-A177-3AD203B41FA5}">
                      <a16:colId xmlns:a16="http://schemas.microsoft.com/office/drawing/2014/main" val="20000"/>
                    </a:ext>
                  </a:extLst>
                </a:gridCol>
                <a:gridCol w="4277532">
                  <a:extLst>
                    <a:ext uri="{9D8B030D-6E8A-4147-A177-3AD203B41FA5}">
                      <a16:colId xmlns:a16="http://schemas.microsoft.com/office/drawing/2014/main" val="20001"/>
                    </a:ext>
                  </a:extLst>
                </a:gridCol>
              </a:tblGrid>
              <a:tr h="369111">
                <a:tc gridSpan="2">
                  <a:txBody>
                    <a:bodyPr/>
                    <a:lstStyle/>
                    <a:p>
                      <a:pPr algn="ctr"/>
                      <a:r>
                        <a:rPr lang="en-US" sz="1500"/>
                        <a:t>S011/S012/S021/S022/S061 Memory Details</a:t>
                      </a:r>
                    </a:p>
                  </a:txBody>
                  <a:tcPr anchor="ctr"/>
                </a:tc>
                <a:tc hMerge="1">
                  <a:txBody>
                    <a:bodyPr/>
                    <a:lstStyle/>
                    <a:p>
                      <a:endParaRPr lang="en-US"/>
                    </a:p>
                  </a:txBody>
                  <a:tcPr/>
                </a:tc>
                <a:extLst>
                  <a:ext uri="{0D108BD9-81ED-4DB2-BD59-A6C34878D82A}">
                    <a16:rowId xmlns:a16="http://schemas.microsoft.com/office/drawing/2014/main" val="10000"/>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Type</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DDR5 cUDIMM 1DPC (T3 4L POR)</a:t>
                      </a:r>
                    </a:p>
                  </a:txBody>
                  <a:tcPr anchor="ctr"/>
                </a:tc>
                <a:extLst>
                  <a:ext uri="{0D108BD9-81ED-4DB2-BD59-A6C34878D82A}">
                    <a16:rowId xmlns:a16="http://schemas.microsoft.com/office/drawing/2014/main" val="10001"/>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Topology</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Interleaved routing</a:t>
                      </a:r>
                    </a:p>
                  </a:txBody>
                  <a:tcPr anchor="ctr"/>
                </a:tc>
                <a:extLst>
                  <a:ext uri="{0D108BD9-81ED-4DB2-BD59-A6C34878D82A}">
                    <a16:rowId xmlns:a16="http://schemas.microsoft.com/office/drawing/2014/main" val="10002"/>
                  </a:ext>
                </a:extLst>
              </a:tr>
              <a:tr h="53848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Size</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Boot kit support 16GB (1R x8)</a:t>
                      </a:r>
                    </a:p>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Max System Capacity 128GB</a:t>
                      </a:r>
                    </a:p>
                  </a:txBody>
                  <a:tcPr anchor="ctr"/>
                </a:tc>
                <a:extLst>
                  <a:ext uri="{0D108BD9-81ED-4DB2-BD59-A6C34878D82A}">
                    <a16:rowId xmlns:a16="http://schemas.microsoft.com/office/drawing/2014/main" val="10003"/>
                  </a:ext>
                </a:extLst>
              </a:tr>
              <a:tr h="378523">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Placement</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UDIMM slot x2 </a:t>
                      </a:r>
                    </a:p>
                  </a:txBody>
                  <a:tcPr anchor="ctr"/>
                </a:tc>
                <a:extLst>
                  <a:ext uri="{0D108BD9-81ED-4DB2-BD59-A6C34878D82A}">
                    <a16:rowId xmlns:a16="http://schemas.microsoft.com/office/drawing/2014/main" val="10004"/>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POR SPEED</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8000 MT/s</a:t>
                      </a:r>
                      <a:endParaRPr lang="en-IN" sz="1500" b="0" i="0" u="none" strike="noStrike" cap="none" spc="0" baseline="0">
                        <a:solidFill>
                          <a:schemeClr val="bg2"/>
                        </a:solidFill>
                        <a:uFillTx/>
                        <a:latin typeface="+mn-lt"/>
                        <a:ea typeface="+mn-ea"/>
                        <a:cs typeface="+mn-cs"/>
                        <a:sym typeface="Intel Clear"/>
                      </a:endParaRPr>
                    </a:p>
                  </a:txBody>
                  <a:tcPr marL="114300" marR="114300" marT="0" marB="0" anchor="ctr"/>
                </a:tc>
                <a:extLst>
                  <a:ext uri="{0D108BD9-81ED-4DB2-BD59-A6C34878D82A}">
                    <a16:rowId xmlns:a16="http://schemas.microsoft.com/office/drawing/2014/main" val="10005"/>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MPN</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Refer to Boot-kit page</a:t>
                      </a:r>
                    </a:p>
                  </a:txBody>
                  <a:tcPr anchor="ctr"/>
                </a:tc>
                <a:extLst>
                  <a:ext uri="{0D108BD9-81ED-4DB2-BD59-A6C34878D82A}">
                    <a16:rowId xmlns:a16="http://schemas.microsoft.com/office/drawing/2014/main" val="10006"/>
                  </a:ext>
                </a:extLst>
              </a:tr>
            </a:tbl>
          </a:graphicData>
        </a:graphic>
      </p:graphicFrame>
      <p:graphicFrame>
        <p:nvGraphicFramePr>
          <p:cNvPr id="13" name="Content Placeholder 4">
            <a:extLst>
              <a:ext uri="{FF2B5EF4-FFF2-40B4-BE49-F238E27FC236}">
                <a16:creationId xmlns:a16="http://schemas.microsoft.com/office/drawing/2014/main" id="{68B23204-5072-449F-BBC7-4F943FB75BF6}"/>
              </a:ext>
            </a:extLst>
          </p:cNvPr>
          <p:cNvGraphicFramePr>
            <a:graphicFrameLocks/>
          </p:cNvGraphicFramePr>
          <p:nvPr>
            <p:extLst>
              <p:ext uri="{D42A27DB-BD31-4B8C-83A1-F6EECF244321}">
                <p14:modId xmlns:p14="http://schemas.microsoft.com/office/powerpoint/2010/main" val="187153981"/>
              </p:ext>
            </p:extLst>
          </p:nvPr>
        </p:nvGraphicFramePr>
        <p:xfrm>
          <a:off x="6052728" y="906172"/>
          <a:ext cx="5453472" cy="2665544"/>
        </p:xfrm>
        <a:graphic>
          <a:graphicData uri="http://schemas.openxmlformats.org/drawingml/2006/table">
            <a:tbl>
              <a:tblPr firstRow="1" bandRow="1">
                <a:tableStyleId>{5C22544A-7EE6-4342-B048-85BDC9FD1C3A}</a:tableStyleId>
              </a:tblPr>
              <a:tblGrid>
                <a:gridCol w="1371141">
                  <a:extLst>
                    <a:ext uri="{9D8B030D-6E8A-4147-A177-3AD203B41FA5}">
                      <a16:colId xmlns:a16="http://schemas.microsoft.com/office/drawing/2014/main" val="20000"/>
                    </a:ext>
                  </a:extLst>
                </a:gridCol>
                <a:gridCol w="4082331">
                  <a:extLst>
                    <a:ext uri="{9D8B030D-6E8A-4147-A177-3AD203B41FA5}">
                      <a16:colId xmlns:a16="http://schemas.microsoft.com/office/drawing/2014/main" val="20001"/>
                    </a:ext>
                  </a:extLst>
                </a:gridCol>
              </a:tblGrid>
              <a:tr h="345389">
                <a:tc gridSpan="2">
                  <a:txBody>
                    <a:bodyPr/>
                    <a:lstStyle/>
                    <a:p>
                      <a:pPr algn="ctr"/>
                      <a:r>
                        <a:rPr lang="en-US" sz="1500"/>
                        <a:t>S031 Memory Details</a:t>
                      </a:r>
                    </a:p>
                  </a:txBody>
                  <a:tcPr anchor="ctr"/>
                </a:tc>
                <a:tc hMerge="1">
                  <a:txBody>
                    <a:bodyPr/>
                    <a:lstStyle/>
                    <a:p>
                      <a:endParaRPr lang="en-US"/>
                    </a:p>
                  </a:txBody>
                  <a:tcPr/>
                </a:tc>
                <a:extLst>
                  <a:ext uri="{0D108BD9-81ED-4DB2-BD59-A6C34878D82A}">
                    <a16:rowId xmlns:a16="http://schemas.microsoft.com/office/drawing/2014/main" val="10000"/>
                  </a:ext>
                </a:extLst>
              </a:tr>
              <a:tr h="315414">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Type</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DDR5 cUDIMM 2DPC (T3 6L POR)</a:t>
                      </a:r>
                    </a:p>
                  </a:txBody>
                  <a:tcPr anchor="ctr"/>
                </a:tc>
                <a:extLst>
                  <a:ext uri="{0D108BD9-81ED-4DB2-BD59-A6C34878D82A}">
                    <a16:rowId xmlns:a16="http://schemas.microsoft.com/office/drawing/2014/main" val="10001"/>
                  </a:ext>
                </a:extLst>
              </a:tr>
              <a:tr h="315414">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Topology</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Interleaved routing</a:t>
                      </a:r>
                    </a:p>
                  </a:txBody>
                  <a:tcPr anchor="ctr"/>
                </a:tc>
                <a:extLst>
                  <a:ext uri="{0D108BD9-81ED-4DB2-BD59-A6C34878D82A}">
                    <a16:rowId xmlns:a16="http://schemas.microsoft.com/office/drawing/2014/main" val="10002"/>
                  </a:ext>
                </a:extLst>
              </a:tr>
              <a:tr h="54071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Size</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Boot kit support 16GB (1R x8)</a:t>
                      </a:r>
                    </a:p>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Max System Capacity 256GB</a:t>
                      </a:r>
                    </a:p>
                  </a:txBody>
                  <a:tcPr anchor="ctr"/>
                </a:tc>
                <a:extLst>
                  <a:ext uri="{0D108BD9-81ED-4DB2-BD59-A6C34878D82A}">
                    <a16:rowId xmlns:a16="http://schemas.microsoft.com/office/drawing/2014/main" val="10003"/>
                  </a:ext>
                </a:extLst>
              </a:tr>
              <a:tr h="354195">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Placement</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UDIMM slot x4 </a:t>
                      </a:r>
                    </a:p>
                  </a:txBody>
                  <a:tcPr anchor="ctr"/>
                </a:tc>
                <a:extLst>
                  <a:ext uri="{0D108BD9-81ED-4DB2-BD59-A6C34878D82A}">
                    <a16:rowId xmlns:a16="http://schemas.microsoft.com/office/drawing/2014/main" val="10004"/>
                  </a:ext>
                </a:extLst>
              </a:tr>
              <a:tr h="450592">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POR SPEED</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0r2r-5600 </a:t>
                      </a:r>
                    </a:p>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2r2r-5200</a:t>
                      </a:r>
                      <a:endParaRPr lang="en-IN" sz="1500" b="0" i="0" u="none" strike="noStrike" cap="none" spc="0" baseline="0">
                        <a:solidFill>
                          <a:schemeClr val="bg2"/>
                        </a:solidFill>
                        <a:uFillTx/>
                        <a:latin typeface="+mn-lt"/>
                        <a:ea typeface="+mn-ea"/>
                        <a:cs typeface="+mn-cs"/>
                        <a:sym typeface="Intel Clear"/>
                      </a:endParaRPr>
                    </a:p>
                  </a:txBody>
                  <a:tcPr marL="114300" marR="114300" marT="0" marB="0" anchor="ctr"/>
                </a:tc>
                <a:extLst>
                  <a:ext uri="{0D108BD9-81ED-4DB2-BD59-A6C34878D82A}">
                    <a16:rowId xmlns:a16="http://schemas.microsoft.com/office/drawing/2014/main" val="10005"/>
                  </a:ext>
                </a:extLst>
              </a:tr>
              <a:tr h="315414">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MPN</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Refer to Boot-kit page</a:t>
                      </a:r>
                    </a:p>
                  </a:txBody>
                  <a:tcPr anchor="ctr"/>
                </a:tc>
                <a:extLst>
                  <a:ext uri="{0D108BD9-81ED-4DB2-BD59-A6C34878D82A}">
                    <a16:rowId xmlns:a16="http://schemas.microsoft.com/office/drawing/2014/main" val="10006"/>
                  </a:ext>
                </a:extLst>
              </a:tr>
            </a:tbl>
          </a:graphicData>
        </a:graphic>
      </p:graphicFrame>
      <p:graphicFrame>
        <p:nvGraphicFramePr>
          <p:cNvPr id="6" name="Content Placeholder 4">
            <a:extLst>
              <a:ext uri="{FF2B5EF4-FFF2-40B4-BE49-F238E27FC236}">
                <a16:creationId xmlns:a16="http://schemas.microsoft.com/office/drawing/2014/main" id="{E9B80E00-E7F0-440A-9019-66AF5E832305}"/>
              </a:ext>
            </a:extLst>
          </p:cNvPr>
          <p:cNvGraphicFramePr>
            <a:graphicFrameLocks/>
          </p:cNvGraphicFramePr>
          <p:nvPr>
            <p:extLst>
              <p:ext uri="{D42A27DB-BD31-4B8C-83A1-F6EECF244321}">
                <p14:modId xmlns:p14="http://schemas.microsoft.com/office/powerpoint/2010/main" val="3641601568"/>
              </p:ext>
            </p:extLst>
          </p:nvPr>
        </p:nvGraphicFramePr>
        <p:xfrm>
          <a:off x="190500" y="3607332"/>
          <a:ext cx="5714236" cy="2576434"/>
        </p:xfrm>
        <a:graphic>
          <a:graphicData uri="http://schemas.openxmlformats.org/drawingml/2006/table">
            <a:tbl>
              <a:tblPr firstRow="1" bandRow="1">
                <a:tableStyleId>{5C22544A-7EE6-4342-B048-85BDC9FD1C3A}</a:tableStyleId>
              </a:tblPr>
              <a:tblGrid>
                <a:gridCol w="1436704">
                  <a:extLst>
                    <a:ext uri="{9D8B030D-6E8A-4147-A177-3AD203B41FA5}">
                      <a16:colId xmlns:a16="http://schemas.microsoft.com/office/drawing/2014/main" val="20000"/>
                    </a:ext>
                  </a:extLst>
                </a:gridCol>
                <a:gridCol w="4277532">
                  <a:extLst>
                    <a:ext uri="{9D8B030D-6E8A-4147-A177-3AD203B41FA5}">
                      <a16:colId xmlns:a16="http://schemas.microsoft.com/office/drawing/2014/main" val="20001"/>
                    </a:ext>
                  </a:extLst>
                </a:gridCol>
              </a:tblGrid>
              <a:tr h="369111">
                <a:tc gridSpan="2">
                  <a:txBody>
                    <a:bodyPr/>
                    <a:lstStyle/>
                    <a:p>
                      <a:pPr algn="ctr"/>
                      <a:r>
                        <a:rPr lang="en-US" sz="1500"/>
                        <a:t>S051 Memory Details</a:t>
                      </a:r>
                    </a:p>
                  </a:txBody>
                  <a:tcPr/>
                </a:tc>
                <a:tc hMerge="1">
                  <a:txBody>
                    <a:bodyPr/>
                    <a:lstStyle/>
                    <a:p>
                      <a:endParaRPr lang="en-US"/>
                    </a:p>
                  </a:txBody>
                  <a:tcPr/>
                </a:tc>
                <a:extLst>
                  <a:ext uri="{0D108BD9-81ED-4DB2-BD59-A6C34878D82A}">
                    <a16:rowId xmlns:a16="http://schemas.microsoft.com/office/drawing/2014/main" val="10000"/>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Type</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DDR5 UDIMM 1DPC </a:t>
                      </a:r>
                      <a:r>
                        <a:rPr lang="en-US" sz="1500" b="1" i="0" u="none" strike="noStrike" cap="none" spc="0" baseline="0">
                          <a:solidFill>
                            <a:schemeClr val="bg2"/>
                          </a:solidFill>
                          <a:uFillTx/>
                          <a:latin typeface="+mn-lt"/>
                          <a:ea typeface="+mn-ea"/>
                          <a:cs typeface="+mn-cs"/>
                          <a:sym typeface="Intel Clear"/>
                        </a:rPr>
                        <a:t>XMP</a:t>
                      </a:r>
                      <a:r>
                        <a:rPr lang="en-US" sz="1500" b="0" i="0" u="none" strike="noStrike" cap="none" spc="0" baseline="0">
                          <a:solidFill>
                            <a:schemeClr val="bg2"/>
                          </a:solidFill>
                          <a:uFillTx/>
                          <a:latin typeface="+mn-lt"/>
                          <a:ea typeface="+mn-ea"/>
                          <a:cs typeface="+mn-cs"/>
                          <a:sym typeface="Intel Clear"/>
                        </a:rPr>
                        <a:t> (T3 6L POR)</a:t>
                      </a:r>
                    </a:p>
                  </a:txBody>
                  <a:tcPr anchor="ctr"/>
                </a:tc>
                <a:extLst>
                  <a:ext uri="{0D108BD9-81ED-4DB2-BD59-A6C34878D82A}">
                    <a16:rowId xmlns:a16="http://schemas.microsoft.com/office/drawing/2014/main" val="10001"/>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Topology</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Interleaved routing</a:t>
                      </a:r>
                    </a:p>
                  </a:txBody>
                  <a:tcPr anchor="ctr"/>
                </a:tc>
                <a:extLst>
                  <a:ext uri="{0D108BD9-81ED-4DB2-BD59-A6C34878D82A}">
                    <a16:rowId xmlns:a16="http://schemas.microsoft.com/office/drawing/2014/main" val="10002"/>
                  </a:ext>
                </a:extLst>
              </a:tr>
              <a:tr h="53848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Size</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Boot kit support 16GB (1R x8)</a:t>
                      </a:r>
                    </a:p>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Max System Capacity 128GB</a:t>
                      </a:r>
                    </a:p>
                  </a:txBody>
                  <a:tcPr anchor="ctr"/>
                </a:tc>
                <a:extLst>
                  <a:ext uri="{0D108BD9-81ED-4DB2-BD59-A6C34878D82A}">
                    <a16:rowId xmlns:a16="http://schemas.microsoft.com/office/drawing/2014/main" val="10003"/>
                  </a:ext>
                </a:extLst>
              </a:tr>
              <a:tr h="378523">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Placement</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UDIMM slot x2 </a:t>
                      </a:r>
                    </a:p>
                  </a:txBody>
                  <a:tcPr anchor="ctr"/>
                </a:tc>
                <a:extLst>
                  <a:ext uri="{0D108BD9-81ED-4DB2-BD59-A6C34878D82A}">
                    <a16:rowId xmlns:a16="http://schemas.microsoft.com/office/drawing/2014/main" val="10004"/>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POR SPEED</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Up to 16GT/s – Gear 4</a:t>
                      </a:r>
                      <a:endParaRPr lang="en-IN" sz="1500" b="0" i="0" u="none" strike="noStrike" cap="none" spc="0" baseline="0">
                        <a:solidFill>
                          <a:schemeClr val="bg2"/>
                        </a:solidFill>
                        <a:uFillTx/>
                        <a:latin typeface="+mn-lt"/>
                        <a:ea typeface="+mn-ea"/>
                        <a:cs typeface="+mn-cs"/>
                        <a:sym typeface="Intel Clear"/>
                      </a:endParaRPr>
                    </a:p>
                  </a:txBody>
                  <a:tcPr marL="114300" marR="114300" marT="0" marB="0" anchor="ctr"/>
                </a:tc>
                <a:extLst>
                  <a:ext uri="{0D108BD9-81ED-4DB2-BD59-A6C34878D82A}">
                    <a16:rowId xmlns:a16="http://schemas.microsoft.com/office/drawing/2014/main" val="10005"/>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MPN</a:t>
                      </a:r>
                    </a:p>
                  </a:txBody>
                  <a:tcPr anchor="ct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Refer to Boot-kit page</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98175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CD3A0D-B38B-4855-AFF9-E3E54AE2AE9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DDR5 </a:t>
            </a:r>
            <a:r>
              <a:rPr lang="en-US"/>
              <a:t>U</a:t>
            </a:r>
            <a:r>
              <a:rPr lang="en-US" sz="4000"/>
              <a:t>DIMM 1DPC B2B Memory Topology</a:t>
            </a:r>
            <a:endParaRPr lang="en-US"/>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391632" y="842889"/>
            <a:ext cx="11323546"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DDR5 routing on NVL-S 1DPC will be point-to-point routing for all the DDR5 signals. DDR5 UDIMMs will be placed </a:t>
            </a:r>
            <a:r>
              <a:rPr lang="en-US" sz="2000" b="1">
                <a:cs typeface="Intel Clear" panose="020B0604020203020204" pitchFamily="34" charset="0"/>
              </a:rPr>
              <a:t>back-to-back</a:t>
            </a:r>
            <a:r>
              <a:rPr lang="en-US" sz="2000">
                <a:cs typeface="Intel Clear" panose="020B0604020203020204" pitchFamily="34" charset="0"/>
              </a:rPr>
              <a:t> as shown in the figure given below for </a:t>
            </a:r>
            <a:r>
              <a:rPr lang="en-US" sz="2000" b="1">
                <a:cs typeface="Intel Clear" panose="020B0604020203020204" pitchFamily="34" charset="0"/>
              </a:rPr>
              <a:t>NVL-S011 / S012 / S021 / S022 / S061 RVP.</a:t>
            </a:r>
          </a:p>
          <a:p>
            <a:pPr marL="228589" indent="-228589" defTabSz="609570" hangingPunct="1">
              <a:buFont typeface="Arial" panose="020B0604020202020204" pitchFamily="34" charset="0"/>
              <a:buChar char="•"/>
            </a:pPr>
            <a:r>
              <a:rPr lang="en-US" sz="2000">
                <a:cs typeface="Intel Clear" panose="020B0604020203020204" pitchFamily="34" charset="0"/>
              </a:rPr>
              <a:t>With ECC signals</a:t>
            </a:r>
          </a:p>
          <a:p>
            <a:pPr marL="228589" indent="-228589" defTabSz="609570" hangingPunct="1">
              <a:buFont typeface="Arial" panose="020B0604020202020204" pitchFamily="34" charset="0"/>
              <a:buChar char="•"/>
            </a:pPr>
            <a:r>
              <a:rPr lang="en-US" sz="2000">
                <a:solidFill>
                  <a:srgbClr val="0000FF"/>
                </a:solidFill>
                <a:cs typeface="Intel Clear" panose="020B0604020203020204" pitchFamily="34" charset="0"/>
              </a:rPr>
              <a:t>With 4R </a:t>
            </a:r>
            <a:r>
              <a:rPr lang="en-US" sz="2000" err="1">
                <a:solidFill>
                  <a:srgbClr val="0000FF"/>
                </a:solidFill>
                <a:cs typeface="Intel Clear" panose="020B0604020203020204" pitchFamily="34" charset="0"/>
              </a:rPr>
              <a:t>cUDIMM</a:t>
            </a:r>
            <a:r>
              <a:rPr lang="en-US" sz="2000">
                <a:solidFill>
                  <a:srgbClr val="0000FF"/>
                </a:solidFill>
                <a:cs typeface="Intel Clear" panose="020B0604020203020204" pitchFamily="34" charset="0"/>
              </a:rPr>
              <a:t> (PoC) </a:t>
            </a:r>
          </a:p>
        </p:txBody>
      </p:sp>
      <p:pic>
        <p:nvPicPr>
          <p:cNvPr id="5" name="Picture 4">
            <a:extLst>
              <a:ext uri="{FF2B5EF4-FFF2-40B4-BE49-F238E27FC236}">
                <a16:creationId xmlns:a16="http://schemas.microsoft.com/office/drawing/2014/main" id="{7E0C6BF5-D968-6E9B-908C-B1135C0AEBE1}"/>
              </a:ext>
            </a:extLst>
          </p:cNvPr>
          <p:cNvPicPr>
            <a:picLocks noChangeAspect="1"/>
          </p:cNvPicPr>
          <p:nvPr/>
        </p:nvPicPr>
        <p:blipFill>
          <a:blip r:embed="rId2"/>
          <a:stretch>
            <a:fillRect/>
          </a:stretch>
        </p:blipFill>
        <p:spPr>
          <a:xfrm>
            <a:off x="3575685" y="1938411"/>
            <a:ext cx="7917180" cy="4076700"/>
          </a:xfrm>
          <a:prstGeom prst="rect">
            <a:avLst/>
          </a:prstGeom>
        </p:spPr>
      </p:pic>
    </p:spTree>
    <p:extLst>
      <p:ext uri="{BB962C8B-B14F-4D97-AF65-F5344CB8AC3E}">
        <p14:creationId xmlns:p14="http://schemas.microsoft.com/office/powerpoint/2010/main" val="394494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CD3A0D-B38B-4855-AFF9-E3E54AE2AE9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DDR5 </a:t>
            </a:r>
            <a:r>
              <a:rPr lang="en-US"/>
              <a:t>U</a:t>
            </a:r>
            <a:r>
              <a:rPr lang="en-US" sz="4000"/>
              <a:t>DIMM 2DPC B2B Memory Topology</a:t>
            </a:r>
            <a:endParaRPr lang="en-US"/>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391632" y="823096"/>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DDR5 routing on NVL-S 2DPC will be daisy chain for CA/DQS/DQ/ECC and point-to-point routing for CLK/CS signals. DDR5 UDIMMs will be placed </a:t>
            </a:r>
            <a:r>
              <a:rPr lang="en-US" sz="2000" b="1">
                <a:cs typeface="Intel Clear" panose="020B0604020203020204" pitchFamily="34" charset="0"/>
              </a:rPr>
              <a:t>back-to-back</a:t>
            </a:r>
            <a:r>
              <a:rPr lang="en-US" sz="2000">
                <a:cs typeface="Intel Clear" panose="020B0604020203020204" pitchFamily="34" charset="0"/>
              </a:rPr>
              <a:t> as shown in the figure given below for </a:t>
            </a:r>
            <a:r>
              <a:rPr lang="en-US" sz="2000" b="1">
                <a:cs typeface="Intel Clear" panose="020B0604020203020204" pitchFamily="34" charset="0"/>
              </a:rPr>
              <a:t>NVL-S S031 </a:t>
            </a:r>
          </a:p>
          <a:p>
            <a:pPr marL="228589" indent="-228589" defTabSz="609570" hangingPunct="1">
              <a:buFont typeface="Arial" panose="020B0604020202020204" pitchFamily="34" charset="0"/>
              <a:buChar char="•"/>
            </a:pPr>
            <a:r>
              <a:rPr lang="en-US" sz="2000">
                <a:cs typeface="Intel Clear" panose="020B0604020203020204" pitchFamily="34" charset="0"/>
              </a:rPr>
              <a:t>ECC Supported</a:t>
            </a:r>
          </a:p>
        </p:txBody>
      </p:sp>
      <p:pic>
        <p:nvPicPr>
          <p:cNvPr id="6" name="Picture 5">
            <a:extLst>
              <a:ext uri="{FF2B5EF4-FFF2-40B4-BE49-F238E27FC236}">
                <a16:creationId xmlns:a16="http://schemas.microsoft.com/office/drawing/2014/main" id="{C3411306-9503-2F1F-E543-C69FDE715117}"/>
              </a:ext>
            </a:extLst>
          </p:cNvPr>
          <p:cNvPicPr>
            <a:picLocks noChangeAspect="1"/>
          </p:cNvPicPr>
          <p:nvPr/>
        </p:nvPicPr>
        <p:blipFill>
          <a:blip r:embed="rId2"/>
          <a:stretch>
            <a:fillRect/>
          </a:stretch>
        </p:blipFill>
        <p:spPr>
          <a:xfrm>
            <a:off x="3593030" y="1903915"/>
            <a:ext cx="7918486" cy="4056961"/>
          </a:xfrm>
          <a:prstGeom prst="rect">
            <a:avLst/>
          </a:prstGeom>
        </p:spPr>
      </p:pic>
    </p:spTree>
    <p:extLst>
      <p:ext uri="{BB962C8B-B14F-4D97-AF65-F5344CB8AC3E}">
        <p14:creationId xmlns:p14="http://schemas.microsoft.com/office/powerpoint/2010/main" val="695392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2D150-82D1-77D4-C032-DFC24B71910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991353C5-9523-1AE0-6A44-79933923E0BC}"/>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DDR5 </a:t>
            </a:r>
            <a:r>
              <a:rPr lang="en-US"/>
              <a:t>U</a:t>
            </a:r>
            <a:r>
              <a:rPr lang="en-US" sz="4000"/>
              <a:t>DIMM 1DPC OC B2B Memory Topology</a:t>
            </a:r>
            <a:endParaRPr lang="en-US"/>
          </a:p>
        </p:txBody>
      </p:sp>
      <p:sp>
        <p:nvSpPr>
          <p:cNvPr id="13" name="Content Placeholder 2">
            <a:extLst>
              <a:ext uri="{FF2B5EF4-FFF2-40B4-BE49-F238E27FC236}">
                <a16:creationId xmlns:a16="http://schemas.microsoft.com/office/drawing/2014/main" id="{39A03B86-5992-3A90-8A15-6E1E344FF9A4}"/>
              </a:ext>
            </a:extLst>
          </p:cNvPr>
          <p:cNvSpPr txBox="1">
            <a:spLocks/>
          </p:cNvSpPr>
          <p:nvPr/>
        </p:nvSpPr>
        <p:spPr>
          <a:xfrm>
            <a:off x="391632" y="842889"/>
            <a:ext cx="11323546"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DDR5 routing on NVL-S 1DPC will be point-to-point routing for all the DDR5 signals. DDR5 UDIMMs will be placed </a:t>
            </a:r>
            <a:r>
              <a:rPr lang="en-US" sz="2000" b="1">
                <a:cs typeface="Intel Clear" panose="020B0604020203020204" pitchFamily="34" charset="0"/>
              </a:rPr>
              <a:t>back-to-back</a:t>
            </a:r>
            <a:r>
              <a:rPr lang="en-US" sz="2000">
                <a:cs typeface="Intel Clear" panose="020B0604020203020204" pitchFamily="34" charset="0"/>
              </a:rPr>
              <a:t> as shown in the figure given below for </a:t>
            </a:r>
            <a:r>
              <a:rPr lang="en-US" sz="2000" b="1">
                <a:cs typeface="Intel Clear" panose="020B0604020203020204" pitchFamily="34" charset="0"/>
              </a:rPr>
              <a:t>NVL-S S051.</a:t>
            </a:r>
          </a:p>
          <a:p>
            <a:pPr marL="228589" indent="-228589" defTabSz="609570" hangingPunct="1">
              <a:buFont typeface="Arial" panose="020B0604020202020204" pitchFamily="34" charset="0"/>
              <a:buChar char="•"/>
            </a:pPr>
            <a:r>
              <a:rPr lang="en-US" sz="2000">
                <a:highlight>
                  <a:srgbClr val="FFFF00"/>
                </a:highlight>
                <a:cs typeface="Intel Clear" panose="020B0604020203020204" pitchFamily="34" charset="0"/>
              </a:rPr>
              <a:t>Without</a:t>
            </a:r>
            <a:r>
              <a:rPr lang="en-US" sz="2000">
                <a:cs typeface="Intel Clear" panose="020B0604020203020204" pitchFamily="34" charset="0"/>
              </a:rPr>
              <a:t> ECC signals</a:t>
            </a:r>
          </a:p>
          <a:p>
            <a:pPr marL="228589" indent="-228589" defTabSz="609570" hangingPunct="1">
              <a:buFont typeface="Arial" panose="020B0604020202020204" pitchFamily="34" charset="0"/>
              <a:buChar char="•"/>
            </a:pPr>
            <a:r>
              <a:rPr lang="en-US" sz="2000">
                <a:solidFill>
                  <a:srgbClr val="0000FF"/>
                </a:solidFill>
                <a:cs typeface="Intel Clear" panose="020B0604020203020204" pitchFamily="34" charset="0"/>
              </a:rPr>
              <a:t>With 4R </a:t>
            </a:r>
            <a:r>
              <a:rPr lang="en-US" sz="2000" err="1">
                <a:solidFill>
                  <a:srgbClr val="0000FF"/>
                </a:solidFill>
                <a:cs typeface="Intel Clear" panose="020B0604020203020204" pitchFamily="34" charset="0"/>
              </a:rPr>
              <a:t>cUDIMM</a:t>
            </a:r>
            <a:endParaRPr lang="en-US" sz="2000">
              <a:solidFill>
                <a:srgbClr val="0000FF"/>
              </a:solidFill>
              <a:cs typeface="Intel Clear" panose="020B0604020203020204" pitchFamily="34" charset="0"/>
            </a:endParaRPr>
          </a:p>
        </p:txBody>
      </p:sp>
      <p:pic>
        <p:nvPicPr>
          <p:cNvPr id="5" name="Picture 4">
            <a:extLst>
              <a:ext uri="{FF2B5EF4-FFF2-40B4-BE49-F238E27FC236}">
                <a16:creationId xmlns:a16="http://schemas.microsoft.com/office/drawing/2014/main" id="{2E3732FA-8B03-3764-5EC7-F55BAE3669D2}"/>
              </a:ext>
            </a:extLst>
          </p:cNvPr>
          <p:cNvPicPr>
            <a:picLocks noChangeAspect="1"/>
          </p:cNvPicPr>
          <p:nvPr/>
        </p:nvPicPr>
        <p:blipFill>
          <a:blip r:embed="rId2"/>
          <a:stretch>
            <a:fillRect/>
          </a:stretch>
        </p:blipFill>
        <p:spPr>
          <a:xfrm>
            <a:off x="3725021" y="1807915"/>
            <a:ext cx="7917180" cy="4076700"/>
          </a:xfrm>
          <a:prstGeom prst="rect">
            <a:avLst/>
          </a:prstGeom>
        </p:spPr>
      </p:pic>
    </p:spTree>
    <p:extLst>
      <p:ext uri="{BB962C8B-B14F-4D97-AF65-F5344CB8AC3E}">
        <p14:creationId xmlns:p14="http://schemas.microsoft.com/office/powerpoint/2010/main" val="378797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0" y="36684"/>
            <a:ext cx="12001500" cy="1158240"/>
          </a:xfrm>
          <a:ln w="12700">
            <a:miter lim="400000"/>
          </a:ln>
        </p:spPr>
        <p:txBody>
          <a:bodyPr lIns="0" tIns="0" rIns="0" bIns="0" anchor="ctr">
            <a:normAutofit/>
          </a:bodyPr>
          <a:lstStyle/>
          <a:p>
            <a:pPr rtl="0" hangingPunct="0"/>
            <a:r>
              <a:rPr lang="en-US" sz="3600">
                <a:sym typeface="Helvetica Neue"/>
              </a:rPr>
              <a:t>NVL-S RVP SODIMM Memory specification</a:t>
            </a:r>
          </a:p>
        </p:txBody>
      </p:sp>
      <p:graphicFrame>
        <p:nvGraphicFramePr>
          <p:cNvPr id="14" name="Content Placeholder 4">
            <a:extLst>
              <a:ext uri="{FF2B5EF4-FFF2-40B4-BE49-F238E27FC236}">
                <a16:creationId xmlns:a16="http://schemas.microsoft.com/office/drawing/2014/main" id="{1BB4C507-4ABB-4890-BABC-00E740566048}"/>
              </a:ext>
            </a:extLst>
          </p:cNvPr>
          <p:cNvGraphicFramePr>
            <a:graphicFrameLocks/>
          </p:cNvGraphicFramePr>
          <p:nvPr>
            <p:extLst>
              <p:ext uri="{D42A27DB-BD31-4B8C-83A1-F6EECF244321}">
                <p14:modId xmlns:p14="http://schemas.microsoft.com/office/powerpoint/2010/main" val="3027955376"/>
              </p:ext>
            </p:extLst>
          </p:nvPr>
        </p:nvGraphicFramePr>
        <p:xfrm>
          <a:off x="3334132" y="2140783"/>
          <a:ext cx="5714236" cy="2576434"/>
        </p:xfrm>
        <a:graphic>
          <a:graphicData uri="http://schemas.openxmlformats.org/drawingml/2006/table">
            <a:tbl>
              <a:tblPr firstRow="1" bandRow="1">
                <a:tableStyleId>{5C22544A-7EE6-4342-B048-85BDC9FD1C3A}</a:tableStyleId>
              </a:tblPr>
              <a:tblGrid>
                <a:gridCol w="1436704">
                  <a:extLst>
                    <a:ext uri="{9D8B030D-6E8A-4147-A177-3AD203B41FA5}">
                      <a16:colId xmlns:a16="http://schemas.microsoft.com/office/drawing/2014/main" val="20000"/>
                    </a:ext>
                  </a:extLst>
                </a:gridCol>
                <a:gridCol w="4277532">
                  <a:extLst>
                    <a:ext uri="{9D8B030D-6E8A-4147-A177-3AD203B41FA5}">
                      <a16:colId xmlns:a16="http://schemas.microsoft.com/office/drawing/2014/main" val="20001"/>
                    </a:ext>
                  </a:extLst>
                </a:gridCol>
              </a:tblGrid>
              <a:tr h="369111">
                <a:tc gridSpan="2">
                  <a:txBody>
                    <a:bodyPr/>
                    <a:lstStyle/>
                    <a:p>
                      <a:pPr algn="ctr"/>
                      <a:r>
                        <a:rPr lang="en-US" sz="1500"/>
                        <a:t>S041 Memory Details</a:t>
                      </a:r>
                    </a:p>
                  </a:txBody>
                  <a:tcPr/>
                </a:tc>
                <a:tc hMerge="1">
                  <a:txBody>
                    <a:bodyPr/>
                    <a:lstStyle/>
                    <a:p>
                      <a:endParaRPr lang="en-US"/>
                    </a:p>
                  </a:txBody>
                  <a:tcPr/>
                </a:tc>
                <a:extLst>
                  <a:ext uri="{0D108BD9-81ED-4DB2-BD59-A6C34878D82A}">
                    <a16:rowId xmlns:a16="http://schemas.microsoft.com/office/drawing/2014/main" val="10000"/>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Type</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DDR5 cSODIMM 1DPC (T3 6L POR) </a:t>
                      </a:r>
                    </a:p>
                  </a:txBody>
                  <a:tcPr/>
                </a:tc>
                <a:extLst>
                  <a:ext uri="{0D108BD9-81ED-4DB2-BD59-A6C34878D82A}">
                    <a16:rowId xmlns:a16="http://schemas.microsoft.com/office/drawing/2014/main" val="10001"/>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Topology</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Interleaved routing</a:t>
                      </a:r>
                    </a:p>
                  </a:txBody>
                  <a:tcPr/>
                </a:tc>
                <a:extLst>
                  <a:ext uri="{0D108BD9-81ED-4DB2-BD59-A6C34878D82A}">
                    <a16:rowId xmlns:a16="http://schemas.microsoft.com/office/drawing/2014/main" val="10002"/>
                  </a:ext>
                </a:extLst>
              </a:tr>
              <a:tr h="538480">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Size</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Boot kit support 16GB (1R x8)</a:t>
                      </a:r>
                    </a:p>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Max System Capacity 128GB</a:t>
                      </a:r>
                    </a:p>
                  </a:txBody>
                  <a:tcPr/>
                </a:tc>
                <a:extLst>
                  <a:ext uri="{0D108BD9-81ED-4DB2-BD59-A6C34878D82A}">
                    <a16:rowId xmlns:a16="http://schemas.microsoft.com/office/drawing/2014/main" val="10003"/>
                  </a:ext>
                </a:extLst>
              </a:tr>
              <a:tr h="378523">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Placement</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SODIMM slot x2 </a:t>
                      </a:r>
                    </a:p>
                  </a:txBody>
                  <a:tcPr/>
                </a:tc>
                <a:extLst>
                  <a:ext uri="{0D108BD9-81ED-4DB2-BD59-A6C34878D82A}">
                    <a16:rowId xmlns:a16="http://schemas.microsoft.com/office/drawing/2014/main" val="10004"/>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POR SPEED</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8000 MT/s</a:t>
                      </a:r>
                      <a:endParaRPr lang="en-IN" sz="1500" b="0" i="0" u="none" strike="noStrike" cap="none" spc="0" baseline="0">
                        <a:solidFill>
                          <a:schemeClr val="bg2"/>
                        </a:solidFill>
                        <a:uFillTx/>
                        <a:latin typeface="+mn-lt"/>
                        <a:ea typeface="+mn-ea"/>
                        <a:cs typeface="+mn-cs"/>
                        <a:sym typeface="Intel Clear"/>
                      </a:endParaRPr>
                    </a:p>
                  </a:txBody>
                  <a:tcPr marL="114300" marR="114300" marT="0" marB="0"/>
                </a:tc>
                <a:extLst>
                  <a:ext uri="{0D108BD9-81ED-4DB2-BD59-A6C34878D82A}">
                    <a16:rowId xmlns:a16="http://schemas.microsoft.com/office/drawing/2014/main" val="10005"/>
                  </a:ext>
                </a:extLst>
              </a:tr>
              <a:tr h="318547">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MPN</a:t>
                      </a:r>
                    </a:p>
                  </a:txBody>
                  <a:tcPr/>
                </a:tc>
                <a:tc>
                  <a:txBody>
                    <a:bodyPr/>
                    <a:lstStyle/>
                    <a:p>
                      <a:pPr marL="0" marR="0" indent="0" algn="l" defTabSz="609600" latinLnBrk="0">
                        <a:lnSpc>
                          <a:spcPct val="100000"/>
                        </a:lnSpc>
                        <a:spcBef>
                          <a:spcPts val="0"/>
                        </a:spcBef>
                        <a:spcAft>
                          <a:spcPts val="0"/>
                        </a:spcAft>
                        <a:buClrTx/>
                        <a:buSzTx/>
                        <a:buFontTx/>
                        <a:buNone/>
                        <a:tabLst/>
                      </a:pPr>
                      <a:r>
                        <a:rPr lang="en-US" sz="1500" b="0" i="0" u="none" strike="noStrike" cap="none" spc="0" baseline="0">
                          <a:solidFill>
                            <a:schemeClr val="bg2"/>
                          </a:solidFill>
                          <a:uFillTx/>
                          <a:latin typeface="+mn-lt"/>
                          <a:ea typeface="+mn-ea"/>
                          <a:cs typeface="+mn-cs"/>
                          <a:sym typeface="Intel Clear"/>
                        </a:rPr>
                        <a:t>Refer to Book-kit page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8993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RVP SKUs and Important Links</a:t>
            </a:r>
          </a:p>
        </p:txBody>
      </p:sp>
      <p:grpSp>
        <p:nvGrpSpPr>
          <p:cNvPr id="7" name="Group 6">
            <a:extLst>
              <a:ext uri="{FF2B5EF4-FFF2-40B4-BE49-F238E27FC236}">
                <a16:creationId xmlns:a16="http://schemas.microsoft.com/office/drawing/2014/main" id="{4D2B1FE7-212F-4166-85F3-47CF0383D40B}"/>
              </a:ext>
            </a:extLst>
          </p:cNvPr>
          <p:cNvGrpSpPr/>
          <p:nvPr/>
        </p:nvGrpSpPr>
        <p:grpSpPr>
          <a:xfrm>
            <a:off x="11185126" y="207700"/>
            <a:ext cx="397274" cy="388200"/>
            <a:chOff x="11187613" y="397410"/>
            <a:chExt cx="397274" cy="388200"/>
          </a:xfrm>
        </p:grpSpPr>
        <p:sp>
          <p:nvSpPr>
            <p:cNvPr id="3" name="Arrow: Up 2">
              <a:hlinkClick r:id="rId2" action="ppaction://hlinksldjump"/>
              <a:extLst>
                <a:ext uri="{FF2B5EF4-FFF2-40B4-BE49-F238E27FC236}">
                  <a16:creationId xmlns:a16="http://schemas.microsoft.com/office/drawing/2014/main" id="{24452059-30E1-4177-AD4A-832A2644BCFD}"/>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6" name="TextBox 5">
              <a:extLst>
                <a:ext uri="{FF2B5EF4-FFF2-40B4-BE49-F238E27FC236}">
                  <a16:creationId xmlns:a16="http://schemas.microsoft.com/office/drawing/2014/main" id="{D47C9EBA-BD21-4CD7-892C-26911850525F}"/>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1647354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CD3A0D-B38B-4855-AFF9-E3E54AE2AE90}"/>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DDR5 SODIMM 1DPC B2B Memory topology</a:t>
            </a:r>
            <a:endParaRPr lang="en-US"/>
          </a:p>
        </p:txBody>
      </p:sp>
      <p:sp>
        <p:nvSpPr>
          <p:cNvPr id="13" name="Content Placeholder 2">
            <a:extLst>
              <a:ext uri="{FF2B5EF4-FFF2-40B4-BE49-F238E27FC236}">
                <a16:creationId xmlns:a16="http://schemas.microsoft.com/office/drawing/2014/main" id="{FB3BAA7E-ADE0-43E9-990C-2468B3ECCF37}"/>
              </a:ext>
            </a:extLst>
          </p:cNvPr>
          <p:cNvSpPr txBox="1">
            <a:spLocks/>
          </p:cNvSpPr>
          <p:nvPr/>
        </p:nvSpPr>
        <p:spPr>
          <a:xfrm>
            <a:off x="272920" y="981607"/>
            <a:ext cx="11228868"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DDR5 routing on NVL-S 1DPC will be point-to-point routing for all the DDR5 signals. DDR5 SODIMMs will be placed </a:t>
            </a:r>
            <a:r>
              <a:rPr lang="en-US" sz="2000" b="1">
                <a:cs typeface="Intel Clear" panose="020B0604020203020204" pitchFamily="34" charset="0"/>
              </a:rPr>
              <a:t>back-to-back</a:t>
            </a:r>
            <a:r>
              <a:rPr lang="en-US" sz="2000">
                <a:cs typeface="Intel Clear" panose="020B0604020203020204" pitchFamily="34" charset="0"/>
              </a:rPr>
              <a:t> as shown in the figure given below for </a:t>
            </a:r>
            <a:r>
              <a:rPr lang="en-US" sz="2000" b="1">
                <a:cs typeface="Intel Clear" panose="020B0604020203020204" pitchFamily="34" charset="0"/>
              </a:rPr>
              <a:t>NVL-S041 SODIMM 1DPC RVP. </a:t>
            </a:r>
          </a:p>
          <a:p>
            <a:pPr marL="228589" indent="-228589" defTabSz="609570" hangingPunct="1">
              <a:buFont typeface="Arial" panose="020B0604020202020204" pitchFamily="34" charset="0"/>
              <a:buChar char="•"/>
            </a:pPr>
            <a:r>
              <a:rPr lang="en-US" sz="2000" b="1">
                <a:cs typeface="Intel Clear" panose="020B0604020203020204" pitchFamily="34" charset="0"/>
              </a:rPr>
              <a:t>ECC Supported.</a:t>
            </a:r>
          </a:p>
        </p:txBody>
      </p:sp>
      <p:pic>
        <p:nvPicPr>
          <p:cNvPr id="4" name="Picture 3">
            <a:extLst>
              <a:ext uri="{FF2B5EF4-FFF2-40B4-BE49-F238E27FC236}">
                <a16:creationId xmlns:a16="http://schemas.microsoft.com/office/drawing/2014/main" id="{C296E844-B988-2B2B-6034-0A78D872D251}"/>
              </a:ext>
            </a:extLst>
          </p:cNvPr>
          <p:cNvPicPr>
            <a:picLocks noChangeAspect="1"/>
          </p:cNvPicPr>
          <p:nvPr/>
        </p:nvPicPr>
        <p:blipFill>
          <a:blip r:embed="rId2"/>
          <a:stretch>
            <a:fillRect/>
          </a:stretch>
        </p:blipFill>
        <p:spPr>
          <a:xfrm>
            <a:off x="3523590" y="2005447"/>
            <a:ext cx="7357770" cy="3788650"/>
          </a:xfrm>
          <a:prstGeom prst="rect">
            <a:avLst/>
          </a:prstGeom>
        </p:spPr>
      </p:pic>
    </p:spTree>
    <p:extLst>
      <p:ext uri="{BB962C8B-B14F-4D97-AF65-F5344CB8AC3E}">
        <p14:creationId xmlns:p14="http://schemas.microsoft.com/office/powerpoint/2010/main" val="2720983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TCSS/DDI</a:t>
            </a:r>
          </a:p>
        </p:txBody>
      </p:sp>
      <p:grpSp>
        <p:nvGrpSpPr>
          <p:cNvPr id="3" name="Group 2">
            <a:extLst>
              <a:ext uri="{FF2B5EF4-FFF2-40B4-BE49-F238E27FC236}">
                <a16:creationId xmlns:a16="http://schemas.microsoft.com/office/drawing/2014/main" id="{FBA8C1C7-A3FA-4802-9A8A-2E6CE1FC3B8F}"/>
              </a:ext>
            </a:extLst>
          </p:cNvPr>
          <p:cNvGrpSpPr/>
          <p:nvPr/>
        </p:nvGrpSpPr>
        <p:grpSpPr>
          <a:xfrm>
            <a:off x="11185126" y="207700"/>
            <a:ext cx="397274" cy="388200"/>
            <a:chOff x="11187613" y="397410"/>
            <a:chExt cx="397274" cy="388200"/>
          </a:xfrm>
        </p:grpSpPr>
        <p:sp>
          <p:nvSpPr>
            <p:cNvPr id="4" name="Arrow: Up 3">
              <a:hlinkClick r:id="rId3" action="ppaction://hlinksldjump"/>
              <a:extLst>
                <a:ext uri="{FF2B5EF4-FFF2-40B4-BE49-F238E27FC236}">
                  <a16:creationId xmlns:a16="http://schemas.microsoft.com/office/drawing/2014/main" id="{2DEB1DEB-92F9-4973-AA93-19F43946EC01}"/>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EB197124-2C66-4499-95EF-D43C975CFA1A}"/>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1168706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89393B-A179-4EAE-97D8-61A9F066BF31}"/>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TCSS/DDI Mapping</a:t>
            </a:r>
          </a:p>
        </p:txBody>
      </p:sp>
      <p:graphicFrame>
        <p:nvGraphicFramePr>
          <p:cNvPr id="5" name="Table 4">
            <a:extLst>
              <a:ext uri="{FF2B5EF4-FFF2-40B4-BE49-F238E27FC236}">
                <a16:creationId xmlns:a16="http://schemas.microsoft.com/office/drawing/2014/main" id="{5ECCFCBC-F074-4960-8536-248CEB8D09A8}"/>
              </a:ext>
            </a:extLst>
          </p:cNvPr>
          <p:cNvGraphicFramePr>
            <a:graphicFrameLocks noGrp="1"/>
          </p:cNvGraphicFramePr>
          <p:nvPr>
            <p:extLst>
              <p:ext uri="{D42A27DB-BD31-4B8C-83A1-F6EECF244321}">
                <p14:modId xmlns:p14="http://schemas.microsoft.com/office/powerpoint/2010/main" val="3241754203"/>
              </p:ext>
            </p:extLst>
          </p:nvPr>
        </p:nvGraphicFramePr>
        <p:xfrm>
          <a:off x="257426" y="1025775"/>
          <a:ext cx="11404046" cy="5189278"/>
        </p:xfrm>
        <a:graphic>
          <a:graphicData uri="http://schemas.openxmlformats.org/drawingml/2006/table">
            <a:tbl>
              <a:tblPr/>
              <a:tblGrid>
                <a:gridCol w="387636">
                  <a:extLst>
                    <a:ext uri="{9D8B030D-6E8A-4147-A177-3AD203B41FA5}">
                      <a16:colId xmlns:a16="http://schemas.microsoft.com/office/drawing/2014/main" val="3505346092"/>
                    </a:ext>
                  </a:extLst>
                </a:gridCol>
                <a:gridCol w="474437">
                  <a:extLst>
                    <a:ext uri="{9D8B030D-6E8A-4147-A177-3AD203B41FA5}">
                      <a16:colId xmlns:a16="http://schemas.microsoft.com/office/drawing/2014/main" val="2204203500"/>
                    </a:ext>
                  </a:extLst>
                </a:gridCol>
                <a:gridCol w="1692851">
                  <a:extLst>
                    <a:ext uri="{9D8B030D-6E8A-4147-A177-3AD203B41FA5}">
                      <a16:colId xmlns:a16="http://schemas.microsoft.com/office/drawing/2014/main" val="1473143374"/>
                    </a:ext>
                  </a:extLst>
                </a:gridCol>
                <a:gridCol w="1874520">
                  <a:extLst>
                    <a:ext uri="{9D8B030D-6E8A-4147-A177-3AD203B41FA5}">
                      <a16:colId xmlns:a16="http://schemas.microsoft.com/office/drawing/2014/main" val="2672616301"/>
                    </a:ext>
                  </a:extLst>
                </a:gridCol>
                <a:gridCol w="1714500">
                  <a:extLst>
                    <a:ext uri="{9D8B030D-6E8A-4147-A177-3AD203B41FA5}">
                      <a16:colId xmlns:a16="http://schemas.microsoft.com/office/drawing/2014/main" val="2095348381"/>
                    </a:ext>
                  </a:extLst>
                </a:gridCol>
                <a:gridCol w="1813560">
                  <a:extLst>
                    <a:ext uri="{9D8B030D-6E8A-4147-A177-3AD203B41FA5}">
                      <a16:colId xmlns:a16="http://schemas.microsoft.com/office/drawing/2014/main" val="1185770136"/>
                    </a:ext>
                  </a:extLst>
                </a:gridCol>
                <a:gridCol w="1684020">
                  <a:extLst>
                    <a:ext uri="{9D8B030D-6E8A-4147-A177-3AD203B41FA5}">
                      <a16:colId xmlns:a16="http://schemas.microsoft.com/office/drawing/2014/main" val="4168387512"/>
                    </a:ext>
                  </a:extLst>
                </a:gridCol>
                <a:gridCol w="1762522">
                  <a:extLst>
                    <a:ext uri="{9D8B030D-6E8A-4147-A177-3AD203B41FA5}">
                      <a16:colId xmlns:a16="http://schemas.microsoft.com/office/drawing/2014/main" val="2592225764"/>
                    </a:ext>
                  </a:extLst>
                </a:gridCol>
              </a:tblGrid>
              <a:tr h="340417">
                <a:tc>
                  <a:txBody>
                    <a:bodyPr/>
                    <a:lstStyle/>
                    <a:p>
                      <a:pPr algn="l" fontAlgn="b"/>
                      <a:endParaRPr lang="en-US" sz="800" b="1" i="0" u="none" strike="noStrike">
                        <a:solidFill>
                          <a:srgbClr val="000000"/>
                        </a:solidFill>
                        <a:effectLst/>
                        <a:latin typeface="Intel Clear" panose="020B0604020203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Intel Clear" panose="020B0604020203020204" pitchFamily="34" charset="0"/>
                        </a:rPr>
                        <a:t>S-01x</a:t>
                      </a:r>
                    </a:p>
                    <a:p>
                      <a:pPr algn="ctr" fontAlgn="ctr"/>
                      <a:r>
                        <a:rPr lang="en-US" sz="900" b="0" i="0" u="none" strike="noStrike">
                          <a:solidFill>
                            <a:srgbClr val="000000"/>
                          </a:solidFill>
                          <a:effectLst/>
                          <a:latin typeface="Intel Clear" panose="020B0604020203020204" pitchFamily="34" charset="0"/>
                        </a:rPr>
                        <a:t>LGA-UDIMM-1DPC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marL="0" marR="0" indent="0" algn="ctr" defTabSz="609600" fontAlgn="ctr" latinLnBrk="0">
                        <a:lnSpc>
                          <a:spcPct val="100000"/>
                        </a:lnSpc>
                        <a:spcBef>
                          <a:spcPts val="0"/>
                        </a:spcBef>
                        <a:spcAft>
                          <a:spcPts val="0"/>
                        </a:spcAft>
                        <a:buClrTx/>
                        <a:buSzTx/>
                        <a:buFontTx/>
                        <a:buNone/>
                        <a:tabLst/>
                      </a:pPr>
                      <a:r>
                        <a:rPr lang="en-US" sz="900" b="0" i="0" u="none" strike="noStrike" cap="none" spc="0" baseline="0">
                          <a:solidFill>
                            <a:srgbClr val="000000"/>
                          </a:solidFill>
                          <a:effectLst/>
                          <a:uFillTx/>
                          <a:latin typeface="Intel Clear" panose="020B0604020203020204" pitchFamily="34" charset="0"/>
                          <a:ea typeface="+mn-ea"/>
                          <a:cs typeface="+mn-cs"/>
                          <a:sym typeface="Intel Clear"/>
                        </a:rPr>
                        <a:t>S-02x</a:t>
                      </a:r>
                    </a:p>
                    <a:p>
                      <a:pPr marL="0" marR="0" indent="0" algn="ctr" defTabSz="609600" fontAlgn="ctr" latinLnBrk="0">
                        <a:lnSpc>
                          <a:spcPct val="100000"/>
                        </a:lnSpc>
                        <a:spcBef>
                          <a:spcPts val="0"/>
                        </a:spcBef>
                        <a:spcAft>
                          <a:spcPts val="0"/>
                        </a:spcAft>
                        <a:buClrTx/>
                        <a:buSzTx/>
                        <a:buFontTx/>
                        <a:buNone/>
                        <a:tabLst/>
                      </a:pPr>
                      <a:r>
                        <a:rPr lang="en-US" sz="900" b="0" i="0" u="none" strike="noStrike" cap="none" spc="0" baseline="0">
                          <a:solidFill>
                            <a:srgbClr val="000000"/>
                          </a:solidFill>
                          <a:effectLst/>
                          <a:uFillTx/>
                          <a:latin typeface="Intel Clear" panose="020B0604020203020204" pitchFamily="34" charset="0"/>
                          <a:ea typeface="+mn-ea"/>
                          <a:cs typeface="+mn-cs"/>
                          <a:sym typeface="Intel Clear"/>
                        </a:rPr>
                        <a:t>LGA-UDIMM-1DPC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900" b="0" i="0" u="none" strike="noStrike">
                          <a:solidFill>
                            <a:srgbClr val="000000"/>
                          </a:solidFill>
                          <a:effectLst/>
                          <a:latin typeface="Intel Clear" panose="020B0604020203020204" pitchFamily="34" charset="0"/>
                        </a:rPr>
                        <a:t>S-031</a:t>
                      </a:r>
                    </a:p>
                    <a:p>
                      <a:pPr algn="ctr" fontAlgn="ctr"/>
                      <a:r>
                        <a:rPr lang="en-US" sz="900" b="0" i="0" u="none" strike="noStrike">
                          <a:solidFill>
                            <a:srgbClr val="000000"/>
                          </a:solidFill>
                          <a:effectLst/>
                          <a:latin typeface="Intel Clear" panose="020B0604020203020204" pitchFamily="34" charset="0"/>
                        </a:rPr>
                        <a:t>LGA-UDIMM-</a:t>
                      </a:r>
                      <a:r>
                        <a:rPr lang="en-US" sz="900" b="1" i="0" u="none" strike="noStrike">
                          <a:solidFill>
                            <a:srgbClr val="000000"/>
                          </a:solidFill>
                          <a:effectLst/>
                          <a:latin typeface="Intel Clear" panose="020B0604020203020204" pitchFamily="34" charset="0"/>
                        </a:rPr>
                        <a:t>2DPC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900" b="0" i="0" u="none" strike="noStrike">
                          <a:solidFill>
                            <a:srgbClr val="000000"/>
                          </a:solidFill>
                          <a:effectLst/>
                          <a:latin typeface="Intel Clear" panose="020B0604020203020204" pitchFamily="34" charset="0"/>
                        </a:rPr>
                        <a:t>S-041</a:t>
                      </a:r>
                    </a:p>
                    <a:p>
                      <a:pPr algn="ctr" fontAlgn="ctr"/>
                      <a:r>
                        <a:rPr lang="en-US" sz="900" b="0" i="0" u="none" strike="noStrike">
                          <a:solidFill>
                            <a:srgbClr val="000000"/>
                          </a:solidFill>
                          <a:effectLst/>
                          <a:latin typeface="Intel Clear" panose="020B0604020203020204" pitchFamily="34" charset="0"/>
                        </a:rPr>
                        <a:t>LGA-</a:t>
                      </a:r>
                      <a:r>
                        <a:rPr lang="en-US" sz="900" b="1" i="0" u="none" strike="noStrike">
                          <a:solidFill>
                            <a:srgbClr val="000000"/>
                          </a:solidFill>
                          <a:effectLst/>
                          <a:latin typeface="Intel Clear" panose="020B0604020203020204" pitchFamily="34" charset="0"/>
                        </a:rPr>
                        <a:t>SODIMM</a:t>
                      </a:r>
                      <a:r>
                        <a:rPr lang="en-US" sz="900" b="0" i="0" u="none" strike="noStrike">
                          <a:solidFill>
                            <a:srgbClr val="000000"/>
                          </a:solidFill>
                          <a:effectLst/>
                          <a:latin typeface="Intel Clear" panose="020B0604020203020204" pitchFamily="34" charset="0"/>
                        </a:rPr>
                        <a:t>-1DPC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900" b="0" i="0" u="none" strike="noStrike">
                          <a:solidFill>
                            <a:srgbClr val="000000"/>
                          </a:solidFill>
                          <a:effectLst/>
                          <a:latin typeface="Intel Clear" panose="020B0604020203020204" pitchFamily="34" charset="0"/>
                        </a:rPr>
                        <a:t>S-051</a:t>
                      </a:r>
                    </a:p>
                    <a:p>
                      <a:pPr algn="ctr" fontAlgn="ctr"/>
                      <a:r>
                        <a:rPr lang="en-US" sz="900" b="0" i="0" u="none" strike="noStrike">
                          <a:solidFill>
                            <a:srgbClr val="000000"/>
                          </a:solidFill>
                          <a:effectLst/>
                          <a:latin typeface="Intel Clear" panose="020B0604020203020204" pitchFamily="34" charset="0"/>
                        </a:rPr>
                        <a:t>LGA-UDIMM-1DPC-</a:t>
                      </a:r>
                      <a:r>
                        <a:rPr lang="en-US" sz="900" b="1" i="0" u="none" strike="noStrike">
                          <a:solidFill>
                            <a:srgbClr val="000000"/>
                          </a:solidFill>
                          <a:effectLst/>
                          <a:latin typeface="Intel Clear" panose="020B0604020203020204" pitchFamily="34" charset="0"/>
                        </a:rPr>
                        <a:t>OC</a:t>
                      </a:r>
                      <a:endParaRPr lang="en-US" sz="9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900" b="0" i="0" u="none" strike="noStrike">
                          <a:solidFill>
                            <a:srgbClr val="000000"/>
                          </a:solidFill>
                          <a:effectLst/>
                          <a:latin typeface="Intel Clear" panose="020B0604020203020204" pitchFamily="34" charset="0"/>
                        </a:rPr>
                        <a:t>S-061</a:t>
                      </a:r>
                    </a:p>
                    <a:p>
                      <a:pPr algn="ctr" fontAlgn="ctr"/>
                      <a:r>
                        <a:rPr lang="en-US" sz="900" b="0" i="0" u="none" strike="noStrike">
                          <a:solidFill>
                            <a:srgbClr val="000000"/>
                          </a:solidFill>
                          <a:effectLst/>
                          <a:latin typeface="Intel Clear" panose="020B0604020203020204" pitchFamily="34" charset="0"/>
                        </a:rPr>
                        <a:t>LGA-UDIMM-1DPC-</a:t>
                      </a:r>
                      <a:r>
                        <a:rPr lang="en-US" sz="900" b="1" i="0" u="none" strike="noStrike">
                          <a:solidFill>
                            <a:srgbClr val="000000"/>
                          </a:solidFill>
                          <a:effectLst/>
                          <a:latin typeface="Intel Clear" panose="020B0604020203020204" pitchFamily="34" charset="0"/>
                        </a:rPr>
                        <a:t>HSIO</a:t>
                      </a:r>
                      <a:endParaRPr lang="en-US" sz="9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705792119"/>
                  </a:ext>
                </a:extLst>
              </a:tr>
              <a:tr h="570403">
                <a:tc rowSpan="4">
                  <a:txBody>
                    <a:bodyPr/>
                    <a:lstStyle/>
                    <a:p>
                      <a:pPr algn="ctr" fontAlgn="ctr"/>
                      <a:r>
                        <a:rPr lang="en-US" sz="900" b="1" i="0" u="none" strike="noStrike">
                          <a:solidFill>
                            <a:srgbClr val="FFFFFF"/>
                          </a:solidFill>
                          <a:effectLst/>
                          <a:latin typeface="Intel Clear" panose="020B0604020203020204" pitchFamily="34" charset="0"/>
                        </a:rPr>
                        <a:t>NVL-S CPU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sz="900" b="1" i="0" u="none" strike="noStrike">
                          <a:solidFill>
                            <a:srgbClr val="000000"/>
                          </a:solidFill>
                          <a:effectLst/>
                          <a:latin typeface="Intel Clear" panose="020B0604020203020204" pitchFamily="34" charset="0"/>
                        </a:rPr>
                        <a:t>DDI3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99"/>
                    </a:solidFill>
                  </a:tcPr>
                </a:tc>
                <a:tc>
                  <a:txBody>
                    <a:bodyPr/>
                    <a:lstStyle/>
                    <a:p>
                      <a:pPr algn="ctr" rtl="0" fontAlgn="ctr"/>
                      <a:r>
                        <a:rPr lang="en-US" sz="800" b="0" i="0" u="none" strike="noStrike">
                          <a:solidFill>
                            <a:srgbClr val="000000"/>
                          </a:solidFill>
                          <a:effectLst/>
                          <a:latin typeface="Intel Clear" panose="020B0604020203020204" pitchFamily="34" charset="0"/>
                        </a:rPr>
                        <a:t>DP2.1 UHBR20 Retimer with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Full-sized DP CONN</a:t>
                      </a:r>
                      <a:br>
                        <a:rPr lang="en-US" sz="800" b="0" i="0" u="none" strike="noStrike">
                          <a:solidFill>
                            <a:srgbClr val="000000"/>
                          </a:solidFill>
                          <a:effectLst/>
                          <a:latin typeface="Intel Clear" panose="020B0604020203020204" pitchFamily="34" charset="0"/>
                        </a:rPr>
                      </a:br>
                      <a:r>
                        <a:rPr lang="en-US" sz="800" b="0" i="0" u="none" strike="noStrike">
                          <a:solidFill>
                            <a:srgbClr val="00C7FD"/>
                          </a:solidFill>
                          <a:effectLst/>
                          <a:latin typeface="Intel Clear" panose="020B0604020203020204" pitchFamily="34" charset="0"/>
                        </a:rPr>
                        <a:t>(Rework Option : eDP1.5 HBR3 CTLE with eDP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99"/>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Intel Clear" panose="020B0604020203020204" pitchFamily="34" charset="0"/>
                          <a:ea typeface="+mn-ea"/>
                          <a:cs typeface="+mn-cs"/>
                          <a:sym typeface="Intel Clear"/>
                        </a:rPr>
                        <a:t>DP2.1 UHBR20 Retimer with</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Full-sized DP CONN</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C7FD"/>
                          </a:solidFill>
                          <a:effectLst/>
                          <a:uFillTx/>
                          <a:latin typeface="Intel Clear" panose="020B0604020203020204" pitchFamily="34" charset="0"/>
                          <a:ea typeface="+mn-ea"/>
                          <a:cs typeface="+mn-cs"/>
                          <a:sym typeface="Intel Clear"/>
                        </a:rPr>
                        <a:t>(Rework Option : eDP1.5 HBR3 CTLE with eDP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99"/>
                    </a:solidFill>
                  </a:tcPr>
                </a:tc>
                <a:tc>
                  <a:txBody>
                    <a:bodyPr/>
                    <a:lstStyle/>
                    <a:p>
                      <a:pPr algn="ctr" rtl="0" fontAlgn="ctr"/>
                      <a:r>
                        <a:rPr lang="en-US" sz="800" b="0" i="0" u="none" strike="noStrike" cap="none" spc="0" baseline="0">
                          <a:solidFill>
                            <a:srgbClr val="000000"/>
                          </a:solidFill>
                          <a:effectLst/>
                          <a:uFillTx/>
                          <a:latin typeface="Intel Clear" panose="020B0604020203020204" pitchFamily="34" charset="0"/>
                          <a:ea typeface="+mn-ea"/>
                          <a:cs typeface="+mn-cs"/>
                          <a:sym typeface="Intel Clear"/>
                        </a:rPr>
                        <a:t>HDMI2.1 12Gbps Retimer</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with HDMI CONN</a:t>
                      </a:r>
                      <a:endParaRPr lang="en-US" sz="800" b="1" i="0" u="none" strike="noStrike">
                        <a:solidFill>
                          <a:srgbClr val="00B0F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indent="0" algn="ctr" defTabSz="609600" rtl="0" fontAlgn="ctr" latinLnBrk="0">
                        <a:lnSpc>
                          <a:spcPct val="100000"/>
                        </a:lnSpc>
                        <a:spcBef>
                          <a:spcPts val="0"/>
                        </a:spcBef>
                        <a:spcAft>
                          <a:spcPts val="0"/>
                        </a:spcAft>
                        <a:buClrTx/>
                        <a:buSzTx/>
                        <a:buFontTx/>
                        <a:buNone/>
                        <a:tabLst/>
                      </a:pPr>
                      <a:r>
                        <a:rPr lang="en-US" sz="800" b="0" i="0" u="none" strike="noStrike" cap="none" spc="0" baseline="0">
                          <a:solidFill>
                            <a:srgbClr val="000000"/>
                          </a:solidFill>
                          <a:effectLst/>
                          <a:uFillTx/>
                          <a:latin typeface="Intel Clear" panose="020B0604020203020204" pitchFamily="34" charset="0"/>
                          <a:ea typeface="+mn-ea"/>
                          <a:cs typeface="+mn-cs"/>
                          <a:sym typeface="Intel Clear"/>
                        </a:rPr>
                        <a:t>eDP1.5 HBR3 CTLE with eDP CONN</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C7FD"/>
                          </a:solidFill>
                          <a:effectLst/>
                          <a:uFillTx/>
                          <a:latin typeface="Intel Clear" panose="020B0604020203020204" pitchFamily="34" charset="0"/>
                          <a:ea typeface="+mn-ea"/>
                          <a:cs typeface="+mn-cs"/>
                          <a:sym typeface="Intel Clear"/>
                        </a:rPr>
                        <a:t>(Rework Option : DP2.1 UHBR10 Main Link with Full-sized DP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800" b="0" i="0" u="none" strike="noStrike">
                          <a:solidFill>
                            <a:srgbClr val="000000"/>
                          </a:solidFill>
                          <a:effectLst/>
                          <a:latin typeface="Intel Clear" panose="020B0604020203020204" pitchFamily="34" charset="0"/>
                        </a:rPr>
                        <a:t>DP2.1 UHBR10 Main Link with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Full-sized DP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800" b="0" i="0" u="none" strike="noStrike">
                          <a:solidFill>
                            <a:srgbClr val="000000"/>
                          </a:solidFill>
                          <a:effectLst/>
                          <a:latin typeface="Intel Clear" panose="020B0604020203020204" pitchFamily="34" charset="0"/>
                        </a:rPr>
                        <a:t>DP2.1 UHBR10 Main Link with Full-sized DP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283865696"/>
                  </a:ext>
                </a:extLst>
              </a:tr>
              <a:tr h="446798">
                <a:tc vMerge="1">
                  <a:txBody>
                    <a:bodyPr/>
                    <a:lstStyle/>
                    <a:p>
                      <a:endParaRPr lang="en-US"/>
                    </a:p>
                  </a:txBody>
                  <a:tcPr/>
                </a:tc>
                <a:tc>
                  <a:txBody>
                    <a:bodyPr/>
                    <a:lstStyle/>
                    <a:p>
                      <a:pPr algn="ctr" rtl="0" fontAlgn="ctr"/>
                      <a:r>
                        <a:rPr lang="en-US" sz="900" b="1" i="0" u="none" strike="noStrike">
                          <a:solidFill>
                            <a:srgbClr val="000000"/>
                          </a:solidFill>
                          <a:effectLst/>
                          <a:latin typeface="Intel Clear" panose="020B0604020203020204" pitchFamily="34" charset="0"/>
                        </a:rPr>
                        <a:t>DDI2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99"/>
                    </a:solidFill>
                  </a:tcPr>
                </a:tc>
                <a:tc>
                  <a:txBody>
                    <a:bodyPr/>
                    <a:lstStyle/>
                    <a:p>
                      <a:pPr algn="ctr" rtl="0" fontAlgn="ctr"/>
                      <a:r>
                        <a:rPr lang="en-US" sz="800" b="0" i="0" u="none" strike="noStrike">
                          <a:solidFill>
                            <a:srgbClr val="000000"/>
                          </a:solidFill>
                          <a:effectLst/>
                          <a:latin typeface="Intel Clear" panose="020B0604020203020204" pitchFamily="34" charset="0"/>
                        </a:rPr>
                        <a:t>DP2.1 UHBR20 Retimer with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Full-sized DP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99"/>
                    </a:solidFill>
                  </a:tcPr>
                </a:tc>
                <a:tc>
                  <a:txBody>
                    <a:bodyPr/>
                    <a:lstStyle/>
                    <a:p>
                      <a:pPr algn="ctr" rtl="0" fontAlgn="ctr"/>
                      <a:r>
                        <a:rPr lang="en-US" sz="800" b="0" i="0" u="none" strike="noStrike" cap="none" spc="0" baseline="0">
                          <a:solidFill>
                            <a:srgbClr val="000000"/>
                          </a:solidFill>
                          <a:effectLst/>
                          <a:uFillTx/>
                          <a:latin typeface="Intel Clear" panose="020B0604020203020204" pitchFamily="34" charset="0"/>
                          <a:ea typeface="+mn-ea"/>
                          <a:cs typeface="+mn-cs"/>
                          <a:sym typeface="Intel Clear"/>
                        </a:rPr>
                        <a:t>HDMI2.1 12Gbps Limiting Redriver </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with HDMI CONN</a:t>
                      </a:r>
                      <a:endParaRPr lang="en-US" sz="800" b="1" i="0" u="none" strike="noStrike">
                        <a:solidFill>
                          <a:srgbClr val="00B0F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rtl="0" fontAlgn="ctr"/>
                      <a:r>
                        <a:rPr lang="en-US" sz="800" b="0" i="0" u="none" strike="noStrike" cap="none" spc="0" baseline="0">
                          <a:solidFill>
                            <a:srgbClr val="000000"/>
                          </a:solidFill>
                          <a:effectLst/>
                          <a:uFillTx/>
                          <a:latin typeface="Intel Clear" panose="020B0604020203020204" pitchFamily="34" charset="0"/>
                          <a:ea typeface="+mn-ea"/>
                          <a:cs typeface="+mn-cs"/>
                          <a:sym typeface="Intel Clear"/>
                        </a:rPr>
                        <a:t>DP2.1 UHBR20 Retimer with</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Full-sized DP CONN</a:t>
                      </a:r>
                      <a:endParaRPr lang="en-US" sz="800" b="1" i="0" u="none" strike="noStrike">
                        <a:solidFill>
                          <a:srgbClr val="00B0F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99"/>
                    </a:solidFill>
                  </a:tcPr>
                </a:tc>
                <a:tc>
                  <a:txBody>
                    <a:bodyPr/>
                    <a:lstStyle/>
                    <a:p>
                      <a:pPr algn="ctr" rtl="0" fontAlgn="ctr"/>
                      <a:r>
                        <a:rPr lang="en-US" sz="800" b="0" i="0" u="none" strike="noStrike">
                          <a:solidFill>
                            <a:srgbClr val="000000"/>
                          </a:solidFill>
                          <a:effectLst/>
                          <a:latin typeface="Intel Clear" panose="020B0604020203020204" pitchFamily="34" charset="0"/>
                        </a:rPr>
                        <a:t>DP2.1 UHBR20 Retimer with</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Full-sized DP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99"/>
                    </a:solidFill>
                  </a:tcPr>
                </a:tc>
                <a:tc>
                  <a:txBody>
                    <a:bodyPr/>
                    <a:lstStyle/>
                    <a:p>
                      <a:pPr algn="ctr" rtl="0" fontAlgn="ctr"/>
                      <a:r>
                        <a:rPr lang="en-US" sz="800" b="0" i="0" u="none" strike="noStrike" cap="none" spc="0" baseline="0">
                          <a:solidFill>
                            <a:srgbClr val="000000"/>
                          </a:solidFill>
                          <a:effectLst/>
                          <a:uFillTx/>
                          <a:latin typeface="Intel Clear" panose="020B0604020203020204" pitchFamily="34" charset="0"/>
                          <a:ea typeface="+mn-ea"/>
                          <a:cs typeface="+mn-cs"/>
                          <a:sym typeface="Intel Clear"/>
                        </a:rPr>
                        <a:t>HDMI1.4b Cost-Reduction 1.65Gbps with HDMI CONN</a:t>
                      </a:r>
                      <a:endParaRPr lang="en-US" sz="800" b="1" i="0" u="none" strike="noStrike">
                        <a:solidFill>
                          <a:srgbClr val="00B0F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800" b="0" i="0" u="none" strike="noStrike" cap="none" spc="0" baseline="0">
                          <a:solidFill>
                            <a:srgbClr val="000000"/>
                          </a:solidFill>
                          <a:effectLst/>
                          <a:uFillTx/>
                          <a:latin typeface="Intel Clear" panose="020B0604020203020204" pitchFamily="34" charset="0"/>
                          <a:ea typeface="+mn-ea"/>
                          <a:cs typeface="+mn-cs"/>
                          <a:sym typeface="Intel Clear"/>
                        </a:rPr>
                        <a:t>HDMI2.1 12Gbps Retimer</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with HDMI CONN</a:t>
                      </a:r>
                      <a:endParaRPr lang="en-US" sz="800" b="1" i="0" u="none" strike="noStrike">
                        <a:solidFill>
                          <a:srgbClr val="00B0F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88862649"/>
                  </a:ext>
                </a:extLst>
              </a:tr>
              <a:tr h="1572930">
                <a:tc vMerge="1">
                  <a:txBody>
                    <a:bodyPr/>
                    <a:lstStyle/>
                    <a:p>
                      <a:endParaRPr lang="en-US"/>
                    </a:p>
                  </a:txBody>
                  <a:tcPr/>
                </a:tc>
                <a:tc>
                  <a:txBody>
                    <a:bodyPr/>
                    <a:lstStyle/>
                    <a:p>
                      <a:pPr algn="ctr" rtl="0" fontAlgn="ctr"/>
                      <a:r>
                        <a:rPr lang="en-US" sz="900" b="1" i="0" u="none" strike="noStrike">
                          <a:solidFill>
                            <a:srgbClr val="000000"/>
                          </a:solidFill>
                          <a:effectLst/>
                          <a:latin typeface="Intel Clear" panose="020B0604020203020204" pitchFamily="34" charset="0"/>
                        </a:rPr>
                        <a:t>TCP0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TCSS Modular IO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M.2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TCSS Modular IO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M.2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rtl="0" fontAlgn="ctr"/>
                      <a:r>
                        <a:rPr lang="en-US" sz="800" b="0" i="0" u="none" strike="noStrike" cap="none" spc="0" baseline="0">
                          <a:solidFill>
                            <a:srgbClr val="000000"/>
                          </a:solidFill>
                          <a:effectLst/>
                          <a:uFillTx/>
                          <a:latin typeface="Intel Clear" panose="020B0604020203020204" pitchFamily="34" charset="0"/>
                          <a:ea typeface="+mn-ea"/>
                          <a:cs typeface="+mn-cs"/>
                          <a:sym typeface="Intel Clear"/>
                        </a:rPr>
                        <a:t>Vertical Type-C Retimerless with Onboard PD Controller</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TI  TPS66994 </a:t>
                      </a:r>
                    </a:p>
                    <a:p>
                      <a:pPr algn="ctr" rtl="0" fontAlgn="ctr"/>
                      <a:endParaRPr lang="en-US" sz="800" b="0" i="0" u="none" strike="noStrike" cap="none" spc="0" baseline="0">
                        <a:solidFill>
                          <a:srgbClr val="000000"/>
                        </a:solidFill>
                        <a:effectLst/>
                        <a:uFillTx/>
                        <a:latin typeface="Intel Clear" panose="020B0604020203020204" pitchFamily="34" charset="0"/>
                        <a:ea typeface="+mn-ea"/>
                        <a:cs typeface="+mn-cs"/>
                        <a:sym typeface="Intel Clear"/>
                      </a:endParaRPr>
                    </a:p>
                    <a:p>
                      <a:pPr algn="ctr" rtl="0" fontAlgn="ctr"/>
                      <a:r>
                        <a:rPr lang="en-US" sz="800" b="0" i="0" u="none" strike="noStrike">
                          <a:solidFill>
                            <a:srgbClr val="00C7FD"/>
                          </a:solidFill>
                          <a:effectLst/>
                          <a:latin typeface="Intel Clear" panose="020B0604020203020204" pitchFamily="34" charset="0"/>
                        </a:rPr>
                        <a:t>Rework Option : </a:t>
                      </a:r>
                      <a:br>
                        <a:rPr lang="en-US" sz="800" b="0" i="0" u="none" strike="noStrike">
                          <a:solidFill>
                            <a:srgbClr val="00C7FD"/>
                          </a:solidFill>
                          <a:effectLst/>
                          <a:latin typeface="Intel Clear" panose="020B0604020203020204" pitchFamily="34" charset="0"/>
                        </a:rPr>
                      </a:br>
                      <a:r>
                        <a:rPr lang="en-US" sz="800" b="0" i="0" u="none" strike="noStrike">
                          <a:solidFill>
                            <a:srgbClr val="00C7FD"/>
                          </a:solidFill>
                          <a:effectLst/>
                          <a:latin typeface="Intel Clear" panose="020B0604020203020204" pitchFamily="34" charset="0"/>
                        </a:rPr>
                        <a:t>Back Panel TCSS Modular IO </a:t>
                      </a:r>
                      <a:br>
                        <a:rPr lang="en-US" sz="800" b="0" i="0" u="none" strike="noStrike">
                          <a:solidFill>
                            <a:srgbClr val="00C7FD"/>
                          </a:solidFill>
                          <a:effectLst/>
                          <a:latin typeface="Intel Clear" panose="020B0604020203020204" pitchFamily="34" charset="0"/>
                        </a:rPr>
                      </a:br>
                      <a:r>
                        <a:rPr lang="en-US" sz="800" b="0" i="0" u="none" strike="noStrike">
                          <a:solidFill>
                            <a:srgbClr val="00C7FD"/>
                          </a:solidFill>
                          <a:effectLst/>
                          <a:latin typeface="Intel Clear" panose="020B0604020203020204" pitchFamily="34" charset="0"/>
                        </a:rPr>
                        <a:t>M.2 CONN </a:t>
                      </a:r>
                      <a:br>
                        <a:rPr lang="en-US" sz="800" b="0" i="0" u="none" strike="noStrike">
                          <a:solidFill>
                            <a:srgbClr val="00C7FD"/>
                          </a:solidFill>
                          <a:effectLst/>
                          <a:latin typeface="Intel Clear" panose="020B0604020203020204" pitchFamily="34" charset="0"/>
                        </a:rPr>
                      </a:br>
                      <a:endParaRPr lang="en-US" sz="800" b="0" i="0" u="none" strike="noStrike" cap="none" spc="0" baseline="0">
                        <a:solidFill>
                          <a:srgbClr val="000000"/>
                        </a:solidFill>
                        <a:effectLst/>
                        <a:uFillTx/>
                        <a:latin typeface="Intel Clear" panose="020B0604020203020204" pitchFamily="34" charset="0"/>
                        <a:ea typeface="+mn-ea"/>
                        <a:cs typeface="+mn-cs"/>
                        <a:sym typeface="Intel Clear"/>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TCSS Modular IO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M.2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TCP JBR 80Gbps with </a:t>
                      </a:r>
                      <a:r>
                        <a:rPr lang="en-US" sz="800" b="0" i="0" u="none" strike="noStrike" cap="none" spc="0" baseline="0">
                          <a:solidFill>
                            <a:srgbClr val="000000"/>
                          </a:solidFill>
                          <a:effectLst/>
                          <a:uFillTx/>
                          <a:latin typeface="Intel Clear" panose="020B0604020203020204" pitchFamily="34" charset="0"/>
                          <a:ea typeface="+mn-ea"/>
                          <a:cs typeface="+mn-cs"/>
                          <a:sym typeface="Intel Clear"/>
                        </a:rPr>
                        <a:t>Onboard PD Controller</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TI  TPS669982 </a:t>
                      </a:r>
                      <a:endParaRPr lang="en-US" sz="8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TCP JBR </a:t>
                      </a:r>
                      <a:r>
                        <a:rPr lang="en-US" sz="800" b="1" i="0" u="none" strike="noStrike">
                          <a:solidFill>
                            <a:srgbClr val="000000"/>
                          </a:solidFill>
                          <a:effectLst/>
                          <a:latin typeface="Intel Clear" panose="020B0604020203020204" pitchFamily="34" charset="0"/>
                        </a:rPr>
                        <a:t>40</a:t>
                      </a:r>
                      <a:r>
                        <a:rPr lang="en-US" sz="800" b="0" i="0" u="none" strike="noStrike">
                          <a:solidFill>
                            <a:srgbClr val="000000"/>
                          </a:solidFill>
                          <a:effectLst/>
                          <a:latin typeface="Intel Clear" panose="020B0604020203020204" pitchFamily="34" charset="0"/>
                        </a:rPr>
                        <a:t>Gbps with </a:t>
                      </a:r>
                      <a:r>
                        <a:rPr lang="en-US" sz="800" b="0" i="0" u="none" strike="noStrike" cap="none" spc="0" baseline="0">
                          <a:solidFill>
                            <a:srgbClr val="000000"/>
                          </a:solidFill>
                          <a:effectLst/>
                          <a:uFillTx/>
                          <a:latin typeface="Intel Clear" panose="020B0604020203020204" pitchFamily="34" charset="0"/>
                          <a:ea typeface="+mn-ea"/>
                          <a:cs typeface="+mn-cs"/>
                          <a:sym typeface="Intel Clear"/>
                        </a:rPr>
                        <a:t>Onboard PD Controller</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TI  TPS669982 </a:t>
                      </a:r>
                      <a:endParaRPr lang="en-US" sz="8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63474571"/>
                  </a:ext>
                </a:extLst>
              </a:tr>
              <a:tr h="1572930">
                <a:tc vMerge="1">
                  <a:txBody>
                    <a:bodyPr/>
                    <a:lstStyle/>
                    <a:p>
                      <a:endParaRPr lang="en-US"/>
                    </a:p>
                  </a:txBody>
                  <a:tcPr/>
                </a:tc>
                <a:tc>
                  <a:txBody>
                    <a:bodyPr/>
                    <a:lstStyle/>
                    <a:p>
                      <a:pPr algn="ctr" rtl="0" fontAlgn="ctr"/>
                      <a:r>
                        <a:rPr lang="en-US" sz="900" b="1" i="0" u="none" strike="noStrike">
                          <a:solidFill>
                            <a:srgbClr val="000000"/>
                          </a:solidFill>
                          <a:effectLst/>
                          <a:latin typeface="Intel Clear" panose="020B0604020203020204" pitchFamily="34" charset="0"/>
                        </a:rPr>
                        <a:t>TCP1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TCSS Modular IO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M.2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TCSS Modular IO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M.2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rtl="0" fontAlgn="ctr"/>
                      <a:r>
                        <a:rPr lang="en-US" sz="800" b="0" i="0" u="none" strike="noStrike">
                          <a:solidFill>
                            <a:schemeClr val="tx1"/>
                          </a:solidFill>
                          <a:effectLst/>
                          <a:latin typeface="Intel Clear" panose="020B0604020203020204" pitchFamily="34" charset="0"/>
                        </a:rPr>
                        <a:t>(Removed from the validation plan)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TCSS Modular IO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M.2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TCP JBR 80Gbps with </a:t>
                      </a:r>
                      <a:r>
                        <a:rPr lang="en-US" sz="800" b="0" i="0" u="none" strike="noStrike" cap="none" spc="0" baseline="0">
                          <a:solidFill>
                            <a:srgbClr val="000000"/>
                          </a:solidFill>
                          <a:effectLst/>
                          <a:uFillTx/>
                          <a:latin typeface="Intel Clear" panose="020B0604020203020204" pitchFamily="34" charset="0"/>
                          <a:ea typeface="+mn-ea"/>
                          <a:cs typeface="+mn-cs"/>
                          <a:sym typeface="Intel Clear"/>
                        </a:rPr>
                        <a:t>Onboard PD Controller</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TI  PTPS669982 </a:t>
                      </a:r>
                      <a:endParaRPr lang="en-US" sz="8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rtl="0" fontAlgn="ctr"/>
                      <a:r>
                        <a:rPr lang="en-US" sz="800" b="0" i="0" u="none" strike="noStrike">
                          <a:solidFill>
                            <a:srgbClr val="000000"/>
                          </a:solidFill>
                          <a:effectLst/>
                          <a:latin typeface="Intel Clear" panose="020B0604020203020204" pitchFamily="34" charset="0"/>
                        </a:rPr>
                        <a:t>Back Panel TCP JBR </a:t>
                      </a:r>
                      <a:r>
                        <a:rPr lang="en-US" sz="800" b="1" i="0" u="none" strike="noStrike">
                          <a:solidFill>
                            <a:srgbClr val="000000"/>
                          </a:solidFill>
                          <a:effectLst/>
                          <a:latin typeface="Intel Clear" panose="020B0604020203020204" pitchFamily="34" charset="0"/>
                        </a:rPr>
                        <a:t>40</a:t>
                      </a:r>
                      <a:r>
                        <a:rPr lang="en-US" sz="800" b="0" i="0" u="none" strike="noStrike">
                          <a:solidFill>
                            <a:srgbClr val="000000"/>
                          </a:solidFill>
                          <a:effectLst/>
                          <a:latin typeface="Intel Clear" panose="020B0604020203020204" pitchFamily="34" charset="0"/>
                        </a:rPr>
                        <a:t>Gbps with </a:t>
                      </a:r>
                      <a:r>
                        <a:rPr lang="en-US" sz="800" b="0" i="0" u="none" strike="noStrike" cap="none" spc="0" baseline="0">
                          <a:solidFill>
                            <a:srgbClr val="000000"/>
                          </a:solidFill>
                          <a:effectLst/>
                          <a:uFillTx/>
                          <a:latin typeface="Intel Clear" panose="020B0604020203020204" pitchFamily="34" charset="0"/>
                          <a:ea typeface="+mn-ea"/>
                          <a:cs typeface="+mn-cs"/>
                          <a:sym typeface="Intel Clear"/>
                        </a:rPr>
                        <a:t>Onboard PD Controller</a:t>
                      </a:r>
                      <a:br>
                        <a:rPr lang="en-US" sz="800" b="0" i="0" u="none" strike="noStrike" cap="none" spc="0" baseline="0">
                          <a:solidFill>
                            <a:srgbClr val="000000"/>
                          </a:solidFill>
                          <a:effectLst/>
                          <a:uFillTx/>
                          <a:latin typeface="Intel Clear" panose="020B0604020203020204" pitchFamily="34" charset="0"/>
                          <a:ea typeface="+mn-ea"/>
                          <a:cs typeface="+mn-cs"/>
                          <a:sym typeface="Intel Clear"/>
                        </a:rPr>
                      </a:br>
                      <a:r>
                        <a:rPr lang="en-US" sz="800" b="0" i="0" u="none" strike="noStrike" cap="none" spc="0" baseline="0">
                          <a:solidFill>
                            <a:srgbClr val="000000"/>
                          </a:solidFill>
                          <a:effectLst/>
                          <a:uFillTx/>
                          <a:latin typeface="Intel Clear" panose="020B0604020203020204" pitchFamily="34" charset="0"/>
                          <a:ea typeface="+mn-ea"/>
                          <a:cs typeface="+mn-cs"/>
                          <a:sym typeface="Intel Clear"/>
                        </a:rPr>
                        <a:t>TI  PTPS669982 </a:t>
                      </a:r>
                      <a:endParaRPr lang="en-US" sz="8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737188085"/>
                  </a:ext>
                </a:extLst>
              </a:tr>
              <a:tr h="510626">
                <a:tc>
                  <a:txBody>
                    <a:bodyPr/>
                    <a:lstStyle/>
                    <a:p>
                      <a:pPr algn="ctr" fontAlgn="ctr"/>
                      <a:r>
                        <a:rPr lang="en-US" sz="900" b="1" i="0" u="none" strike="noStrike">
                          <a:solidFill>
                            <a:srgbClr val="FFFFFF"/>
                          </a:solidFill>
                          <a:effectLst/>
                          <a:latin typeface="Intel Clear" panose="020B0604020203020204" pitchFamily="34" charset="0"/>
                        </a:rPr>
                        <a:t>dTBT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sz="900" b="1" i="0" u="none" strike="noStrike">
                          <a:solidFill>
                            <a:srgbClr val="000000"/>
                          </a:solidFill>
                          <a:effectLst/>
                          <a:latin typeface="Intel Clear" panose="020B0604020203020204" pitchFamily="34" charset="0"/>
                        </a:rPr>
                        <a:t>Barlow Ridge </a:t>
                      </a:r>
                      <a:br>
                        <a:rPr lang="en-US" sz="900" b="1" i="0" u="none" strike="noStrike">
                          <a:solidFill>
                            <a:srgbClr val="000000"/>
                          </a:solidFill>
                          <a:effectLst/>
                          <a:latin typeface="Intel Clear" panose="020B0604020203020204" pitchFamily="34" charset="0"/>
                        </a:rPr>
                      </a:br>
                      <a:r>
                        <a:rPr lang="en-US" sz="900" b="1" i="0" u="none" strike="noStrike">
                          <a:solidFill>
                            <a:srgbClr val="000000"/>
                          </a:solidFill>
                          <a:effectLst/>
                          <a:latin typeface="Intel Clear" panose="020B0604020203020204" pitchFamily="34" charset="0"/>
                        </a:rPr>
                        <a:t>on Brown Bear AIC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Intel Clear" panose="020B0604020203020204" pitchFamily="34" charset="0"/>
                        </a:rPr>
                        <a:t>N/A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800" b="0" i="0" u="none" strike="noStrike">
                          <a:solidFill>
                            <a:srgbClr val="000000"/>
                          </a:solidFill>
                          <a:effectLst/>
                          <a:latin typeface="Intel Clear" panose="020B0604020203020204" pitchFamily="34" charset="0"/>
                        </a:rPr>
                        <a:t>N/A</a:t>
                      </a:r>
                    </a:p>
                    <a:p>
                      <a:pPr algn="ctr" fontAlgn="ctr"/>
                      <a:endParaRPr lang="en-US" sz="8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800" b="1" i="0" u="none" strike="noStrike">
                          <a:solidFill>
                            <a:srgbClr val="997408"/>
                          </a:solidFill>
                          <a:effectLst/>
                          <a:latin typeface="Intel Clear" panose="020B0604020203020204" pitchFamily="34" charset="0"/>
                        </a:rPr>
                        <a:t>1x dTBT Barlow Ridge AIC </a:t>
                      </a:r>
                    </a:p>
                    <a:p>
                      <a:pPr algn="ctr" fontAlgn="ctr"/>
                      <a:r>
                        <a:rPr lang="en-US" sz="800" b="1" i="0" u="none" strike="noStrike">
                          <a:solidFill>
                            <a:srgbClr val="997408"/>
                          </a:solidFill>
                          <a:effectLst/>
                          <a:latin typeface="Intel Clear" panose="020B0604020203020204" pitchFamily="34" charset="0"/>
                        </a:rPr>
                        <a:t>@ PCH PCIe x4 CEM slot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b="1" i="0" u="none" strike="noStrike">
                          <a:solidFill>
                            <a:srgbClr val="997408"/>
                          </a:solidFill>
                          <a:effectLst/>
                          <a:latin typeface="Intel Clear" panose="020B0604020203020204" pitchFamily="34" charset="0"/>
                        </a:rPr>
                        <a:t>1x dTBT Barlow Ridge AIC </a:t>
                      </a:r>
                    </a:p>
                    <a:p>
                      <a:pPr algn="ctr" fontAlgn="ctr"/>
                      <a:r>
                        <a:rPr lang="en-US" sz="800" b="1" i="0" u="none" strike="noStrike">
                          <a:solidFill>
                            <a:srgbClr val="997408"/>
                          </a:solidFill>
                          <a:effectLst/>
                          <a:latin typeface="Intel Clear" panose="020B0604020203020204" pitchFamily="34" charset="0"/>
                        </a:rPr>
                        <a:t>@ PCD-S PCIe x4 CEM slot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Intel Clear" panose="020B0604020203020204" pitchFamily="34" charset="0"/>
                        </a:rPr>
                        <a:t>N/A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800" b="0" i="0" u="none" strike="noStrike">
                          <a:solidFill>
                            <a:srgbClr val="000000"/>
                          </a:solidFill>
                          <a:effectLst/>
                          <a:latin typeface="Intel Clear" panose="020B0604020203020204" pitchFamily="34" charset="0"/>
                        </a:rPr>
                        <a:t>N/A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extLst>
                  <a:ext uri="{0D108BD9-81ED-4DB2-BD59-A6C34878D82A}">
                    <a16:rowId xmlns:a16="http://schemas.microsoft.com/office/drawing/2014/main" val="3158429386"/>
                  </a:ext>
                </a:extLst>
              </a:tr>
            </a:tbl>
          </a:graphicData>
        </a:graphic>
      </p:graphicFrame>
    </p:spTree>
    <p:extLst>
      <p:ext uri="{BB962C8B-B14F-4D97-AF65-F5344CB8AC3E}">
        <p14:creationId xmlns:p14="http://schemas.microsoft.com/office/powerpoint/2010/main" val="39901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8ED76-2B98-D0A5-2B29-752BF182032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C797B12-97EE-F41D-B5CC-A348070F6F1C}"/>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Display GPIOs</a:t>
            </a:r>
          </a:p>
        </p:txBody>
      </p:sp>
      <p:sp>
        <p:nvSpPr>
          <p:cNvPr id="2" name="Content Placeholder 2">
            <a:extLst>
              <a:ext uri="{FF2B5EF4-FFF2-40B4-BE49-F238E27FC236}">
                <a16:creationId xmlns:a16="http://schemas.microsoft.com/office/drawing/2014/main" id="{671BA9A1-6C24-40DA-783D-68F564D1D3F4}"/>
              </a:ext>
            </a:extLst>
          </p:cNvPr>
          <p:cNvSpPr txBox="1">
            <a:spLocks/>
          </p:cNvSpPr>
          <p:nvPr/>
        </p:nvSpPr>
        <p:spPr>
          <a:xfrm>
            <a:off x="83538" y="1207337"/>
            <a:ext cx="12249808" cy="469602"/>
          </a:xfrm>
          <a:prstGeom prst="rect">
            <a:avLst/>
          </a:prstGeom>
        </p:spPr>
        <p:txBody>
          <a:bodyPr/>
          <a:lstStyle>
            <a:lvl1pPr marL="169069" indent="-169069" algn="l" rtl="0" eaLnBrk="1" fontAlgn="base" hangingPunct="1">
              <a:spcBef>
                <a:spcPct val="20000"/>
              </a:spcBef>
              <a:spcAft>
                <a:spcPct val="0"/>
              </a:spcAft>
              <a:buChar char="•"/>
              <a:defRPr sz="1350">
                <a:solidFill>
                  <a:schemeClr val="tx1"/>
                </a:solidFill>
                <a:latin typeface="+mn-lt"/>
                <a:ea typeface="+mn-ea"/>
                <a:cs typeface="+mn-cs"/>
              </a:defRPr>
            </a:lvl1pPr>
            <a:lvl2pPr marL="432197" indent="-177404" algn="l" rtl="0" eaLnBrk="1" fontAlgn="base" hangingPunct="1">
              <a:spcBef>
                <a:spcPct val="20000"/>
              </a:spcBef>
              <a:spcAft>
                <a:spcPct val="0"/>
              </a:spcAft>
              <a:buFont typeface="Verdana" pitchFamily="34" charset="0"/>
              <a:buChar char="–"/>
              <a:defRPr sz="1200">
                <a:solidFill>
                  <a:schemeClr val="tx1"/>
                </a:solidFill>
                <a:latin typeface="+mn-lt"/>
              </a:defRPr>
            </a:lvl2pPr>
            <a:lvl3pPr marL="685800" indent="-167879" algn="l" rtl="0" eaLnBrk="1" fontAlgn="base" hangingPunct="1">
              <a:spcBef>
                <a:spcPct val="20000"/>
              </a:spcBef>
              <a:spcAft>
                <a:spcPct val="0"/>
              </a:spcAft>
              <a:buFont typeface="Verdana" pitchFamily="34" charset="0"/>
              <a:buChar char="–"/>
              <a:defRPr sz="1050">
                <a:solidFill>
                  <a:schemeClr val="tx1"/>
                </a:solidFill>
                <a:latin typeface="+mn-lt"/>
              </a:defRPr>
            </a:lvl3pPr>
            <a:lvl4pPr marL="948929" indent="-177404" algn="l" rtl="0" eaLnBrk="1" fontAlgn="base" hangingPunct="1">
              <a:spcBef>
                <a:spcPct val="20000"/>
              </a:spcBef>
              <a:spcAft>
                <a:spcPct val="0"/>
              </a:spcAft>
              <a:buFont typeface="Verdana" pitchFamily="34" charset="0"/>
              <a:buChar char="–"/>
              <a:defRPr sz="900">
                <a:solidFill>
                  <a:schemeClr val="tx1"/>
                </a:solidFill>
                <a:latin typeface="+mn-lt"/>
              </a:defRPr>
            </a:lvl4pPr>
            <a:lvl5pPr marL="1245394" indent="-176213" algn="l" rtl="0" eaLnBrk="1" fontAlgn="base" hangingPunct="1">
              <a:spcBef>
                <a:spcPct val="20000"/>
              </a:spcBef>
              <a:spcAft>
                <a:spcPct val="0"/>
              </a:spcAft>
              <a:buFont typeface="Verdana" pitchFamily="34" charset="0"/>
              <a:buChar char="–"/>
              <a:defRPr sz="825">
                <a:solidFill>
                  <a:schemeClr val="tx1"/>
                </a:solidFill>
                <a:latin typeface="+mn-lt"/>
              </a:defRPr>
            </a:lvl5pPr>
            <a:lvl6pPr marL="1588294" indent="-176213" algn="l" rtl="0" eaLnBrk="1" fontAlgn="base" hangingPunct="1">
              <a:spcBef>
                <a:spcPct val="20000"/>
              </a:spcBef>
              <a:spcAft>
                <a:spcPct val="0"/>
              </a:spcAft>
              <a:buFont typeface="Verdana" pitchFamily="34" charset="0"/>
              <a:buChar char="–"/>
              <a:defRPr sz="1050">
                <a:solidFill>
                  <a:schemeClr val="tx1"/>
                </a:solidFill>
                <a:latin typeface="+mn-lt"/>
              </a:defRPr>
            </a:lvl6pPr>
            <a:lvl7pPr marL="1931194" indent="-176213" algn="l" rtl="0" eaLnBrk="1" fontAlgn="base" hangingPunct="1">
              <a:spcBef>
                <a:spcPct val="20000"/>
              </a:spcBef>
              <a:spcAft>
                <a:spcPct val="0"/>
              </a:spcAft>
              <a:buFont typeface="Verdana" pitchFamily="34" charset="0"/>
              <a:buChar char="–"/>
              <a:defRPr sz="1050">
                <a:solidFill>
                  <a:schemeClr val="tx1"/>
                </a:solidFill>
                <a:latin typeface="+mn-lt"/>
              </a:defRPr>
            </a:lvl7pPr>
            <a:lvl8pPr marL="2274094" indent="-176213" algn="l" rtl="0" eaLnBrk="1" fontAlgn="base" hangingPunct="1">
              <a:spcBef>
                <a:spcPct val="20000"/>
              </a:spcBef>
              <a:spcAft>
                <a:spcPct val="0"/>
              </a:spcAft>
              <a:buFont typeface="Verdana" pitchFamily="34" charset="0"/>
              <a:buChar char="–"/>
              <a:defRPr sz="1050">
                <a:solidFill>
                  <a:schemeClr val="tx1"/>
                </a:solidFill>
                <a:latin typeface="+mn-lt"/>
              </a:defRPr>
            </a:lvl8pPr>
            <a:lvl9pPr marL="2616994" indent="-176213" algn="l" rtl="0" eaLnBrk="1" fontAlgn="base" hangingPunct="1">
              <a:spcBef>
                <a:spcPct val="20000"/>
              </a:spcBef>
              <a:spcAft>
                <a:spcPct val="0"/>
              </a:spcAft>
              <a:buFont typeface="Verdana" pitchFamily="34" charset="0"/>
              <a:buChar char="–"/>
              <a:defRPr sz="1050">
                <a:solidFill>
                  <a:schemeClr val="tx1"/>
                </a:solidFill>
                <a:latin typeface="+mn-lt"/>
              </a:defRPr>
            </a:lvl9pPr>
          </a:lstStyle>
          <a:p>
            <a:pPr marL="225414" marR="0" lvl="0" indent="-225414" defTabSz="1219110" rtl="0" eaLnBrk="1" fontAlgn="base" latinLnBrk="0" hangingPunct="1">
              <a:lnSpc>
                <a:spcPct val="90000"/>
              </a:lnSpc>
              <a:spcBef>
                <a:spcPct val="20000"/>
              </a:spcBef>
              <a:spcAft>
                <a:spcPct val="0"/>
              </a:spcAft>
              <a:buClrTx/>
              <a:buSzTx/>
              <a:buFontTx/>
              <a:buChar char="•"/>
              <a:tabLst/>
              <a:defRPr/>
            </a:pPr>
            <a:r>
              <a:rPr lang="en-US" sz="20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The Display GPIOs will be mentioned in detail at Platform Mapping Document  </a:t>
            </a:r>
          </a:p>
        </p:txBody>
      </p:sp>
      <p:sp>
        <p:nvSpPr>
          <p:cNvPr id="6" name="Rectangle 1">
            <a:extLst>
              <a:ext uri="{FF2B5EF4-FFF2-40B4-BE49-F238E27FC236}">
                <a16:creationId xmlns:a16="http://schemas.microsoft.com/office/drawing/2014/main" id="{B8DA7ADE-312B-2BA2-9EBD-464EC6006DF9}"/>
              </a:ext>
            </a:extLst>
          </p:cNvPr>
          <p:cNvSpPr>
            <a:spLocks noChangeArrowheads="1"/>
          </p:cNvSpPr>
          <p:nvPr/>
        </p:nvSpPr>
        <p:spPr bwMode="auto">
          <a:xfrm>
            <a:off x="9206502" y="1202478"/>
            <a:ext cx="23763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02_Platform Mapping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8984D53B-47DF-961C-3BDE-0A93D871DE43}"/>
              </a:ext>
            </a:extLst>
          </p:cNvPr>
          <p:cNvSpPr txBox="1"/>
          <p:nvPr/>
        </p:nvSpPr>
        <p:spPr>
          <a:xfrm>
            <a:off x="2333242" y="5763337"/>
            <a:ext cx="5155257"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it-IT" sz="1600" b="1" i="0" u="none" strike="noStrike" cap="none" spc="0" normalizeH="0" baseline="0">
                <a:ln>
                  <a:noFill/>
                </a:ln>
                <a:solidFill>
                  <a:srgbClr val="0000FF"/>
                </a:solidFill>
                <a:effectLst/>
                <a:uFillTx/>
                <a:latin typeface="+mn-lt"/>
                <a:ea typeface="+mn-ea"/>
                <a:cs typeface="+mn-cs"/>
                <a:sym typeface="Helvetica Neue"/>
              </a:rPr>
              <a:t>DISP sheet in S02x Platform GPIO Mapping Document</a:t>
            </a:r>
            <a:endParaRPr kumimoji="0" lang="en-US" sz="1600" b="1" i="0" u="none" strike="noStrike" cap="none" spc="0" normalizeH="0" baseline="0">
              <a:ln>
                <a:noFill/>
              </a:ln>
              <a:solidFill>
                <a:srgbClr val="0000FF"/>
              </a:solidFill>
              <a:effectLst/>
              <a:uFillTx/>
              <a:latin typeface="+mn-lt"/>
              <a:ea typeface="+mn-ea"/>
              <a:cs typeface="+mn-cs"/>
              <a:sym typeface="Helvetica Neue"/>
            </a:endParaRPr>
          </a:p>
        </p:txBody>
      </p:sp>
      <p:pic>
        <p:nvPicPr>
          <p:cNvPr id="15" name="Picture 14">
            <a:extLst>
              <a:ext uri="{FF2B5EF4-FFF2-40B4-BE49-F238E27FC236}">
                <a16:creationId xmlns:a16="http://schemas.microsoft.com/office/drawing/2014/main" id="{85EC48BF-C549-E021-09CE-0A4950DD8B7E}"/>
              </a:ext>
            </a:extLst>
          </p:cNvPr>
          <p:cNvPicPr>
            <a:picLocks noChangeAspect="1"/>
          </p:cNvPicPr>
          <p:nvPr/>
        </p:nvPicPr>
        <p:blipFill>
          <a:blip r:embed="rId4"/>
          <a:stretch>
            <a:fillRect/>
          </a:stretch>
        </p:blipFill>
        <p:spPr>
          <a:xfrm>
            <a:off x="1362183" y="1676939"/>
            <a:ext cx="6471894" cy="3973724"/>
          </a:xfrm>
          <a:prstGeom prst="rect">
            <a:avLst/>
          </a:prstGeom>
        </p:spPr>
      </p:pic>
    </p:spTree>
    <p:extLst>
      <p:ext uri="{BB962C8B-B14F-4D97-AF65-F5344CB8AC3E}">
        <p14:creationId xmlns:p14="http://schemas.microsoft.com/office/powerpoint/2010/main" val="141296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ED70F-5D96-2AD6-59A4-E7F2CEFE39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D3945A1-B170-93A3-99BB-B1DCDA3F9611}"/>
              </a:ext>
            </a:extLst>
          </p:cNvPr>
          <p:cNvPicPr>
            <a:picLocks noChangeAspect="1"/>
          </p:cNvPicPr>
          <p:nvPr/>
        </p:nvPicPr>
        <p:blipFill>
          <a:blip r:embed="rId3"/>
          <a:stretch>
            <a:fillRect/>
          </a:stretch>
        </p:blipFill>
        <p:spPr>
          <a:xfrm>
            <a:off x="5211453" y="2473681"/>
            <a:ext cx="6563170" cy="3840581"/>
          </a:xfrm>
          <a:prstGeom prst="rect">
            <a:avLst/>
          </a:prstGeom>
          <a:solidFill>
            <a:schemeClr val="bg1"/>
          </a:solidFill>
        </p:spPr>
      </p:pic>
      <p:sp>
        <p:nvSpPr>
          <p:cNvPr id="5" name="Rectangle 4">
            <a:extLst>
              <a:ext uri="{FF2B5EF4-FFF2-40B4-BE49-F238E27FC236}">
                <a16:creationId xmlns:a16="http://schemas.microsoft.com/office/drawing/2014/main" id="{2CF2D100-08D0-0F55-E932-A86636AEDB03}"/>
              </a:ext>
            </a:extLst>
          </p:cNvPr>
          <p:cNvSpPr/>
          <p:nvPr/>
        </p:nvSpPr>
        <p:spPr>
          <a:xfrm>
            <a:off x="206467" y="893734"/>
            <a:ext cx="10368954" cy="1871987"/>
          </a:xfrm>
          <a:prstGeom prst="rect">
            <a:avLst/>
          </a:prstGeom>
        </p:spPr>
        <p:txBody>
          <a:bodyPr wrap="square">
            <a:spAutoFit/>
          </a:bodyPr>
          <a:lstStyle/>
          <a:p>
            <a:pPr>
              <a:spcBef>
                <a:spcPts val="800"/>
              </a:spcBef>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Following TCSS AICs are supported via TCSS M.2 Slots</a:t>
            </a:r>
          </a:p>
          <a:p>
            <a:pPr marL="285750" indent="-285750">
              <a:spcBef>
                <a:spcPts val="800"/>
              </a:spcBef>
              <a:buFont typeface="Arial" panose="020B0604020202020204" pitchFamily="34" charset="0"/>
              <a:buChar char="•"/>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TCSS 109 JBR</a:t>
            </a:r>
          </a:p>
          <a:p>
            <a:pPr marL="285750" indent="-285750">
              <a:spcBef>
                <a:spcPts val="800"/>
              </a:spcBef>
              <a:buFont typeface="Arial" panose="020B0604020202020204" pitchFamily="34" charset="0"/>
              <a:buChar char="•"/>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TCSS 301/302 HDMI</a:t>
            </a:r>
          </a:p>
          <a:p>
            <a:pPr marL="285750" indent="-285750">
              <a:spcBef>
                <a:spcPts val="800"/>
              </a:spcBef>
              <a:buFont typeface="Arial" panose="020B0604020202020204" pitchFamily="34" charset="0"/>
              <a:buChar char="•"/>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TCSS 400 DP2.1</a:t>
            </a:r>
          </a:p>
          <a:p>
            <a:pPr marL="285750" indent="-285750">
              <a:spcBef>
                <a:spcPts val="800"/>
              </a:spcBef>
              <a:buFont typeface="Arial" panose="020B0604020202020204" pitchFamily="34" charset="0"/>
              <a:buChar char="•"/>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TCSS 600 type-A re-driverless </a:t>
            </a:r>
          </a:p>
          <a:p>
            <a:pPr>
              <a:spcBef>
                <a:spcPts val="800"/>
              </a:spcBef>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Not all type of AICs can be supported because routing length request difference on RVP SKUs , </a:t>
            </a:r>
          </a:p>
          <a:p>
            <a:pPr>
              <a:spcBef>
                <a:spcPts val="800"/>
              </a:spcBef>
            </a:pP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Please refer to row 3,4 of “</a:t>
            </a:r>
            <a:r>
              <a:rPr lang="en-US" sz="1200" b="1"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NVL_RVP_Type-C_DIsplay_Mapping</a:t>
            </a: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of </a:t>
            </a:r>
            <a:r>
              <a:rPr lang="en-US" sz="1200">
                <a:solidFill>
                  <a:schemeClr val="tx2"/>
                </a:solidFill>
                <a:hlinkClick r:id="rId4"/>
              </a:rPr>
              <a:t>NVL-S RVP LZ</a:t>
            </a:r>
            <a:r>
              <a:rPr lang="en-US" sz="12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for detail </a:t>
            </a:r>
          </a:p>
        </p:txBody>
      </p:sp>
      <p:sp>
        <p:nvSpPr>
          <p:cNvPr id="6" name="Rectangle 2">
            <a:extLst>
              <a:ext uri="{FF2B5EF4-FFF2-40B4-BE49-F238E27FC236}">
                <a16:creationId xmlns:a16="http://schemas.microsoft.com/office/drawing/2014/main" id="{0CF9333C-C24A-2514-B80A-21E835C3108E}"/>
              </a:ext>
            </a:extLst>
          </p:cNvPr>
          <p:cNvSpPr>
            <a:spLocks noChangeArrowheads="1"/>
          </p:cNvSpPr>
          <p:nvPr/>
        </p:nvSpPr>
        <p:spPr bwMode="auto">
          <a:xfrm>
            <a:off x="6651812" y="10578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2">
            <a:extLst>
              <a:ext uri="{FF2B5EF4-FFF2-40B4-BE49-F238E27FC236}">
                <a16:creationId xmlns:a16="http://schemas.microsoft.com/office/drawing/2014/main" id="{C050621E-A4B1-9A40-C99A-8F92C6DE0E12}"/>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TCSS Modular IO Diagram  </a:t>
            </a:r>
            <a:endParaRPr lang="en-US" sz="2400"/>
          </a:p>
        </p:txBody>
      </p:sp>
      <p:pic>
        <p:nvPicPr>
          <p:cNvPr id="7" name="Picture 6">
            <a:extLst>
              <a:ext uri="{FF2B5EF4-FFF2-40B4-BE49-F238E27FC236}">
                <a16:creationId xmlns:a16="http://schemas.microsoft.com/office/drawing/2014/main" id="{7935BCEB-6023-B303-D871-B53E03951DC7}"/>
              </a:ext>
            </a:extLst>
          </p:cNvPr>
          <p:cNvPicPr>
            <a:picLocks noChangeAspect="1"/>
          </p:cNvPicPr>
          <p:nvPr/>
        </p:nvPicPr>
        <p:blipFill>
          <a:blip r:embed="rId5"/>
          <a:stretch>
            <a:fillRect/>
          </a:stretch>
        </p:blipFill>
        <p:spPr>
          <a:xfrm>
            <a:off x="140565" y="2938553"/>
            <a:ext cx="4877360" cy="2560325"/>
          </a:xfrm>
          <a:prstGeom prst="rect">
            <a:avLst/>
          </a:prstGeom>
        </p:spPr>
      </p:pic>
    </p:spTree>
    <p:extLst>
      <p:ext uri="{BB962C8B-B14F-4D97-AF65-F5344CB8AC3E}">
        <p14:creationId xmlns:p14="http://schemas.microsoft.com/office/powerpoint/2010/main" val="3372617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3293" y="1116784"/>
            <a:ext cx="5962707" cy="3419269"/>
          </a:xfrm>
          <a:prstGeom prst="rect">
            <a:avLst/>
          </a:prstGeom>
        </p:spPr>
        <p:txBody>
          <a:bodyPr wrap="square">
            <a:spAutoFit/>
          </a:bodyPr>
          <a:lstStyle/>
          <a:p>
            <a:pPr>
              <a:spcBef>
                <a:spcPts val="800"/>
              </a:spcBef>
            </a:pPr>
            <a:r>
              <a:rPr lang="en-US" sz="16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Port Configuration</a:t>
            </a:r>
          </a:p>
          <a:p>
            <a:pPr marL="990526" lvl="1" indent="-380973">
              <a:spcBef>
                <a:spcPts val="400"/>
              </a:spcBef>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2 TCP Ports with on board JBR + PD                                 on NVL-S051 OC / NVL-S061 HSIO RVP </a:t>
            </a:r>
            <a:endPar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a:spcBef>
                <a:spcPts val="800"/>
              </a:spcBef>
            </a:pPr>
            <a:r>
              <a:rPr lang="en-US" sz="16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PD Controller : </a:t>
            </a:r>
          </a:p>
          <a:p>
            <a:pPr marL="990542" lvl="1" indent="-380973">
              <a:spcBef>
                <a:spcPts val="800"/>
              </a:spcBef>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TI TPS669982 PD Controller (CFP2.0) </a:t>
            </a:r>
          </a:p>
          <a:p>
            <a:pPr marL="990526" lvl="1" indent="-380973">
              <a:spcBef>
                <a:spcPts val="400"/>
              </a:spcBef>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5V, 3A per port</a:t>
            </a:r>
          </a:p>
          <a:p>
            <a:pPr marL="990526" lvl="1" indent="-380973">
              <a:spcBef>
                <a:spcPts val="400"/>
              </a:spcBef>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2x5 header used for FW update and debug</a:t>
            </a:r>
          </a:p>
          <a:p>
            <a:pPr marL="990526" lvl="1" indent="-380973">
              <a:spcBef>
                <a:spcPts val="400"/>
              </a:spcBef>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EC I2C used for capsule FW update </a:t>
            </a:r>
          </a:p>
          <a:p>
            <a:pPr>
              <a:spcBef>
                <a:spcPts val="800"/>
              </a:spcBef>
            </a:pPr>
            <a:r>
              <a:rPr lang="en-US" sz="16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 </a:t>
            </a:r>
          </a:p>
          <a:p>
            <a:pPr marL="990537" lvl="1" indent="-380981">
              <a:spcBef>
                <a:spcPts val="400"/>
              </a:spcBef>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June Bridge </a:t>
            </a:r>
          </a:p>
          <a:p>
            <a:pPr marL="990537" lvl="1" indent="-380981">
              <a:spcBef>
                <a:spcPts val="400"/>
              </a:spcBef>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2x3 header used for FW update by SF600</a:t>
            </a:r>
          </a:p>
          <a:p>
            <a:pPr marL="990537" lvl="1" indent="-380981">
              <a:spcBef>
                <a:spcPts val="400"/>
              </a:spcBef>
              <a:buFont typeface="Arial" panose="020B0604020202020204" pitchFamily="34" charset="0"/>
              <a:buChar char="•"/>
            </a:pPr>
            <a:r>
              <a:rPr lang="en-US" sz="1600" dirty="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LSx</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Wingdings" panose="05000000000000000000" pitchFamily="2" charset="2"/>
              </a:rPr>
              <a:t> are used for capsule FW update</a:t>
            </a:r>
            <a:endPar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6" name="Rectangle 2">
            <a:extLst>
              <a:ext uri="{FF2B5EF4-FFF2-40B4-BE49-F238E27FC236}">
                <a16:creationId xmlns:a16="http://schemas.microsoft.com/office/drawing/2014/main" id="{5E798A28-6682-4357-B215-FDECAEAB26D1}"/>
              </a:ext>
            </a:extLst>
          </p:cNvPr>
          <p:cNvSpPr>
            <a:spLocks noChangeArrowheads="1"/>
          </p:cNvSpPr>
          <p:nvPr/>
        </p:nvSpPr>
        <p:spPr bwMode="auto">
          <a:xfrm>
            <a:off x="6651812" y="10578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2">
            <a:extLst>
              <a:ext uri="{FF2B5EF4-FFF2-40B4-BE49-F238E27FC236}">
                <a16:creationId xmlns:a16="http://schemas.microsoft.com/office/drawing/2014/main" id="{086FD0BB-747B-4718-9B55-34149E82F64E}"/>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JBR Soldered Down Diagram  </a:t>
            </a:r>
            <a:endParaRPr lang="en-US" sz="2400"/>
          </a:p>
        </p:txBody>
      </p:sp>
      <p:pic>
        <p:nvPicPr>
          <p:cNvPr id="3" name="Picture 2">
            <a:extLst>
              <a:ext uri="{FF2B5EF4-FFF2-40B4-BE49-F238E27FC236}">
                <a16:creationId xmlns:a16="http://schemas.microsoft.com/office/drawing/2014/main" id="{E96062D9-339E-B0F2-51C5-5F4040FBF852}"/>
              </a:ext>
            </a:extLst>
          </p:cNvPr>
          <p:cNvPicPr>
            <a:picLocks noChangeAspect="1"/>
          </p:cNvPicPr>
          <p:nvPr/>
        </p:nvPicPr>
        <p:blipFill>
          <a:blip r:embed="rId3"/>
          <a:stretch>
            <a:fillRect/>
          </a:stretch>
        </p:blipFill>
        <p:spPr>
          <a:xfrm>
            <a:off x="5615898" y="861282"/>
            <a:ext cx="5213137" cy="5531154"/>
          </a:xfrm>
          <a:prstGeom prst="rect">
            <a:avLst/>
          </a:prstGeom>
        </p:spPr>
      </p:pic>
    </p:spTree>
    <p:extLst>
      <p:ext uri="{BB962C8B-B14F-4D97-AF65-F5344CB8AC3E}">
        <p14:creationId xmlns:p14="http://schemas.microsoft.com/office/powerpoint/2010/main" val="1676520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9" name="Title 2">
            <a:extLst>
              <a:ext uri="{FF2B5EF4-FFF2-40B4-BE49-F238E27FC236}">
                <a16:creationId xmlns:a16="http://schemas.microsoft.com/office/drawing/2014/main" id="{D7344A79-3C92-4F33-9BB0-220486729C82}"/>
              </a:ext>
            </a:extLst>
          </p:cNvPr>
          <p:cNvSpPr txBox="1">
            <a:spLocks/>
          </p:cNvSpPr>
          <p:nvPr/>
        </p:nvSpPr>
        <p:spPr>
          <a:xfrm>
            <a:off x="464820" y="548929"/>
            <a:ext cx="11124876" cy="7358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3200" dirty="0"/>
              <a:t>Index of RBR/JBR </a:t>
            </a:r>
            <a:r>
              <a:rPr lang="en-US" sz="3200" dirty="0" err="1"/>
              <a:t>Retimer</a:t>
            </a:r>
            <a:r>
              <a:rPr lang="en-US" sz="3200" dirty="0"/>
              <a:t>, Barlow Ridge, PD Controller FW Programing Guide </a:t>
            </a:r>
          </a:p>
        </p:txBody>
      </p:sp>
      <p:sp>
        <p:nvSpPr>
          <p:cNvPr id="6" name="Rectangle 5">
            <a:extLst>
              <a:ext uri="{FF2B5EF4-FFF2-40B4-BE49-F238E27FC236}">
                <a16:creationId xmlns:a16="http://schemas.microsoft.com/office/drawing/2014/main" id="{3F676008-36C4-7CD9-FB74-D55AB4EA86B2}"/>
              </a:ext>
            </a:extLst>
          </p:cNvPr>
          <p:cNvSpPr/>
          <p:nvPr/>
        </p:nvSpPr>
        <p:spPr>
          <a:xfrm>
            <a:off x="552068" y="1968973"/>
            <a:ext cx="10451212" cy="2808076"/>
          </a:xfrm>
          <a:prstGeom prst="rect">
            <a:avLst/>
          </a:prstGeom>
        </p:spPr>
        <p:txBody>
          <a:bodyPr wrap="square">
            <a:spAutoFit/>
          </a:bodyPr>
          <a:lstStyle/>
          <a:p>
            <a:pPr marL="381154" indent="-380981">
              <a:spcBef>
                <a:spcPts val="400"/>
              </a:spcBef>
              <a:buFont typeface="Arial" panose="020B0604020202020204" pitchFamily="34" charset="0"/>
              <a:buChar char="•"/>
            </a:pP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Refer to </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3" action="ppaction://hlinksldjump"/>
              </a:rPr>
              <a:t>TCSS/DDI Mapping</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to see the TCSS configuration of each </a:t>
            </a:r>
            <a:r>
              <a:rPr lang="en-US" sz="1600" dirty="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sku</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and find applicable flash guide below.</a:t>
            </a:r>
          </a:p>
          <a:p>
            <a:pPr marL="381154" indent="-380981">
              <a:spcBef>
                <a:spcPts val="400"/>
              </a:spcBef>
              <a:buFont typeface="Arial" panose="020B0604020202020204" pitchFamily="34" charset="0"/>
              <a:buChar char="•"/>
            </a:pPr>
            <a:endPar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r>
              <a:rPr lang="en-US" sz="16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RBR/JBR </a:t>
            </a:r>
            <a:r>
              <a:rPr lang="en-US" sz="1600" b="1" dirty="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a:t>
            </a:r>
            <a:r>
              <a:rPr lang="en-US" sz="16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Programming Guide </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4" action="ppaction://hlinksldjump"/>
              </a:rPr>
              <a:t>link</a:t>
            </a:r>
            <a:endPar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endPar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r>
              <a:rPr lang="en-US" sz="16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Barlow Ridge TBT Controller Programming Guide </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5" action="ppaction://hlinksldjump"/>
              </a:rPr>
              <a:t>link</a:t>
            </a:r>
            <a:endPar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endPar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r>
              <a:rPr lang="en-US" sz="16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PD Controller Programming Guide : </a:t>
            </a:r>
            <a:r>
              <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hlinkClick r:id="rId6" action="ppaction://hlinksldjump"/>
              </a:rPr>
              <a:t>link</a:t>
            </a:r>
            <a:endPar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endParaRPr lang="en-US" sz="16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endParaRPr lang="en-US" sz="16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54" indent="-380981">
              <a:spcBef>
                <a:spcPts val="400"/>
              </a:spcBef>
              <a:buFont typeface="Arial" panose="020B0604020202020204" pitchFamily="34" charset="0"/>
              <a:buChar char="•"/>
            </a:pPr>
            <a:endParaRPr lang="en-US" sz="1867"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4129634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2333E-B2F9-A185-B890-D5526258A40C}"/>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A7A22BA-2B7F-915A-214F-7DB89B782E86}"/>
              </a:ext>
            </a:extLst>
          </p:cNvPr>
          <p:cNvSpPr/>
          <p:nvPr/>
        </p:nvSpPr>
        <p:spPr>
          <a:xfrm>
            <a:off x="170440" y="1125978"/>
            <a:ext cx="11589760" cy="1628010"/>
          </a:xfrm>
          <a:prstGeom prst="rect">
            <a:avLst/>
          </a:prstGeom>
        </p:spPr>
        <p:txBody>
          <a:bodyPr wrap="square">
            <a:spAutoFit/>
          </a:bodyPr>
          <a:lstStyle/>
          <a:p>
            <a:pPr marL="381154" indent="-380981">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2x3 header (1.27mm pitch) on TCSS module or </a:t>
            </a:r>
            <a:r>
              <a:rPr lang="en-US" altLang="zh-TW"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RVP</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is provided to program JBR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retimer</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flash. </a:t>
            </a:r>
          </a:p>
          <a:p>
            <a:pPr marL="381154" indent="-380981">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See next 3 pages for the HDR location.</a:t>
            </a:r>
          </a:p>
          <a:p>
            <a:pPr marL="173" indent="-380981">
              <a:spcBef>
                <a:spcPts val="400"/>
              </a:spcBef>
              <a:buFont typeface="Arial" panose="020B0604020202020204" pitchFamily="34" charset="0"/>
              <a:buChar char="•"/>
            </a:pPr>
            <a:r>
              <a:rPr lang="en-US" altLang="zh-TW"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Can use SF100+ISP-ADP-127 or SF600 + ADP-SF600-TO-SF100 + ISP-ADP-127. See below pictures.</a:t>
            </a:r>
          </a:p>
          <a:p>
            <a:pPr marL="173" indent="-380981">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The cable has 2x4 header and the last two pins are </a:t>
            </a:r>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NOT</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connected TCSS module or RVP header.</a:t>
            </a:r>
          </a:p>
          <a:p>
            <a:pPr marL="381154" indent="-380981">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Keep the flash programmed only in RVP powered OFF state (G3 state) and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will be Master providing 1.8V power supply for the </a:t>
            </a:r>
            <a:r>
              <a:rPr lang="en-US" altLang="zh-TW"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J</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BR flash  </a:t>
            </a:r>
            <a:endPar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Rectangle 1">
            <a:extLst>
              <a:ext uri="{FF2B5EF4-FFF2-40B4-BE49-F238E27FC236}">
                <a16:creationId xmlns:a16="http://schemas.microsoft.com/office/drawing/2014/main" id="{4934631E-2E07-3744-CAAB-AACD1D16398E}"/>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399184D6-52D1-3511-3713-0A9B2405744A}"/>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ltLang="zh-TW" dirty="0"/>
              <a:t>RBR/JBR </a:t>
            </a:r>
            <a:r>
              <a:rPr lang="en-US" altLang="zh-TW" dirty="0" err="1"/>
              <a:t>Retimer</a:t>
            </a:r>
            <a:r>
              <a:rPr lang="en-US" altLang="zh-TW" dirty="0"/>
              <a:t> </a:t>
            </a:r>
            <a:r>
              <a:rPr lang="en-US" dirty="0"/>
              <a:t>Flash Programing</a:t>
            </a:r>
            <a:endParaRPr lang="en-US" sz="2400" dirty="0"/>
          </a:p>
        </p:txBody>
      </p:sp>
      <p:graphicFrame>
        <p:nvGraphicFramePr>
          <p:cNvPr id="20" name="Table 20">
            <a:extLst>
              <a:ext uri="{FF2B5EF4-FFF2-40B4-BE49-F238E27FC236}">
                <a16:creationId xmlns:a16="http://schemas.microsoft.com/office/drawing/2014/main" id="{B90EC53D-E708-FAD3-175E-E39FA20C91B6}"/>
              </a:ext>
            </a:extLst>
          </p:cNvPr>
          <p:cNvGraphicFramePr>
            <a:graphicFrameLocks noGrp="1"/>
          </p:cNvGraphicFramePr>
          <p:nvPr/>
        </p:nvGraphicFramePr>
        <p:xfrm>
          <a:off x="7373337" y="4859950"/>
          <a:ext cx="4064000" cy="9753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4043767388"/>
                    </a:ext>
                  </a:extLst>
                </a:gridCol>
                <a:gridCol w="1016000">
                  <a:extLst>
                    <a:ext uri="{9D8B030D-6E8A-4147-A177-3AD203B41FA5}">
                      <a16:colId xmlns:a16="http://schemas.microsoft.com/office/drawing/2014/main" val="1527417551"/>
                    </a:ext>
                  </a:extLst>
                </a:gridCol>
                <a:gridCol w="1016000">
                  <a:extLst>
                    <a:ext uri="{9D8B030D-6E8A-4147-A177-3AD203B41FA5}">
                      <a16:colId xmlns:a16="http://schemas.microsoft.com/office/drawing/2014/main" val="1899817386"/>
                    </a:ext>
                  </a:extLst>
                </a:gridCol>
                <a:gridCol w="1016000">
                  <a:extLst>
                    <a:ext uri="{9D8B030D-6E8A-4147-A177-3AD203B41FA5}">
                      <a16:colId xmlns:a16="http://schemas.microsoft.com/office/drawing/2014/main" val="1569082692"/>
                    </a:ext>
                  </a:extLst>
                </a:gridCol>
              </a:tblGrid>
              <a:tr h="183955">
                <a:tc>
                  <a:txBody>
                    <a:bodyPr/>
                    <a:lstStyle/>
                    <a:p>
                      <a:pPr algn="ctr"/>
                      <a:r>
                        <a:rPr lang="en-US"/>
                        <a:t>2</a:t>
                      </a:r>
                    </a:p>
                  </a:txBody>
                  <a:tcPr/>
                </a:tc>
                <a:tc>
                  <a:txBody>
                    <a:bodyPr/>
                    <a:lstStyle/>
                    <a:p>
                      <a:pPr algn="ctr"/>
                      <a:r>
                        <a:rPr lang="en-US"/>
                        <a:t>4</a:t>
                      </a:r>
                    </a:p>
                  </a:txBody>
                  <a:tcPr/>
                </a:tc>
                <a:tc>
                  <a:txBody>
                    <a:bodyPr/>
                    <a:lstStyle/>
                    <a:p>
                      <a:pPr algn="ctr"/>
                      <a:r>
                        <a:rPr lang="en-US"/>
                        <a:t>6</a:t>
                      </a:r>
                    </a:p>
                  </a:txBody>
                  <a:tcPr/>
                </a:tc>
                <a:tc>
                  <a:txBody>
                    <a:bodyPr/>
                    <a:lstStyle/>
                    <a:p>
                      <a:pPr algn="ctr"/>
                      <a:r>
                        <a:rPr lang="en-US"/>
                        <a:t>8</a:t>
                      </a:r>
                    </a:p>
                  </a:txBody>
                  <a:tcPr/>
                </a:tc>
                <a:extLst>
                  <a:ext uri="{0D108BD9-81ED-4DB2-BD59-A6C34878D82A}">
                    <a16:rowId xmlns:a16="http://schemas.microsoft.com/office/drawing/2014/main" val="3911773524"/>
                  </a:ext>
                </a:extLst>
              </a:tr>
              <a:tr h="183955">
                <a:tc>
                  <a:txBody>
                    <a:bodyPr/>
                    <a:lstStyle/>
                    <a:p>
                      <a:pPr algn="ctr"/>
                      <a:r>
                        <a:rPr lang="en-US"/>
                        <a:t>GND</a:t>
                      </a:r>
                    </a:p>
                  </a:txBody>
                  <a:tcPr/>
                </a:tc>
                <a:tc>
                  <a:txBody>
                    <a:bodyPr/>
                    <a:lstStyle/>
                    <a:p>
                      <a:pPr algn="ctr"/>
                      <a:r>
                        <a:rPr lang="en-US"/>
                        <a:t>CLK</a:t>
                      </a:r>
                    </a:p>
                  </a:txBody>
                  <a:tcPr/>
                </a:tc>
                <a:tc>
                  <a:txBody>
                    <a:bodyPr/>
                    <a:lstStyle/>
                    <a:p>
                      <a:pPr algn="ctr"/>
                      <a:r>
                        <a:rPr lang="en-US"/>
                        <a:t>MOSI</a:t>
                      </a:r>
                    </a:p>
                  </a:txBody>
                  <a:tcPr/>
                </a:tc>
                <a:tc>
                  <a:txBody>
                    <a:bodyPr/>
                    <a:lstStyle/>
                    <a:p>
                      <a:pPr algn="ctr"/>
                      <a:r>
                        <a:rPr lang="en-US"/>
                        <a:t>I/O3</a:t>
                      </a:r>
                    </a:p>
                  </a:txBody>
                  <a:tcPr/>
                </a:tc>
                <a:extLst>
                  <a:ext uri="{0D108BD9-81ED-4DB2-BD59-A6C34878D82A}">
                    <a16:rowId xmlns:a16="http://schemas.microsoft.com/office/drawing/2014/main" val="2901535978"/>
                  </a:ext>
                </a:extLst>
              </a:tr>
              <a:tr h="183955">
                <a:tc>
                  <a:txBody>
                    <a:bodyPr/>
                    <a:lstStyle/>
                    <a:p>
                      <a:pPr algn="ctr"/>
                      <a:r>
                        <a:rPr lang="en-US"/>
                        <a:t>1</a:t>
                      </a:r>
                    </a:p>
                  </a:txBody>
                  <a:tcPr/>
                </a:tc>
                <a:tc>
                  <a:txBody>
                    <a:bodyPr/>
                    <a:lstStyle/>
                    <a:p>
                      <a:pPr algn="ctr"/>
                      <a:r>
                        <a:rPr lang="en-US"/>
                        <a:t>3</a:t>
                      </a:r>
                    </a:p>
                  </a:txBody>
                  <a:tcPr/>
                </a:tc>
                <a:tc>
                  <a:txBody>
                    <a:bodyPr/>
                    <a:lstStyle/>
                    <a:p>
                      <a:pPr algn="ctr"/>
                      <a:r>
                        <a:rPr lang="en-US"/>
                        <a:t>5</a:t>
                      </a:r>
                    </a:p>
                  </a:txBody>
                  <a:tcPr/>
                </a:tc>
                <a:tc>
                  <a:txBody>
                    <a:bodyPr/>
                    <a:lstStyle/>
                    <a:p>
                      <a:pPr algn="ctr"/>
                      <a:r>
                        <a:rPr lang="en-US"/>
                        <a:t>7</a:t>
                      </a:r>
                    </a:p>
                  </a:txBody>
                  <a:tcPr/>
                </a:tc>
                <a:extLst>
                  <a:ext uri="{0D108BD9-81ED-4DB2-BD59-A6C34878D82A}">
                    <a16:rowId xmlns:a16="http://schemas.microsoft.com/office/drawing/2014/main" val="4250342132"/>
                  </a:ext>
                </a:extLst>
              </a:tr>
              <a:tr h="183955">
                <a:tc>
                  <a:txBody>
                    <a:bodyPr/>
                    <a:lstStyle/>
                    <a:p>
                      <a:pPr algn="ctr"/>
                      <a:r>
                        <a:rPr lang="en-US"/>
                        <a:t>VCC</a:t>
                      </a:r>
                    </a:p>
                  </a:txBody>
                  <a:tcPr/>
                </a:tc>
                <a:tc>
                  <a:txBody>
                    <a:bodyPr/>
                    <a:lstStyle/>
                    <a:p>
                      <a:pPr algn="ctr"/>
                      <a:r>
                        <a:rPr lang="en-US"/>
                        <a:t>CS</a:t>
                      </a:r>
                    </a:p>
                  </a:txBody>
                  <a:tcPr/>
                </a:tc>
                <a:tc>
                  <a:txBody>
                    <a:bodyPr/>
                    <a:lstStyle/>
                    <a:p>
                      <a:pPr algn="ctr"/>
                      <a:r>
                        <a:rPr lang="en-US"/>
                        <a:t>MSIO</a:t>
                      </a:r>
                    </a:p>
                  </a:txBody>
                  <a:tcPr/>
                </a:tc>
                <a:tc>
                  <a:txBody>
                    <a:bodyPr/>
                    <a:lstStyle/>
                    <a:p>
                      <a:pPr algn="ctr"/>
                      <a:r>
                        <a:rPr lang="en-US" err="1"/>
                        <a:t>Vpp</a:t>
                      </a:r>
                      <a:r>
                        <a:rPr lang="en-US"/>
                        <a:t>/Acc</a:t>
                      </a:r>
                    </a:p>
                  </a:txBody>
                  <a:tcPr/>
                </a:tc>
                <a:extLst>
                  <a:ext uri="{0D108BD9-81ED-4DB2-BD59-A6C34878D82A}">
                    <a16:rowId xmlns:a16="http://schemas.microsoft.com/office/drawing/2014/main" val="337963121"/>
                  </a:ext>
                </a:extLst>
              </a:tr>
            </a:tbl>
          </a:graphicData>
        </a:graphic>
      </p:graphicFrame>
      <p:sp>
        <p:nvSpPr>
          <p:cNvPr id="23" name="TextBox 22">
            <a:extLst>
              <a:ext uri="{FF2B5EF4-FFF2-40B4-BE49-F238E27FC236}">
                <a16:creationId xmlns:a16="http://schemas.microsoft.com/office/drawing/2014/main" id="{07DC170C-EB0A-FB40-F52A-679AEC1EB2A4}"/>
              </a:ext>
            </a:extLst>
          </p:cNvPr>
          <p:cNvSpPr txBox="1"/>
          <p:nvPr/>
        </p:nvSpPr>
        <p:spPr>
          <a:xfrm>
            <a:off x="7683611" y="4581641"/>
            <a:ext cx="255973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accent4"/>
                </a:solidFill>
                <a:effectLst/>
                <a:uFillTx/>
                <a:latin typeface="+mn-lt"/>
                <a:ea typeface="+mn-ea"/>
                <a:cs typeface="+mn-cs"/>
                <a:sym typeface="Helvetica Neue"/>
              </a:rPr>
              <a:t>ISP-ADP-127 2X4 Header P</a:t>
            </a:r>
            <a:r>
              <a:rPr lang="en-US" sz="1200" b="1">
                <a:solidFill>
                  <a:schemeClr val="accent4"/>
                </a:solidFill>
              </a:rPr>
              <a:t>in Out</a:t>
            </a:r>
            <a:endParaRPr kumimoji="0" lang="en-US" sz="1200" b="1" i="0" u="none" strike="noStrike" cap="none" spc="0" normalizeH="0" baseline="0">
              <a:ln>
                <a:noFill/>
              </a:ln>
              <a:solidFill>
                <a:schemeClr val="accent4"/>
              </a:solidFill>
              <a:effectLst/>
              <a:uFillTx/>
              <a:latin typeface="+mn-lt"/>
              <a:ea typeface="+mn-ea"/>
              <a:cs typeface="+mn-cs"/>
              <a:sym typeface="Helvetica Neue"/>
            </a:endParaRPr>
          </a:p>
        </p:txBody>
      </p:sp>
      <p:graphicFrame>
        <p:nvGraphicFramePr>
          <p:cNvPr id="29" name="Table 28">
            <a:extLst>
              <a:ext uri="{FF2B5EF4-FFF2-40B4-BE49-F238E27FC236}">
                <a16:creationId xmlns:a16="http://schemas.microsoft.com/office/drawing/2014/main" id="{C782B277-9FC2-34B1-1DAD-98D6C9730FAF}"/>
              </a:ext>
            </a:extLst>
          </p:cNvPr>
          <p:cNvGraphicFramePr>
            <a:graphicFrameLocks noGrp="1"/>
          </p:cNvGraphicFramePr>
          <p:nvPr/>
        </p:nvGraphicFramePr>
        <p:xfrm>
          <a:off x="7373337" y="3275807"/>
          <a:ext cx="3048000" cy="9753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987198976"/>
                    </a:ext>
                  </a:extLst>
                </a:gridCol>
                <a:gridCol w="983263">
                  <a:extLst>
                    <a:ext uri="{9D8B030D-6E8A-4147-A177-3AD203B41FA5}">
                      <a16:colId xmlns:a16="http://schemas.microsoft.com/office/drawing/2014/main" val="2062299438"/>
                    </a:ext>
                  </a:extLst>
                </a:gridCol>
                <a:gridCol w="1048737">
                  <a:extLst>
                    <a:ext uri="{9D8B030D-6E8A-4147-A177-3AD203B41FA5}">
                      <a16:colId xmlns:a16="http://schemas.microsoft.com/office/drawing/2014/main" val="466570992"/>
                    </a:ext>
                  </a:extLst>
                </a:gridCol>
              </a:tblGrid>
              <a:tr h="183955">
                <a:tc>
                  <a:txBody>
                    <a:bodyPr/>
                    <a:lstStyle/>
                    <a:p>
                      <a:pPr algn="ctr"/>
                      <a:r>
                        <a:rPr lang="en-US"/>
                        <a:t>2</a:t>
                      </a:r>
                    </a:p>
                  </a:txBody>
                  <a:tcPr/>
                </a:tc>
                <a:tc>
                  <a:txBody>
                    <a:bodyPr/>
                    <a:lstStyle/>
                    <a:p>
                      <a:pPr algn="ctr"/>
                      <a:r>
                        <a:rPr lang="en-US"/>
                        <a:t>4</a:t>
                      </a:r>
                    </a:p>
                  </a:txBody>
                  <a:tcPr/>
                </a:tc>
                <a:tc>
                  <a:txBody>
                    <a:bodyPr/>
                    <a:lstStyle/>
                    <a:p>
                      <a:pPr algn="ctr"/>
                      <a:r>
                        <a:rPr lang="en-US"/>
                        <a:t>6</a:t>
                      </a:r>
                    </a:p>
                  </a:txBody>
                  <a:tcPr/>
                </a:tc>
                <a:extLst>
                  <a:ext uri="{0D108BD9-81ED-4DB2-BD59-A6C34878D82A}">
                    <a16:rowId xmlns:a16="http://schemas.microsoft.com/office/drawing/2014/main" val="3982997842"/>
                  </a:ext>
                </a:extLst>
              </a:tr>
              <a:tr h="183955">
                <a:tc>
                  <a:txBody>
                    <a:bodyPr/>
                    <a:lstStyle/>
                    <a:p>
                      <a:pPr algn="ctr"/>
                      <a:r>
                        <a:rPr lang="en-US"/>
                        <a:t>GND</a:t>
                      </a:r>
                    </a:p>
                  </a:txBody>
                  <a:tcPr/>
                </a:tc>
                <a:tc>
                  <a:txBody>
                    <a:bodyPr/>
                    <a:lstStyle/>
                    <a:p>
                      <a:pPr algn="ctr"/>
                      <a:r>
                        <a:rPr lang="en-US"/>
                        <a:t>CLK</a:t>
                      </a:r>
                    </a:p>
                  </a:txBody>
                  <a:tcPr/>
                </a:tc>
                <a:tc>
                  <a:txBody>
                    <a:bodyPr/>
                    <a:lstStyle/>
                    <a:p>
                      <a:pPr algn="ctr"/>
                      <a:r>
                        <a:rPr lang="en-US"/>
                        <a:t>MOSI</a:t>
                      </a:r>
                    </a:p>
                  </a:txBody>
                  <a:tcPr/>
                </a:tc>
                <a:extLst>
                  <a:ext uri="{0D108BD9-81ED-4DB2-BD59-A6C34878D82A}">
                    <a16:rowId xmlns:a16="http://schemas.microsoft.com/office/drawing/2014/main" val="1117181380"/>
                  </a:ext>
                </a:extLst>
              </a:tr>
              <a:tr h="183955">
                <a:tc>
                  <a:txBody>
                    <a:bodyPr/>
                    <a:lstStyle/>
                    <a:p>
                      <a:pPr algn="ctr"/>
                      <a:r>
                        <a:rPr lang="en-US"/>
                        <a:t>1</a:t>
                      </a:r>
                    </a:p>
                  </a:txBody>
                  <a:tcPr/>
                </a:tc>
                <a:tc>
                  <a:txBody>
                    <a:bodyPr/>
                    <a:lstStyle/>
                    <a:p>
                      <a:pPr algn="ctr"/>
                      <a:r>
                        <a:rPr lang="en-US"/>
                        <a:t>3</a:t>
                      </a:r>
                    </a:p>
                  </a:txBody>
                  <a:tcPr/>
                </a:tc>
                <a:tc>
                  <a:txBody>
                    <a:bodyPr/>
                    <a:lstStyle/>
                    <a:p>
                      <a:pPr algn="ctr"/>
                      <a:r>
                        <a:rPr lang="en-US"/>
                        <a:t>5</a:t>
                      </a:r>
                    </a:p>
                  </a:txBody>
                  <a:tcPr/>
                </a:tc>
                <a:extLst>
                  <a:ext uri="{0D108BD9-81ED-4DB2-BD59-A6C34878D82A}">
                    <a16:rowId xmlns:a16="http://schemas.microsoft.com/office/drawing/2014/main" val="2084700529"/>
                  </a:ext>
                </a:extLst>
              </a:tr>
              <a:tr h="183955">
                <a:tc>
                  <a:txBody>
                    <a:bodyPr/>
                    <a:lstStyle/>
                    <a:p>
                      <a:pPr algn="ctr"/>
                      <a:r>
                        <a:rPr lang="en-US"/>
                        <a:t>VCC</a:t>
                      </a:r>
                    </a:p>
                  </a:txBody>
                  <a:tcPr/>
                </a:tc>
                <a:tc>
                  <a:txBody>
                    <a:bodyPr/>
                    <a:lstStyle/>
                    <a:p>
                      <a:pPr algn="ctr"/>
                      <a:r>
                        <a:rPr lang="en-US"/>
                        <a:t>CS</a:t>
                      </a:r>
                    </a:p>
                  </a:txBody>
                  <a:tcPr/>
                </a:tc>
                <a:tc>
                  <a:txBody>
                    <a:bodyPr/>
                    <a:lstStyle/>
                    <a:p>
                      <a:pPr algn="ctr"/>
                      <a:r>
                        <a:rPr lang="en-US"/>
                        <a:t>MSIO</a:t>
                      </a:r>
                    </a:p>
                  </a:txBody>
                  <a:tcPr/>
                </a:tc>
                <a:extLst>
                  <a:ext uri="{0D108BD9-81ED-4DB2-BD59-A6C34878D82A}">
                    <a16:rowId xmlns:a16="http://schemas.microsoft.com/office/drawing/2014/main" val="3455816697"/>
                  </a:ext>
                </a:extLst>
              </a:tr>
            </a:tbl>
          </a:graphicData>
        </a:graphic>
      </p:graphicFrame>
      <p:sp>
        <p:nvSpPr>
          <p:cNvPr id="30" name="TextBox 29">
            <a:extLst>
              <a:ext uri="{FF2B5EF4-FFF2-40B4-BE49-F238E27FC236}">
                <a16:creationId xmlns:a16="http://schemas.microsoft.com/office/drawing/2014/main" id="{E2B87FD7-0209-A919-AD79-D9FD1115978E}"/>
              </a:ext>
            </a:extLst>
          </p:cNvPr>
          <p:cNvSpPr txBox="1"/>
          <p:nvPr/>
        </p:nvSpPr>
        <p:spPr>
          <a:xfrm>
            <a:off x="7757675" y="3030567"/>
            <a:ext cx="428625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b="1">
                <a:solidFill>
                  <a:schemeClr val="accent4"/>
                </a:solidFill>
              </a:rPr>
              <a:t>TCSS module</a:t>
            </a:r>
            <a:r>
              <a:rPr kumimoji="0" lang="en-US" sz="1200" b="1" i="0" u="none" strike="noStrike" cap="none" spc="0" normalizeH="0" baseline="0">
                <a:ln>
                  <a:noFill/>
                </a:ln>
                <a:solidFill>
                  <a:schemeClr val="accent4"/>
                </a:solidFill>
                <a:effectLst/>
                <a:uFillTx/>
                <a:latin typeface="+mn-lt"/>
                <a:ea typeface="+mn-ea"/>
                <a:cs typeface="+mn-cs"/>
                <a:sym typeface="Helvetica Neue"/>
              </a:rPr>
              <a:t> 2X3 Header P</a:t>
            </a:r>
            <a:r>
              <a:rPr lang="en-US" sz="1200" b="1">
                <a:solidFill>
                  <a:schemeClr val="accent4"/>
                </a:solidFill>
              </a:rPr>
              <a:t>in Out</a:t>
            </a:r>
            <a:endParaRPr kumimoji="0" lang="en-US" sz="1200" b="1" i="0" u="none" strike="noStrike" cap="none" spc="0" normalizeH="0" baseline="0">
              <a:ln>
                <a:noFill/>
              </a:ln>
              <a:solidFill>
                <a:schemeClr val="accent4"/>
              </a:solidFill>
              <a:effectLst/>
              <a:uFillTx/>
              <a:latin typeface="+mn-lt"/>
              <a:ea typeface="+mn-ea"/>
              <a:cs typeface="+mn-cs"/>
              <a:sym typeface="Helvetica Neue"/>
            </a:endParaRPr>
          </a:p>
        </p:txBody>
      </p:sp>
      <p:sp>
        <p:nvSpPr>
          <p:cNvPr id="32" name="Rectangle 31">
            <a:extLst>
              <a:ext uri="{FF2B5EF4-FFF2-40B4-BE49-F238E27FC236}">
                <a16:creationId xmlns:a16="http://schemas.microsoft.com/office/drawing/2014/main" id="{92394304-33D4-F53A-1A7D-7321C102D620}"/>
              </a:ext>
            </a:extLst>
          </p:cNvPr>
          <p:cNvSpPr/>
          <p:nvPr/>
        </p:nvSpPr>
        <p:spPr>
          <a:xfrm>
            <a:off x="10421337" y="4730170"/>
            <a:ext cx="1161063" cy="1154199"/>
          </a:xfrm>
          <a:prstGeom prst="rect">
            <a:avLst/>
          </a:prstGeom>
          <a:noFill/>
          <a:ln w="28575"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6" name="TextBox 35">
            <a:extLst>
              <a:ext uri="{FF2B5EF4-FFF2-40B4-BE49-F238E27FC236}">
                <a16:creationId xmlns:a16="http://schemas.microsoft.com/office/drawing/2014/main" id="{58628AA3-4EF2-536E-C1DB-4B523D61B79E}"/>
              </a:ext>
            </a:extLst>
          </p:cNvPr>
          <p:cNvSpPr txBox="1"/>
          <p:nvPr/>
        </p:nvSpPr>
        <p:spPr>
          <a:xfrm>
            <a:off x="10421337" y="5940658"/>
            <a:ext cx="119399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bg1">
                    <a:lumMod val="50000"/>
                  </a:schemeClr>
                </a:solidFill>
                <a:effectLst/>
                <a:uFillTx/>
                <a:latin typeface="+mn-lt"/>
                <a:ea typeface="+mn-ea"/>
                <a:cs typeface="+mn-cs"/>
                <a:sym typeface="Helvetica Neue"/>
              </a:rPr>
              <a:t>No connected</a:t>
            </a:r>
          </a:p>
        </p:txBody>
      </p:sp>
      <p:sp>
        <p:nvSpPr>
          <p:cNvPr id="4" name="TextBox 3">
            <a:extLst>
              <a:ext uri="{FF2B5EF4-FFF2-40B4-BE49-F238E27FC236}">
                <a16:creationId xmlns:a16="http://schemas.microsoft.com/office/drawing/2014/main" id="{3B31F665-B58C-2849-6E10-FEE2DE00CBE3}"/>
              </a:ext>
            </a:extLst>
          </p:cNvPr>
          <p:cNvSpPr txBox="1"/>
          <p:nvPr/>
        </p:nvSpPr>
        <p:spPr>
          <a:xfrm>
            <a:off x="3682476" y="4108413"/>
            <a:ext cx="2252971"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400"/>
              </a:spcBef>
            </a:pPr>
            <a:r>
              <a:rPr lang="en-US" altLang="zh-TW" sz="18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t>
            </a:r>
            <a:endParaRPr lang="en-US" sz="18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grpSp>
        <p:nvGrpSpPr>
          <p:cNvPr id="31" name="Group 30">
            <a:extLst>
              <a:ext uri="{FF2B5EF4-FFF2-40B4-BE49-F238E27FC236}">
                <a16:creationId xmlns:a16="http://schemas.microsoft.com/office/drawing/2014/main" id="{56F50139-F30F-3DD4-DB78-262B37A3913B}"/>
              </a:ext>
            </a:extLst>
          </p:cNvPr>
          <p:cNvGrpSpPr/>
          <p:nvPr/>
        </p:nvGrpSpPr>
        <p:grpSpPr>
          <a:xfrm>
            <a:off x="1269149" y="4845910"/>
            <a:ext cx="5807174" cy="1622072"/>
            <a:chOff x="1269149" y="4845910"/>
            <a:chExt cx="5807174" cy="1622072"/>
          </a:xfrm>
        </p:grpSpPr>
        <p:pic>
          <p:nvPicPr>
            <p:cNvPr id="5124" name="Picture 4">
              <a:extLst>
                <a:ext uri="{FF2B5EF4-FFF2-40B4-BE49-F238E27FC236}">
                  <a16:creationId xmlns:a16="http://schemas.microsoft.com/office/drawing/2014/main" id="{3F4CD42D-03E4-D3DC-5C04-4BB51AFB1B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149" y="4845910"/>
              <a:ext cx="3310655" cy="10384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4FEE35-87D3-75FB-2E4D-C798645C4A93}"/>
                </a:ext>
              </a:extLst>
            </p:cNvPr>
            <p:cNvSpPr txBox="1"/>
            <p:nvPr/>
          </p:nvSpPr>
          <p:spPr>
            <a:xfrm>
              <a:off x="5422167" y="6125324"/>
              <a:ext cx="1654156"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400"/>
                </a:spcBef>
              </a:pPr>
              <a:r>
                <a:rPr lang="en-US" altLang="zh-TW" sz="1800"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ISP-ADP-127</a:t>
              </a:r>
              <a:endParaRPr lang="en-US" sz="1800"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6" name="TextBox 15">
              <a:extLst>
                <a:ext uri="{FF2B5EF4-FFF2-40B4-BE49-F238E27FC236}">
                  <a16:creationId xmlns:a16="http://schemas.microsoft.com/office/drawing/2014/main" id="{7B5D5B6A-3ED7-9764-1146-612D17D33762}"/>
                </a:ext>
              </a:extLst>
            </p:cNvPr>
            <p:cNvSpPr txBox="1"/>
            <p:nvPr/>
          </p:nvSpPr>
          <p:spPr>
            <a:xfrm>
              <a:off x="1279043" y="6083613"/>
              <a:ext cx="1458997"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400"/>
                </a:spcBef>
              </a:pPr>
              <a:r>
                <a:rPr lang="en-US" altLang="zh-TW" sz="1800"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SF600</a:t>
              </a:r>
              <a:endParaRPr lang="en-US" sz="1800"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7" name="Plus Sign 16">
              <a:extLst>
                <a:ext uri="{FF2B5EF4-FFF2-40B4-BE49-F238E27FC236}">
                  <a16:creationId xmlns:a16="http://schemas.microsoft.com/office/drawing/2014/main" id="{B96019F9-8E08-31AF-E776-ABD20A8DFF9C}"/>
                </a:ext>
              </a:extLst>
            </p:cNvPr>
            <p:cNvSpPr/>
            <p:nvPr/>
          </p:nvSpPr>
          <p:spPr>
            <a:xfrm>
              <a:off x="2134083" y="5988417"/>
              <a:ext cx="410998" cy="426079"/>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TextBox 18">
              <a:extLst>
                <a:ext uri="{FF2B5EF4-FFF2-40B4-BE49-F238E27FC236}">
                  <a16:creationId xmlns:a16="http://schemas.microsoft.com/office/drawing/2014/main" id="{845ABF18-C76E-6939-5783-A66F52E3156B}"/>
                </a:ext>
              </a:extLst>
            </p:cNvPr>
            <p:cNvSpPr txBox="1"/>
            <p:nvPr/>
          </p:nvSpPr>
          <p:spPr>
            <a:xfrm>
              <a:off x="2538966" y="6096341"/>
              <a:ext cx="2901079"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400"/>
                </a:spcBef>
              </a:pPr>
              <a:r>
                <a:rPr lang="en-US" sz="1800"/>
                <a:t>ADP-SF600-TO-SF100</a:t>
              </a:r>
              <a:endParaRPr lang="en-US"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1" name="Plus Sign 20">
              <a:extLst>
                <a:ext uri="{FF2B5EF4-FFF2-40B4-BE49-F238E27FC236}">
                  <a16:creationId xmlns:a16="http://schemas.microsoft.com/office/drawing/2014/main" id="{6612642E-E556-50ED-4AE7-A2B4A2EE0287}"/>
                </a:ext>
              </a:extLst>
            </p:cNvPr>
            <p:cNvSpPr/>
            <p:nvPr/>
          </p:nvSpPr>
          <p:spPr>
            <a:xfrm>
              <a:off x="5011169" y="6025695"/>
              <a:ext cx="410998" cy="426079"/>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26" name="TextBox 25">
            <a:extLst>
              <a:ext uri="{FF2B5EF4-FFF2-40B4-BE49-F238E27FC236}">
                <a16:creationId xmlns:a16="http://schemas.microsoft.com/office/drawing/2014/main" id="{FB012BDB-8C76-3D28-4023-80670A45A920}"/>
              </a:ext>
            </a:extLst>
          </p:cNvPr>
          <p:cNvSpPr txBox="1"/>
          <p:nvPr/>
        </p:nvSpPr>
        <p:spPr>
          <a:xfrm>
            <a:off x="3069080" y="4424920"/>
            <a:ext cx="618920"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400"/>
              </a:spcBef>
            </a:pPr>
            <a:r>
              <a:rPr lang="en-US" sz="1800"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Or</a:t>
            </a:r>
          </a:p>
        </p:txBody>
      </p:sp>
      <p:grpSp>
        <p:nvGrpSpPr>
          <p:cNvPr id="28" name="Group 27">
            <a:extLst>
              <a:ext uri="{FF2B5EF4-FFF2-40B4-BE49-F238E27FC236}">
                <a16:creationId xmlns:a16="http://schemas.microsoft.com/office/drawing/2014/main" id="{7AB7FD86-2A35-EACD-A12D-9051DEC9A832}"/>
              </a:ext>
            </a:extLst>
          </p:cNvPr>
          <p:cNvGrpSpPr/>
          <p:nvPr/>
        </p:nvGrpSpPr>
        <p:grpSpPr>
          <a:xfrm>
            <a:off x="1269149" y="2849595"/>
            <a:ext cx="5223595" cy="1380007"/>
            <a:chOff x="1269149" y="2849595"/>
            <a:chExt cx="5223595" cy="1380007"/>
          </a:xfrm>
        </p:grpSpPr>
        <p:pic>
          <p:nvPicPr>
            <p:cNvPr id="2" name="Picture 1">
              <a:extLst>
                <a:ext uri="{FF2B5EF4-FFF2-40B4-BE49-F238E27FC236}">
                  <a16:creationId xmlns:a16="http://schemas.microsoft.com/office/drawing/2014/main" id="{BA1EAF25-7DC5-4A48-A908-05A044E8EA49}"/>
                </a:ext>
              </a:extLst>
            </p:cNvPr>
            <p:cNvPicPr>
              <a:picLocks noChangeAspect="1"/>
            </p:cNvPicPr>
            <p:nvPr/>
          </p:nvPicPr>
          <p:blipFill>
            <a:blip r:embed="rId3"/>
            <a:stretch>
              <a:fillRect/>
            </a:stretch>
          </p:blipFill>
          <p:spPr>
            <a:xfrm>
              <a:off x="3682476" y="3056221"/>
              <a:ext cx="2810268" cy="1173381"/>
            </a:xfrm>
            <a:prstGeom prst="rect">
              <a:avLst/>
            </a:prstGeom>
          </p:spPr>
        </p:pic>
        <p:pic>
          <p:nvPicPr>
            <p:cNvPr id="3" name="Picture 2">
              <a:extLst>
                <a:ext uri="{FF2B5EF4-FFF2-40B4-BE49-F238E27FC236}">
                  <a16:creationId xmlns:a16="http://schemas.microsoft.com/office/drawing/2014/main" id="{9E32B1E6-5BF2-FBB2-666D-572D7051E1D7}"/>
                </a:ext>
              </a:extLst>
            </p:cNvPr>
            <p:cNvPicPr>
              <a:picLocks noChangeAspect="1"/>
            </p:cNvPicPr>
            <p:nvPr/>
          </p:nvPicPr>
          <p:blipFill>
            <a:blip r:embed="rId4"/>
            <a:stretch>
              <a:fillRect/>
            </a:stretch>
          </p:blipFill>
          <p:spPr>
            <a:xfrm rot="16200000">
              <a:off x="1567675" y="2551069"/>
              <a:ext cx="1333842" cy="1930894"/>
            </a:xfrm>
            <a:prstGeom prst="rect">
              <a:avLst/>
            </a:prstGeom>
          </p:spPr>
        </p:pic>
        <p:sp>
          <p:nvSpPr>
            <p:cNvPr id="8" name="Plus Sign 7">
              <a:extLst>
                <a:ext uri="{FF2B5EF4-FFF2-40B4-BE49-F238E27FC236}">
                  <a16:creationId xmlns:a16="http://schemas.microsoft.com/office/drawing/2014/main" id="{AAB88F1B-84AA-A57A-3CDD-EF413611828F}"/>
                </a:ext>
              </a:extLst>
            </p:cNvPr>
            <p:cNvSpPr/>
            <p:nvPr/>
          </p:nvSpPr>
          <p:spPr>
            <a:xfrm>
              <a:off x="3200043" y="3404144"/>
              <a:ext cx="410998" cy="426079"/>
            </a:xfrm>
            <a:prstGeom prst="mathPlus">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7" name="Oval 26">
              <a:extLst>
                <a:ext uri="{FF2B5EF4-FFF2-40B4-BE49-F238E27FC236}">
                  <a16:creationId xmlns:a16="http://schemas.microsoft.com/office/drawing/2014/main" id="{2FBB744C-4193-B78C-E2FC-85E2C9384D67}"/>
                </a:ext>
              </a:extLst>
            </p:cNvPr>
            <p:cNvSpPr/>
            <p:nvPr/>
          </p:nvSpPr>
          <p:spPr>
            <a:xfrm>
              <a:off x="3948157" y="3404144"/>
              <a:ext cx="303376" cy="232092"/>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25" name="TextBox 24">
            <a:extLst>
              <a:ext uri="{FF2B5EF4-FFF2-40B4-BE49-F238E27FC236}">
                <a16:creationId xmlns:a16="http://schemas.microsoft.com/office/drawing/2014/main" id="{B39EB67B-5151-305E-371E-BDDC9097019C}"/>
              </a:ext>
            </a:extLst>
          </p:cNvPr>
          <p:cNvSpPr txBox="1"/>
          <p:nvPr/>
        </p:nvSpPr>
        <p:spPr>
          <a:xfrm>
            <a:off x="4389590" y="4075617"/>
            <a:ext cx="1654156"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400"/>
              </a:spcBef>
            </a:pPr>
            <a:r>
              <a:rPr lang="en-US" altLang="zh-TW" sz="1800"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ISP-ADP-127</a:t>
            </a:r>
            <a:endParaRPr lang="en-US" sz="1800"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4" name="TextBox 23">
            <a:extLst>
              <a:ext uri="{FF2B5EF4-FFF2-40B4-BE49-F238E27FC236}">
                <a16:creationId xmlns:a16="http://schemas.microsoft.com/office/drawing/2014/main" id="{32E2D41F-5E6E-2997-FA60-D8E4C1149D18}"/>
              </a:ext>
            </a:extLst>
          </p:cNvPr>
          <p:cNvSpPr txBox="1"/>
          <p:nvPr/>
        </p:nvSpPr>
        <p:spPr>
          <a:xfrm>
            <a:off x="1610083" y="4058273"/>
            <a:ext cx="1458997"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400"/>
              </a:spcBef>
            </a:pPr>
            <a:r>
              <a:rPr lang="en-US" altLang="zh-TW" sz="1800"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SF100</a:t>
            </a:r>
            <a:endParaRPr lang="en-US" sz="1800" b="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4178234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2341D-7C34-609D-9F68-498AA97B317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744604B4-A102-A312-7D16-E3E56464EBD5}"/>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0AE45C36-4D48-DF7E-F96A-6662E2A61213}"/>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dirty="0"/>
              <a:t>TCSS 707 RBR Flash Programming Header</a:t>
            </a:r>
            <a:endParaRPr lang="en-US" sz="2400" dirty="0"/>
          </a:p>
        </p:txBody>
      </p:sp>
      <p:graphicFrame>
        <p:nvGraphicFramePr>
          <p:cNvPr id="29" name="Table 28">
            <a:extLst>
              <a:ext uri="{FF2B5EF4-FFF2-40B4-BE49-F238E27FC236}">
                <a16:creationId xmlns:a16="http://schemas.microsoft.com/office/drawing/2014/main" id="{55E88CC2-497E-1648-F19A-55F31DD7567F}"/>
              </a:ext>
            </a:extLst>
          </p:cNvPr>
          <p:cNvGraphicFramePr>
            <a:graphicFrameLocks noGrp="1"/>
          </p:cNvGraphicFramePr>
          <p:nvPr>
            <p:extLst>
              <p:ext uri="{D42A27DB-BD31-4B8C-83A1-F6EECF244321}">
                <p14:modId xmlns:p14="http://schemas.microsoft.com/office/powerpoint/2010/main" val="3015884887"/>
              </p:ext>
            </p:extLst>
          </p:nvPr>
        </p:nvGraphicFramePr>
        <p:xfrm>
          <a:off x="5387131" y="1576751"/>
          <a:ext cx="3048000" cy="9753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987198976"/>
                    </a:ext>
                  </a:extLst>
                </a:gridCol>
                <a:gridCol w="1016000">
                  <a:extLst>
                    <a:ext uri="{9D8B030D-6E8A-4147-A177-3AD203B41FA5}">
                      <a16:colId xmlns:a16="http://schemas.microsoft.com/office/drawing/2014/main" val="2062299438"/>
                    </a:ext>
                  </a:extLst>
                </a:gridCol>
                <a:gridCol w="1016000">
                  <a:extLst>
                    <a:ext uri="{9D8B030D-6E8A-4147-A177-3AD203B41FA5}">
                      <a16:colId xmlns:a16="http://schemas.microsoft.com/office/drawing/2014/main" val="466570992"/>
                    </a:ext>
                  </a:extLst>
                </a:gridCol>
              </a:tblGrid>
              <a:tr h="183955">
                <a:tc>
                  <a:txBody>
                    <a:bodyPr/>
                    <a:lstStyle/>
                    <a:p>
                      <a:pPr algn="ctr"/>
                      <a:r>
                        <a:rPr lang="en-US"/>
                        <a:t>2</a:t>
                      </a:r>
                    </a:p>
                  </a:txBody>
                  <a:tcPr/>
                </a:tc>
                <a:tc>
                  <a:txBody>
                    <a:bodyPr/>
                    <a:lstStyle/>
                    <a:p>
                      <a:pPr algn="ctr"/>
                      <a:r>
                        <a:rPr lang="en-US"/>
                        <a:t>4</a:t>
                      </a:r>
                    </a:p>
                  </a:txBody>
                  <a:tcPr/>
                </a:tc>
                <a:tc>
                  <a:txBody>
                    <a:bodyPr/>
                    <a:lstStyle/>
                    <a:p>
                      <a:pPr algn="ctr"/>
                      <a:r>
                        <a:rPr lang="en-US"/>
                        <a:t>6</a:t>
                      </a:r>
                    </a:p>
                  </a:txBody>
                  <a:tcPr/>
                </a:tc>
                <a:extLst>
                  <a:ext uri="{0D108BD9-81ED-4DB2-BD59-A6C34878D82A}">
                    <a16:rowId xmlns:a16="http://schemas.microsoft.com/office/drawing/2014/main" val="3982997842"/>
                  </a:ext>
                </a:extLst>
              </a:tr>
              <a:tr h="183955">
                <a:tc>
                  <a:txBody>
                    <a:bodyPr/>
                    <a:lstStyle/>
                    <a:p>
                      <a:pPr algn="ctr"/>
                      <a:r>
                        <a:rPr lang="en-US" dirty="0"/>
                        <a:t>GND</a:t>
                      </a:r>
                    </a:p>
                  </a:txBody>
                  <a:tcPr/>
                </a:tc>
                <a:tc>
                  <a:txBody>
                    <a:bodyPr/>
                    <a:lstStyle/>
                    <a:p>
                      <a:pPr algn="ctr"/>
                      <a:r>
                        <a:rPr lang="en-US" dirty="0"/>
                        <a:t>CLK</a:t>
                      </a:r>
                    </a:p>
                  </a:txBody>
                  <a:tcPr/>
                </a:tc>
                <a:tc>
                  <a:txBody>
                    <a:bodyPr/>
                    <a:lstStyle/>
                    <a:p>
                      <a:pPr algn="ctr"/>
                      <a:r>
                        <a:rPr lang="en-US"/>
                        <a:t>MOSI</a:t>
                      </a:r>
                    </a:p>
                  </a:txBody>
                  <a:tcPr/>
                </a:tc>
                <a:extLst>
                  <a:ext uri="{0D108BD9-81ED-4DB2-BD59-A6C34878D82A}">
                    <a16:rowId xmlns:a16="http://schemas.microsoft.com/office/drawing/2014/main" val="1117181380"/>
                  </a:ext>
                </a:extLst>
              </a:tr>
              <a:tr h="183955">
                <a:tc>
                  <a:txBody>
                    <a:bodyPr/>
                    <a:lstStyle/>
                    <a:p>
                      <a:pPr algn="ctr"/>
                      <a:r>
                        <a:rPr lang="en-US"/>
                        <a:t>1</a:t>
                      </a:r>
                    </a:p>
                  </a:txBody>
                  <a:tcPr/>
                </a:tc>
                <a:tc>
                  <a:txBody>
                    <a:bodyPr/>
                    <a:lstStyle/>
                    <a:p>
                      <a:pPr algn="ctr"/>
                      <a:r>
                        <a:rPr lang="en-US"/>
                        <a:t>3</a:t>
                      </a:r>
                    </a:p>
                  </a:txBody>
                  <a:tcPr/>
                </a:tc>
                <a:tc>
                  <a:txBody>
                    <a:bodyPr/>
                    <a:lstStyle/>
                    <a:p>
                      <a:pPr algn="ctr"/>
                      <a:r>
                        <a:rPr lang="en-US" dirty="0"/>
                        <a:t>5</a:t>
                      </a:r>
                    </a:p>
                  </a:txBody>
                  <a:tcPr/>
                </a:tc>
                <a:extLst>
                  <a:ext uri="{0D108BD9-81ED-4DB2-BD59-A6C34878D82A}">
                    <a16:rowId xmlns:a16="http://schemas.microsoft.com/office/drawing/2014/main" val="2084700529"/>
                  </a:ext>
                </a:extLst>
              </a:tr>
              <a:tr h="183955">
                <a:tc>
                  <a:txBody>
                    <a:bodyPr/>
                    <a:lstStyle/>
                    <a:p>
                      <a:pPr algn="ctr"/>
                      <a:r>
                        <a:rPr lang="en-US"/>
                        <a:t>VCC</a:t>
                      </a:r>
                    </a:p>
                  </a:txBody>
                  <a:tcPr/>
                </a:tc>
                <a:tc>
                  <a:txBody>
                    <a:bodyPr/>
                    <a:lstStyle/>
                    <a:p>
                      <a:pPr algn="ctr"/>
                      <a:r>
                        <a:rPr lang="en-US"/>
                        <a:t>CS</a:t>
                      </a:r>
                    </a:p>
                  </a:txBody>
                  <a:tcPr/>
                </a:tc>
                <a:tc>
                  <a:txBody>
                    <a:bodyPr/>
                    <a:lstStyle/>
                    <a:p>
                      <a:pPr algn="ctr"/>
                      <a:r>
                        <a:rPr lang="en-US" dirty="0"/>
                        <a:t>MSIO</a:t>
                      </a:r>
                    </a:p>
                  </a:txBody>
                  <a:tcPr/>
                </a:tc>
                <a:extLst>
                  <a:ext uri="{0D108BD9-81ED-4DB2-BD59-A6C34878D82A}">
                    <a16:rowId xmlns:a16="http://schemas.microsoft.com/office/drawing/2014/main" val="3455816697"/>
                  </a:ext>
                </a:extLst>
              </a:tr>
            </a:tbl>
          </a:graphicData>
        </a:graphic>
      </p:graphicFrame>
      <p:sp>
        <p:nvSpPr>
          <p:cNvPr id="30" name="TextBox 29">
            <a:extLst>
              <a:ext uri="{FF2B5EF4-FFF2-40B4-BE49-F238E27FC236}">
                <a16:creationId xmlns:a16="http://schemas.microsoft.com/office/drawing/2014/main" id="{0FAAE936-8063-60B9-9BFF-36D25B3AF678}"/>
              </a:ext>
            </a:extLst>
          </p:cNvPr>
          <p:cNvSpPr txBox="1"/>
          <p:nvPr/>
        </p:nvSpPr>
        <p:spPr>
          <a:xfrm>
            <a:off x="5711471" y="1302666"/>
            <a:ext cx="428625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b="1" dirty="0">
                <a:solidFill>
                  <a:schemeClr val="accent4"/>
                </a:solidFill>
              </a:rPr>
              <a:t>J</a:t>
            </a:r>
            <a:r>
              <a:rPr kumimoji="0" lang="en-US" sz="1200" b="1" i="0" u="none" strike="noStrike" cap="none" spc="0" normalizeH="0" baseline="0" dirty="0">
                <a:ln>
                  <a:noFill/>
                </a:ln>
                <a:solidFill>
                  <a:schemeClr val="accent4"/>
                </a:solidFill>
                <a:effectLst/>
                <a:uFillTx/>
                <a:latin typeface="+mn-lt"/>
                <a:ea typeface="+mn-ea"/>
                <a:cs typeface="+mn-cs"/>
                <a:sym typeface="Helvetica Neue"/>
              </a:rPr>
              <a:t>9F1 2X3 Header P</a:t>
            </a:r>
            <a:r>
              <a:rPr lang="en-US" sz="1200" b="1" dirty="0">
                <a:solidFill>
                  <a:schemeClr val="accent4"/>
                </a:solidFill>
              </a:rPr>
              <a:t>in Out</a:t>
            </a:r>
            <a:endParaRPr kumimoji="0" lang="en-US" sz="1200" b="1" i="0" u="none" strike="noStrike" cap="none" spc="0" normalizeH="0" baseline="0" dirty="0">
              <a:ln>
                <a:noFill/>
              </a:ln>
              <a:solidFill>
                <a:schemeClr val="accent4"/>
              </a:solidFill>
              <a:effectLst/>
              <a:uFillTx/>
              <a:latin typeface="+mn-lt"/>
              <a:ea typeface="+mn-ea"/>
              <a:cs typeface="+mn-cs"/>
              <a:sym typeface="Helvetica Neue"/>
            </a:endParaRPr>
          </a:p>
        </p:txBody>
      </p:sp>
      <p:grpSp>
        <p:nvGrpSpPr>
          <p:cNvPr id="8" name="Group 7">
            <a:extLst>
              <a:ext uri="{FF2B5EF4-FFF2-40B4-BE49-F238E27FC236}">
                <a16:creationId xmlns:a16="http://schemas.microsoft.com/office/drawing/2014/main" id="{9E792E5A-0A47-4EC2-FB31-C86E0FF5FD57}"/>
              </a:ext>
            </a:extLst>
          </p:cNvPr>
          <p:cNvGrpSpPr/>
          <p:nvPr/>
        </p:nvGrpSpPr>
        <p:grpSpPr>
          <a:xfrm>
            <a:off x="637358" y="1113596"/>
            <a:ext cx="4188047" cy="5050626"/>
            <a:chOff x="1508473" y="1146708"/>
            <a:chExt cx="4188047" cy="5050626"/>
          </a:xfrm>
        </p:grpSpPr>
        <p:pic>
          <p:nvPicPr>
            <p:cNvPr id="3" name="Picture 2">
              <a:extLst>
                <a:ext uri="{FF2B5EF4-FFF2-40B4-BE49-F238E27FC236}">
                  <a16:creationId xmlns:a16="http://schemas.microsoft.com/office/drawing/2014/main" id="{6C5266C9-592B-CE59-A811-D016D1553374}"/>
                </a:ext>
              </a:extLst>
            </p:cNvPr>
            <p:cNvPicPr>
              <a:picLocks noChangeAspect="1"/>
            </p:cNvPicPr>
            <p:nvPr/>
          </p:nvPicPr>
          <p:blipFill>
            <a:blip r:embed="rId2"/>
            <a:stretch>
              <a:fillRect/>
            </a:stretch>
          </p:blipFill>
          <p:spPr>
            <a:xfrm>
              <a:off x="1508473" y="1146708"/>
              <a:ext cx="4188047" cy="5050626"/>
            </a:xfrm>
            <a:prstGeom prst="rect">
              <a:avLst/>
            </a:prstGeom>
          </p:spPr>
        </p:pic>
        <p:sp>
          <p:nvSpPr>
            <p:cNvPr id="11" name="Rectangle 10">
              <a:extLst>
                <a:ext uri="{FF2B5EF4-FFF2-40B4-BE49-F238E27FC236}">
                  <a16:creationId xmlns:a16="http://schemas.microsoft.com/office/drawing/2014/main" id="{0E98007C-34CF-32A1-FDDC-A4E27A44AF4D}"/>
                </a:ext>
              </a:extLst>
            </p:cNvPr>
            <p:cNvSpPr/>
            <p:nvPr/>
          </p:nvSpPr>
          <p:spPr>
            <a:xfrm>
              <a:off x="1528906" y="3579376"/>
              <a:ext cx="916120" cy="1157424"/>
            </a:xfrm>
            <a:prstGeom prst="rect">
              <a:avLst/>
            </a:prstGeom>
            <a:noFill/>
            <a:ln w="28575"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TextBox 11">
              <a:extLst>
                <a:ext uri="{FF2B5EF4-FFF2-40B4-BE49-F238E27FC236}">
                  <a16:creationId xmlns:a16="http://schemas.microsoft.com/office/drawing/2014/main" id="{A824FD04-7D0D-6004-50BB-92940958B849}"/>
                </a:ext>
              </a:extLst>
            </p:cNvPr>
            <p:cNvSpPr txBox="1"/>
            <p:nvPr/>
          </p:nvSpPr>
          <p:spPr>
            <a:xfrm>
              <a:off x="1749451" y="4804297"/>
              <a:ext cx="114223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1600" b="1" i="0" u="none" strike="noStrike" cap="none" spc="0" normalizeH="0" baseline="0">
                  <a:ln>
                    <a:noFill/>
                  </a:ln>
                  <a:solidFill>
                    <a:srgbClr val="FF0000"/>
                  </a:solidFill>
                  <a:effectLst/>
                  <a:highlight>
                    <a:srgbClr val="FFFF00"/>
                  </a:highlight>
                  <a:uFillTx/>
                  <a:latin typeface="+mn-lt"/>
                  <a:ea typeface="+mn-ea"/>
                  <a:cs typeface="+mn-cs"/>
                  <a:sym typeface="Helvetica Neue"/>
                </a:rPr>
                <a:t>1</a:t>
              </a:r>
              <a:r>
                <a:rPr kumimoji="0" lang="zh-TW" altLang="en-US" sz="1600" b="1" i="0" u="none" strike="noStrike" cap="none" spc="0" normalizeH="0" baseline="0">
                  <a:ln>
                    <a:noFill/>
                  </a:ln>
                  <a:solidFill>
                    <a:srgbClr val="FF0000"/>
                  </a:solidFill>
                  <a:effectLst/>
                  <a:highlight>
                    <a:srgbClr val="FFFF00"/>
                  </a:highlight>
                  <a:uFillTx/>
                  <a:latin typeface="+mn-lt"/>
                  <a:ea typeface="+mn-ea"/>
                  <a:cs typeface="+mn-cs"/>
                  <a:sym typeface="Helvetica Neue"/>
                </a:rPr>
                <a:t>  </a:t>
              </a:r>
              <a:r>
                <a:rPr lang="en-US" altLang="zh-TW" sz="1600" b="1">
                  <a:solidFill>
                    <a:srgbClr val="FF0000"/>
                  </a:solidFill>
                  <a:highlight>
                    <a:srgbClr val="FFFF00"/>
                  </a:highlight>
                </a:rPr>
                <a:t>3</a:t>
              </a:r>
              <a:r>
                <a:rPr lang="zh-TW" altLang="en-US" sz="1600" b="1">
                  <a:solidFill>
                    <a:srgbClr val="FF0000"/>
                  </a:solidFill>
                  <a:highlight>
                    <a:srgbClr val="FFFF00"/>
                  </a:highlight>
                </a:rPr>
                <a:t>  </a:t>
              </a:r>
              <a:r>
                <a:rPr kumimoji="0" lang="en-US" altLang="zh-TW" sz="1600" b="1" i="0" u="none" strike="noStrike" cap="none" spc="0" normalizeH="0" baseline="0">
                  <a:ln>
                    <a:noFill/>
                  </a:ln>
                  <a:solidFill>
                    <a:srgbClr val="FF0000"/>
                  </a:solidFill>
                  <a:effectLst/>
                  <a:highlight>
                    <a:srgbClr val="FFFF00"/>
                  </a:highlight>
                  <a:uFillTx/>
                  <a:latin typeface="+mn-lt"/>
                  <a:ea typeface="+mn-ea"/>
                  <a:cs typeface="+mn-cs"/>
                  <a:sym typeface="Helvetica Neue"/>
                </a:rPr>
                <a:t>5</a:t>
              </a:r>
              <a:endParaRPr kumimoji="0" lang="en-US" sz="1600" b="1" i="0" u="none" strike="noStrike" cap="none" spc="0" normalizeH="0" baseline="0">
                <a:ln>
                  <a:noFill/>
                </a:ln>
                <a:solidFill>
                  <a:srgbClr val="FF0000"/>
                </a:solidFill>
                <a:effectLst/>
                <a:highlight>
                  <a:srgbClr val="FFFF00"/>
                </a:highlight>
                <a:uFillTx/>
                <a:latin typeface="+mn-lt"/>
                <a:ea typeface="+mn-ea"/>
                <a:cs typeface="+mn-cs"/>
                <a:sym typeface="Helvetica Neue"/>
              </a:endParaRPr>
            </a:p>
          </p:txBody>
        </p:sp>
        <p:sp>
          <p:nvSpPr>
            <p:cNvPr id="14" name="TextBox 13">
              <a:extLst>
                <a:ext uri="{FF2B5EF4-FFF2-40B4-BE49-F238E27FC236}">
                  <a16:creationId xmlns:a16="http://schemas.microsoft.com/office/drawing/2014/main" id="{7FCE0F2B-7425-256C-158B-61C4E4FC6C04}"/>
                </a:ext>
              </a:extLst>
            </p:cNvPr>
            <p:cNvSpPr txBox="1"/>
            <p:nvPr/>
          </p:nvSpPr>
          <p:spPr>
            <a:xfrm>
              <a:off x="2465459" y="3960598"/>
              <a:ext cx="575479"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2000" b="0" i="0" u="none" strike="noStrike" cap="none" spc="0" normalizeH="0" baseline="0" dirty="0">
                  <a:ln>
                    <a:noFill/>
                  </a:ln>
                  <a:solidFill>
                    <a:srgbClr val="FF0000"/>
                  </a:solidFill>
                  <a:effectLst/>
                  <a:highlight>
                    <a:srgbClr val="FFFF00"/>
                  </a:highlight>
                  <a:uFillTx/>
                  <a:latin typeface="+mn-lt"/>
                  <a:ea typeface="+mn-ea"/>
                  <a:cs typeface="+mn-cs"/>
                  <a:sym typeface="Helvetica Neue"/>
                </a:rPr>
                <a:t>J9F1</a:t>
              </a:r>
              <a:endParaRPr kumimoji="0" lang="en-US" sz="2000" b="0" i="0" u="none" strike="noStrike" cap="none" spc="0" normalizeH="0" baseline="0" dirty="0">
                <a:ln>
                  <a:noFill/>
                </a:ln>
                <a:solidFill>
                  <a:srgbClr val="FF0000"/>
                </a:solidFill>
                <a:effectLst/>
                <a:highlight>
                  <a:srgbClr val="FFFF00"/>
                </a:highlight>
                <a:uFillTx/>
                <a:latin typeface="+mn-lt"/>
                <a:ea typeface="+mn-ea"/>
                <a:cs typeface="+mn-cs"/>
                <a:sym typeface="Helvetica Neue"/>
              </a:endParaRPr>
            </a:p>
          </p:txBody>
        </p:sp>
        <p:sp>
          <p:nvSpPr>
            <p:cNvPr id="15" name="TextBox 14">
              <a:extLst>
                <a:ext uri="{FF2B5EF4-FFF2-40B4-BE49-F238E27FC236}">
                  <a16:creationId xmlns:a16="http://schemas.microsoft.com/office/drawing/2014/main" id="{E8F5EC56-06E6-32EA-DDE5-1F89376E7788}"/>
                </a:ext>
              </a:extLst>
            </p:cNvPr>
            <p:cNvSpPr txBox="1"/>
            <p:nvPr/>
          </p:nvSpPr>
          <p:spPr>
            <a:xfrm>
              <a:off x="1749450" y="3294858"/>
              <a:ext cx="114223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1600" b="1" i="0" u="none" strike="noStrike" cap="none" spc="0" normalizeH="0" baseline="0" dirty="0">
                  <a:ln>
                    <a:noFill/>
                  </a:ln>
                  <a:solidFill>
                    <a:srgbClr val="FF0000"/>
                  </a:solidFill>
                  <a:effectLst/>
                  <a:highlight>
                    <a:srgbClr val="FFFF00"/>
                  </a:highlight>
                  <a:uFillTx/>
                  <a:latin typeface="+mn-lt"/>
                  <a:ea typeface="+mn-ea"/>
                  <a:cs typeface="+mn-cs"/>
                  <a:sym typeface="Helvetica Neue"/>
                </a:rPr>
                <a:t>2</a:t>
              </a:r>
              <a:r>
                <a:rPr kumimoji="0" lang="zh-TW" altLang="en-US" sz="1600" b="1" i="0" u="none" strike="noStrike" cap="none" spc="0" normalizeH="0" baseline="0" dirty="0">
                  <a:ln>
                    <a:noFill/>
                  </a:ln>
                  <a:solidFill>
                    <a:srgbClr val="FF0000"/>
                  </a:solidFill>
                  <a:effectLst/>
                  <a:highlight>
                    <a:srgbClr val="FFFF00"/>
                  </a:highlight>
                  <a:uFillTx/>
                  <a:latin typeface="+mn-lt"/>
                  <a:ea typeface="+mn-ea"/>
                  <a:cs typeface="+mn-cs"/>
                  <a:sym typeface="Helvetica Neue"/>
                </a:rPr>
                <a:t>  </a:t>
              </a:r>
              <a:r>
                <a:rPr kumimoji="0" lang="en-US" altLang="zh-TW" sz="1600" b="1" i="0" u="none" strike="noStrike" cap="none" spc="0" normalizeH="0" baseline="0" dirty="0">
                  <a:ln>
                    <a:noFill/>
                  </a:ln>
                  <a:solidFill>
                    <a:srgbClr val="FF0000"/>
                  </a:solidFill>
                  <a:effectLst/>
                  <a:highlight>
                    <a:srgbClr val="FFFF00"/>
                  </a:highlight>
                  <a:uFillTx/>
                  <a:latin typeface="+mn-lt"/>
                  <a:ea typeface="+mn-ea"/>
                  <a:cs typeface="+mn-cs"/>
                  <a:sym typeface="Helvetica Neue"/>
                </a:rPr>
                <a:t>4</a:t>
              </a:r>
              <a:r>
                <a:rPr lang="zh-TW" altLang="en-US" sz="1600" b="1" dirty="0">
                  <a:solidFill>
                    <a:srgbClr val="FF0000"/>
                  </a:solidFill>
                  <a:highlight>
                    <a:srgbClr val="FFFF00"/>
                  </a:highlight>
                </a:rPr>
                <a:t>  </a:t>
              </a:r>
              <a:r>
                <a:rPr lang="en-US" altLang="zh-TW" sz="1600" b="1" dirty="0">
                  <a:solidFill>
                    <a:srgbClr val="FF0000"/>
                  </a:solidFill>
                  <a:highlight>
                    <a:srgbClr val="FFFF00"/>
                  </a:highlight>
                </a:rPr>
                <a:t>6</a:t>
              </a:r>
              <a:endParaRPr kumimoji="0" lang="en-US" sz="1600" b="1" i="0" u="none" strike="noStrike" cap="none" spc="0" normalizeH="0" baseline="0" dirty="0">
                <a:ln>
                  <a:noFill/>
                </a:ln>
                <a:solidFill>
                  <a:srgbClr val="FF0000"/>
                </a:solidFill>
                <a:effectLst/>
                <a:highlight>
                  <a:srgbClr val="FFFF00"/>
                </a:highlight>
                <a:uFillTx/>
                <a:latin typeface="+mn-lt"/>
                <a:ea typeface="+mn-ea"/>
                <a:cs typeface="+mn-cs"/>
                <a:sym typeface="Helvetica Neue"/>
              </a:endParaRPr>
            </a:p>
          </p:txBody>
        </p:sp>
      </p:grpSp>
      <p:sp>
        <p:nvSpPr>
          <p:cNvPr id="4" name="TextBox 3">
            <a:extLst>
              <a:ext uri="{FF2B5EF4-FFF2-40B4-BE49-F238E27FC236}">
                <a16:creationId xmlns:a16="http://schemas.microsoft.com/office/drawing/2014/main" id="{16E8A0F9-3D69-3D7F-A114-2D09503D8F73}"/>
              </a:ext>
            </a:extLst>
          </p:cNvPr>
          <p:cNvSpPr txBox="1"/>
          <p:nvPr/>
        </p:nvSpPr>
        <p:spPr>
          <a:xfrm>
            <a:off x="7061440" y="3015525"/>
            <a:ext cx="1768113"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tx1"/>
                </a:solidFill>
                <a:effectLst/>
                <a:uFillTx/>
                <a:latin typeface="+mn-lt"/>
                <a:ea typeface="+mn-ea"/>
                <a:cs typeface="+mn-cs"/>
                <a:sym typeface="Helvetica Neue"/>
              </a:rPr>
              <a:t>Connection be like:</a:t>
            </a:r>
          </a:p>
        </p:txBody>
      </p:sp>
      <p:pic>
        <p:nvPicPr>
          <p:cNvPr id="7" name="Picture 6">
            <a:extLst>
              <a:ext uri="{FF2B5EF4-FFF2-40B4-BE49-F238E27FC236}">
                <a16:creationId xmlns:a16="http://schemas.microsoft.com/office/drawing/2014/main" id="{6831CE95-001E-0776-3A96-1CAF68FDBC62}"/>
              </a:ext>
            </a:extLst>
          </p:cNvPr>
          <p:cNvPicPr>
            <a:picLocks noChangeAspect="1"/>
          </p:cNvPicPr>
          <p:nvPr/>
        </p:nvPicPr>
        <p:blipFill>
          <a:blip r:embed="rId3"/>
          <a:stretch>
            <a:fillRect/>
          </a:stretch>
        </p:blipFill>
        <p:spPr>
          <a:xfrm>
            <a:off x="5505403" y="3384856"/>
            <a:ext cx="2560619" cy="2773571"/>
          </a:xfrm>
          <a:prstGeom prst="rect">
            <a:avLst/>
          </a:prstGeom>
        </p:spPr>
      </p:pic>
      <p:pic>
        <p:nvPicPr>
          <p:cNvPr id="13" name="Picture 12">
            <a:extLst>
              <a:ext uri="{FF2B5EF4-FFF2-40B4-BE49-F238E27FC236}">
                <a16:creationId xmlns:a16="http://schemas.microsoft.com/office/drawing/2014/main" id="{417F51C7-C317-E9AB-5FE5-5D8BDBA84079}"/>
              </a:ext>
            </a:extLst>
          </p:cNvPr>
          <p:cNvPicPr>
            <a:picLocks noChangeAspect="1"/>
          </p:cNvPicPr>
          <p:nvPr/>
        </p:nvPicPr>
        <p:blipFill>
          <a:blip r:embed="rId4"/>
          <a:stretch>
            <a:fillRect/>
          </a:stretch>
        </p:blipFill>
        <p:spPr>
          <a:xfrm>
            <a:off x="8231171" y="3429000"/>
            <a:ext cx="2860501" cy="2746537"/>
          </a:xfrm>
          <a:prstGeom prst="rect">
            <a:avLst/>
          </a:prstGeom>
        </p:spPr>
      </p:pic>
      <p:sp>
        <p:nvSpPr>
          <p:cNvPr id="16" name="TextBox 15">
            <a:extLst>
              <a:ext uri="{FF2B5EF4-FFF2-40B4-BE49-F238E27FC236}">
                <a16:creationId xmlns:a16="http://schemas.microsoft.com/office/drawing/2014/main" id="{1167DBCD-7DB8-1156-9757-011AC96B9EED}"/>
              </a:ext>
            </a:extLst>
          </p:cNvPr>
          <p:cNvSpPr txBox="1"/>
          <p:nvPr/>
        </p:nvSpPr>
        <p:spPr>
          <a:xfrm>
            <a:off x="8366543" y="5235942"/>
            <a:ext cx="105156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pin1</a:t>
            </a:r>
          </a:p>
        </p:txBody>
      </p:sp>
      <p:cxnSp>
        <p:nvCxnSpPr>
          <p:cNvPr id="19" name="Straight Arrow Connector 18">
            <a:extLst>
              <a:ext uri="{FF2B5EF4-FFF2-40B4-BE49-F238E27FC236}">
                <a16:creationId xmlns:a16="http://schemas.microsoft.com/office/drawing/2014/main" id="{2E158FE0-2E1E-218A-0C88-8AA62A842B9E}"/>
              </a:ext>
            </a:extLst>
          </p:cNvPr>
          <p:cNvCxnSpPr>
            <a:cxnSpLocks/>
          </p:cNvCxnSpPr>
          <p:nvPr/>
        </p:nvCxnSpPr>
        <p:spPr>
          <a:xfrm flipV="1">
            <a:off x="8780820" y="5096055"/>
            <a:ext cx="223007" cy="157299"/>
          </a:xfrm>
          <a:prstGeom prst="straightConnector1">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8911B12D-7E34-78A6-572F-7618D2BB1F6E}"/>
              </a:ext>
            </a:extLst>
          </p:cNvPr>
          <p:cNvCxnSpPr/>
          <p:nvPr/>
        </p:nvCxnSpPr>
        <p:spPr>
          <a:xfrm flipV="1">
            <a:off x="1801368" y="2249424"/>
            <a:ext cx="3493008" cy="1435608"/>
          </a:xfrm>
          <a:prstGeom prst="straightConnector1">
            <a:avLst/>
          </a:prstGeom>
          <a:noFill/>
          <a:ln w="25400" cap="flat">
            <a:solidFill>
              <a:srgbClr val="FFFF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5EECBD4F-E2D1-A212-8924-0902D311F29C}"/>
              </a:ext>
            </a:extLst>
          </p:cNvPr>
          <p:cNvSpPr txBox="1"/>
          <p:nvPr/>
        </p:nvSpPr>
        <p:spPr>
          <a:xfrm>
            <a:off x="6096000" y="4648074"/>
            <a:ext cx="105156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latin typeface="+mn-lt"/>
                <a:ea typeface="+mn-ea"/>
                <a:cs typeface="+mn-cs"/>
                <a:sym typeface="Helvetica Neue"/>
              </a:rPr>
              <a:t>pin1</a:t>
            </a:r>
          </a:p>
        </p:txBody>
      </p:sp>
      <p:cxnSp>
        <p:nvCxnSpPr>
          <p:cNvPr id="23" name="Straight Arrow Connector 22">
            <a:extLst>
              <a:ext uri="{FF2B5EF4-FFF2-40B4-BE49-F238E27FC236}">
                <a16:creationId xmlns:a16="http://schemas.microsoft.com/office/drawing/2014/main" id="{8899930C-29E9-DE11-DA2D-FECD39CFB9F0}"/>
              </a:ext>
            </a:extLst>
          </p:cNvPr>
          <p:cNvCxnSpPr>
            <a:cxnSpLocks/>
          </p:cNvCxnSpPr>
          <p:nvPr/>
        </p:nvCxnSpPr>
        <p:spPr>
          <a:xfrm flipV="1">
            <a:off x="6510277" y="4508187"/>
            <a:ext cx="223007" cy="157299"/>
          </a:xfrm>
          <a:prstGeom prst="straightConnector1">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26593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9D1C5-C608-841D-C419-1663554AC52A}"/>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0B045FB4-D9E5-DFBB-BDAD-34001E64FAD1}"/>
              </a:ext>
            </a:extLst>
          </p:cNvPr>
          <p:cNvPicPr>
            <a:picLocks noChangeAspect="1"/>
          </p:cNvPicPr>
          <p:nvPr/>
        </p:nvPicPr>
        <p:blipFill>
          <a:blip r:embed="rId2"/>
          <a:stretch>
            <a:fillRect/>
          </a:stretch>
        </p:blipFill>
        <p:spPr>
          <a:xfrm>
            <a:off x="1094755" y="733049"/>
            <a:ext cx="4915586" cy="5391902"/>
          </a:xfrm>
          <a:prstGeom prst="rect">
            <a:avLst/>
          </a:prstGeom>
        </p:spPr>
      </p:pic>
      <p:sp>
        <p:nvSpPr>
          <p:cNvPr id="5" name="Rectangle 1">
            <a:extLst>
              <a:ext uri="{FF2B5EF4-FFF2-40B4-BE49-F238E27FC236}">
                <a16:creationId xmlns:a16="http://schemas.microsoft.com/office/drawing/2014/main" id="{A1A8F41F-FFC2-7C50-0738-E80B6224A49E}"/>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B70FD5D4-F0B6-7EAA-4FA5-E3D896BBD072}"/>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TCSS 109 JBR Flash Programming Header</a:t>
            </a:r>
            <a:endParaRPr lang="en-US" sz="2400"/>
          </a:p>
        </p:txBody>
      </p:sp>
      <p:graphicFrame>
        <p:nvGraphicFramePr>
          <p:cNvPr id="29" name="Table 28">
            <a:extLst>
              <a:ext uri="{FF2B5EF4-FFF2-40B4-BE49-F238E27FC236}">
                <a16:creationId xmlns:a16="http://schemas.microsoft.com/office/drawing/2014/main" id="{13D2F4F5-3E59-0BCE-D3C8-29B28D381392}"/>
              </a:ext>
            </a:extLst>
          </p:cNvPr>
          <p:cNvGraphicFramePr>
            <a:graphicFrameLocks noGrp="1"/>
          </p:cNvGraphicFramePr>
          <p:nvPr>
            <p:extLst>
              <p:ext uri="{D42A27DB-BD31-4B8C-83A1-F6EECF244321}">
                <p14:modId xmlns:p14="http://schemas.microsoft.com/office/powerpoint/2010/main" val="2802017529"/>
              </p:ext>
            </p:extLst>
          </p:nvPr>
        </p:nvGraphicFramePr>
        <p:xfrm>
          <a:off x="6444492" y="3761440"/>
          <a:ext cx="3048000" cy="9753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987198976"/>
                    </a:ext>
                  </a:extLst>
                </a:gridCol>
                <a:gridCol w="1016000">
                  <a:extLst>
                    <a:ext uri="{9D8B030D-6E8A-4147-A177-3AD203B41FA5}">
                      <a16:colId xmlns:a16="http://schemas.microsoft.com/office/drawing/2014/main" val="2062299438"/>
                    </a:ext>
                  </a:extLst>
                </a:gridCol>
                <a:gridCol w="1016000">
                  <a:extLst>
                    <a:ext uri="{9D8B030D-6E8A-4147-A177-3AD203B41FA5}">
                      <a16:colId xmlns:a16="http://schemas.microsoft.com/office/drawing/2014/main" val="466570992"/>
                    </a:ext>
                  </a:extLst>
                </a:gridCol>
              </a:tblGrid>
              <a:tr h="183955">
                <a:tc>
                  <a:txBody>
                    <a:bodyPr/>
                    <a:lstStyle/>
                    <a:p>
                      <a:pPr algn="ctr"/>
                      <a:r>
                        <a:rPr lang="en-US"/>
                        <a:t>2</a:t>
                      </a:r>
                    </a:p>
                  </a:txBody>
                  <a:tcPr/>
                </a:tc>
                <a:tc>
                  <a:txBody>
                    <a:bodyPr/>
                    <a:lstStyle/>
                    <a:p>
                      <a:pPr algn="ctr"/>
                      <a:r>
                        <a:rPr lang="en-US"/>
                        <a:t>4</a:t>
                      </a:r>
                    </a:p>
                  </a:txBody>
                  <a:tcPr/>
                </a:tc>
                <a:tc>
                  <a:txBody>
                    <a:bodyPr/>
                    <a:lstStyle/>
                    <a:p>
                      <a:pPr algn="ctr"/>
                      <a:r>
                        <a:rPr lang="en-US"/>
                        <a:t>6</a:t>
                      </a:r>
                    </a:p>
                  </a:txBody>
                  <a:tcPr/>
                </a:tc>
                <a:extLst>
                  <a:ext uri="{0D108BD9-81ED-4DB2-BD59-A6C34878D82A}">
                    <a16:rowId xmlns:a16="http://schemas.microsoft.com/office/drawing/2014/main" val="3982997842"/>
                  </a:ext>
                </a:extLst>
              </a:tr>
              <a:tr h="183955">
                <a:tc>
                  <a:txBody>
                    <a:bodyPr/>
                    <a:lstStyle/>
                    <a:p>
                      <a:pPr algn="ctr"/>
                      <a:r>
                        <a:rPr lang="en-US"/>
                        <a:t>GND</a:t>
                      </a:r>
                    </a:p>
                  </a:txBody>
                  <a:tcPr/>
                </a:tc>
                <a:tc>
                  <a:txBody>
                    <a:bodyPr/>
                    <a:lstStyle/>
                    <a:p>
                      <a:pPr algn="ctr"/>
                      <a:r>
                        <a:rPr lang="en-US"/>
                        <a:t>CLK</a:t>
                      </a:r>
                    </a:p>
                  </a:txBody>
                  <a:tcPr/>
                </a:tc>
                <a:tc>
                  <a:txBody>
                    <a:bodyPr/>
                    <a:lstStyle/>
                    <a:p>
                      <a:pPr algn="ctr"/>
                      <a:r>
                        <a:rPr lang="en-US"/>
                        <a:t>MOSI</a:t>
                      </a:r>
                    </a:p>
                  </a:txBody>
                  <a:tcPr/>
                </a:tc>
                <a:extLst>
                  <a:ext uri="{0D108BD9-81ED-4DB2-BD59-A6C34878D82A}">
                    <a16:rowId xmlns:a16="http://schemas.microsoft.com/office/drawing/2014/main" val="1117181380"/>
                  </a:ext>
                </a:extLst>
              </a:tr>
              <a:tr h="183955">
                <a:tc>
                  <a:txBody>
                    <a:bodyPr/>
                    <a:lstStyle/>
                    <a:p>
                      <a:pPr algn="ctr"/>
                      <a:r>
                        <a:rPr lang="en-US"/>
                        <a:t>1</a:t>
                      </a:r>
                    </a:p>
                  </a:txBody>
                  <a:tcPr/>
                </a:tc>
                <a:tc>
                  <a:txBody>
                    <a:bodyPr/>
                    <a:lstStyle/>
                    <a:p>
                      <a:pPr algn="ctr"/>
                      <a:r>
                        <a:rPr lang="en-US"/>
                        <a:t>3</a:t>
                      </a:r>
                    </a:p>
                  </a:txBody>
                  <a:tcPr/>
                </a:tc>
                <a:tc>
                  <a:txBody>
                    <a:bodyPr/>
                    <a:lstStyle/>
                    <a:p>
                      <a:pPr algn="ctr"/>
                      <a:r>
                        <a:rPr lang="en-US"/>
                        <a:t>5</a:t>
                      </a:r>
                    </a:p>
                  </a:txBody>
                  <a:tcPr/>
                </a:tc>
                <a:extLst>
                  <a:ext uri="{0D108BD9-81ED-4DB2-BD59-A6C34878D82A}">
                    <a16:rowId xmlns:a16="http://schemas.microsoft.com/office/drawing/2014/main" val="2084700529"/>
                  </a:ext>
                </a:extLst>
              </a:tr>
              <a:tr h="183955">
                <a:tc>
                  <a:txBody>
                    <a:bodyPr/>
                    <a:lstStyle/>
                    <a:p>
                      <a:pPr algn="ctr"/>
                      <a:r>
                        <a:rPr lang="en-US"/>
                        <a:t>VCC</a:t>
                      </a:r>
                    </a:p>
                  </a:txBody>
                  <a:tcPr/>
                </a:tc>
                <a:tc>
                  <a:txBody>
                    <a:bodyPr/>
                    <a:lstStyle/>
                    <a:p>
                      <a:pPr algn="ctr"/>
                      <a:r>
                        <a:rPr lang="en-US"/>
                        <a:t>CS</a:t>
                      </a:r>
                    </a:p>
                  </a:txBody>
                  <a:tcPr/>
                </a:tc>
                <a:tc>
                  <a:txBody>
                    <a:bodyPr/>
                    <a:lstStyle/>
                    <a:p>
                      <a:pPr algn="ctr"/>
                      <a:r>
                        <a:rPr lang="en-US"/>
                        <a:t>MSIO</a:t>
                      </a:r>
                    </a:p>
                  </a:txBody>
                  <a:tcPr/>
                </a:tc>
                <a:extLst>
                  <a:ext uri="{0D108BD9-81ED-4DB2-BD59-A6C34878D82A}">
                    <a16:rowId xmlns:a16="http://schemas.microsoft.com/office/drawing/2014/main" val="3455816697"/>
                  </a:ext>
                </a:extLst>
              </a:tr>
            </a:tbl>
          </a:graphicData>
        </a:graphic>
      </p:graphicFrame>
      <p:sp>
        <p:nvSpPr>
          <p:cNvPr id="30" name="TextBox 29">
            <a:extLst>
              <a:ext uri="{FF2B5EF4-FFF2-40B4-BE49-F238E27FC236}">
                <a16:creationId xmlns:a16="http://schemas.microsoft.com/office/drawing/2014/main" id="{04302D04-A0D8-1111-A326-7701E21B52C4}"/>
              </a:ext>
            </a:extLst>
          </p:cNvPr>
          <p:cNvSpPr txBox="1"/>
          <p:nvPr/>
        </p:nvSpPr>
        <p:spPr>
          <a:xfrm>
            <a:off x="6768832" y="3487355"/>
            <a:ext cx="428625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b="1">
                <a:solidFill>
                  <a:schemeClr val="accent4"/>
                </a:solidFill>
              </a:rPr>
              <a:t>J</a:t>
            </a:r>
            <a:r>
              <a:rPr kumimoji="0" lang="en-US" sz="1200" b="1" i="0" u="none" strike="noStrike" cap="none" spc="0" normalizeH="0" baseline="0">
                <a:ln>
                  <a:noFill/>
                </a:ln>
                <a:solidFill>
                  <a:schemeClr val="accent4"/>
                </a:solidFill>
                <a:effectLst/>
                <a:uFillTx/>
                <a:latin typeface="+mn-lt"/>
                <a:ea typeface="+mn-ea"/>
                <a:cs typeface="+mn-cs"/>
                <a:sym typeface="Helvetica Neue"/>
              </a:rPr>
              <a:t>9F1 2X3 Header P</a:t>
            </a:r>
            <a:r>
              <a:rPr lang="en-US" sz="1200" b="1">
                <a:solidFill>
                  <a:schemeClr val="accent4"/>
                </a:solidFill>
              </a:rPr>
              <a:t>in Out</a:t>
            </a:r>
            <a:endParaRPr kumimoji="0" lang="en-US" sz="1200" b="1" i="0" u="none" strike="noStrike" cap="none" spc="0" normalizeH="0" baseline="0">
              <a:ln>
                <a:noFill/>
              </a:ln>
              <a:solidFill>
                <a:schemeClr val="accent4"/>
              </a:solidFill>
              <a:effectLst/>
              <a:uFillTx/>
              <a:latin typeface="+mn-lt"/>
              <a:ea typeface="+mn-ea"/>
              <a:cs typeface="+mn-cs"/>
              <a:sym typeface="Helvetica Neue"/>
            </a:endParaRPr>
          </a:p>
        </p:txBody>
      </p:sp>
      <p:sp>
        <p:nvSpPr>
          <p:cNvPr id="11" name="Rectangle 10">
            <a:extLst>
              <a:ext uri="{FF2B5EF4-FFF2-40B4-BE49-F238E27FC236}">
                <a16:creationId xmlns:a16="http://schemas.microsoft.com/office/drawing/2014/main" id="{C3DE8293-9A9D-0791-8054-1076480C9EC5}"/>
              </a:ext>
            </a:extLst>
          </p:cNvPr>
          <p:cNvSpPr/>
          <p:nvPr/>
        </p:nvSpPr>
        <p:spPr>
          <a:xfrm>
            <a:off x="1528906" y="3579376"/>
            <a:ext cx="916120" cy="1157424"/>
          </a:xfrm>
          <a:prstGeom prst="rect">
            <a:avLst/>
          </a:prstGeom>
          <a:noFill/>
          <a:ln w="28575"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TextBox 11">
            <a:extLst>
              <a:ext uri="{FF2B5EF4-FFF2-40B4-BE49-F238E27FC236}">
                <a16:creationId xmlns:a16="http://schemas.microsoft.com/office/drawing/2014/main" id="{E8F766F3-87F3-AC53-98CC-5A6FA5282190}"/>
              </a:ext>
            </a:extLst>
          </p:cNvPr>
          <p:cNvSpPr txBox="1"/>
          <p:nvPr/>
        </p:nvSpPr>
        <p:spPr>
          <a:xfrm>
            <a:off x="1749451" y="4804297"/>
            <a:ext cx="114223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1600" b="1" i="0" u="none" strike="noStrike" cap="none" spc="0" normalizeH="0" baseline="0">
                <a:ln>
                  <a:noFill/>
                </a:ln>
                <a:solidFill>
                  <a:srgbClr val="FF0000"/>
                </a:solidFill>
                <a:effectLst/>
                <a:highlight>
                  <a:srgbClr val="FFFF00"/>
                </a:highlight>
                <a:uFillTx/>
                <a:latin typeface="+mn-lt"/>
                <a:ea typeface="+mn-ea"/>
                <a:cs typeface="+mn-cs"/>
                <a:sym typeface="Helvetica Neue"/>
              </a:rPr>
              <a:t>1</a:t>
            </a:r>
            <a:r>
              <a:rPr kumimoji="0" lang="zh-TW" altLang="en-US" sz="1600" b="1" i="0" u="none" strike="noStrike" cap="none" spc="0" normalizeH="0" baseline="0">
                <a:ln>
                  <a:noFill/>
                </a:ln>
                <a:solidFill>
                  <a:srgbClr val="FF0000"/>
                </a:solidFill>
                <a:effectLst/>
                <a:highlight>
                  <a:srgbClr val="FFFF00"/>
                </a:highlight>
                <a:uFillTx/>
                <a:latin typeface="+mn-lt"/>
                <a:ea typeface="+mn-ea"/>
                <a:cs typeface="+mn-cs"/>
                <a:sym typeface="Helvetica Neue"/>
              </a:rPr>
              <a:t>  </a:t>
            </a:r>
            <a:r>
              <a:rPr lang="en-US" altLang="zh-TW" sz="1600" b="1">
                <a:solidFill>
                  <a:srgbClr val="FF0000"/>
                </a:solidFill>
                <a:highlight>
                  <a:srgbClr val="FFFF00"/>
                </a:highlight>
              </a:rPr>
              <a:t>3</a:t>
            </a:r>
            <a:r>
              <a:rPr lang="zh-TW" altLang="en-US" sz="1600" b="1">
                <a:solidFill>
                  <a:srgbClr val="FF0000"/>
                </a:solidFill>
                <a:highlight>
                  <a:srgbClr val="FFFF00"/>
                </a:highlight>
              </a:rPr>
              <a:t>  </a:t>
            </a:r>
            <a:r>
              <a:rPr kumimoji="0" lang="en-US" altLang="zh-TW" sz="1600" b="1" i="0" u="none" strike="noStrike" cap="none" spc="0" normalizeH="0" baseline="0">
                <a:ln>
                  <a:noFill/>
                </a:ln>
                <a:solidFill>
                  <a:srgbClr val="FF0000"/>
                </a:solidFill>
                <a:effectLst/>
                <a:highlight>
                  <a:srgbClr val="FFFF00"/>
                </a:highlight>
                <a:uFillTx/>
                <a:latin typeface="+mn-lt"/>
                <a:ea typeface="+mn-ea"/>
                <a:cs typeface="+mn-cs"/>
                <a:sym typeface="Helvetica Neue"/>
              </a:rPr>
              <a:t>5</a:t>
            </a:r>
            <a:endParaRPr kumimoji="0" lang="en-US" sz="1600" b="1" i="0" u="none" strike="noStrike" cap="none" spc="0" normalizeH="0" baseline="0">
              <a:ln>
                <a:noFill/>
              </a:ln>
              <a:solidFill>
                <a:srgbClr val="FF0000"/>
              </a:solidFill>
              <a:effectLst/>
              <a:highlight>
                <a:srgbClr val="FFFF00"/>
              </a:highlight>
              <a:uFillTx/>
              <a:latin typeface="+mn-lt"/>
              <a:ea typeface="+mn-ea"/>
              <a:cs typeface="+mn-cs"/>
              <a:sym typeface="Helvetica Neue"/>
            </a:endParaRPr>
          </a:p>
        </p:txBody>
      </p:sp>
      <p:sp>
        <p:nvSpPr>
          <p:cNvPr id="14" name="TextBox 13">
            <a:extLst>
              <a:ext uri="{FF2B5EF4-FFF2-40B4-BE49-F238E27FC236}">
                <a16:creationId xmlns:a16="http://schemas.microsoft.com/office/drawing/2014/main" id="{86F5F178-D87F-8081-9CCA-43C52E8286CA}"/>
              </a:ext>
            </a:extLst>
          </p:cNvPr>
          <p:cNvSpPr txBox="1"/>
          <p:nvPr/>
        </p:nvSpPr>
        <p:spPr>
          <a:xfrm>
            <a:off x="2494492" y="4004199"/>
            <a:ext cx="575479"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2000" b="0" i="0" u="none" strike="noStrike" cap="none" spc="0" normalizeH="0" baseline="0">
                <a:ln>
                  <a:noFill/>
                </a:ln>
                <a:solidFill>
                  <a:srgbClr val="FFFF00"/>
                </a:solidFill>
                <a:effectLst/>
                <a:uFillTx/>
                <a:latin typeface="+mn-lt"/>
                <a:ea typeface="+mn-ea"/>
                <a:cs typeface="+mn-cs"/>
                <a:sym typeface="Helvetica Neue"/>
              </a:rPr>
              <a:t>J9F1</a:t>
            </a:r>
            <a:endParaRPr kumimoji="0" lang="en-US" sz="2000" b="0" i="0" u="none" strike="noStrike" cap="none" spc="0" normalizeH="0" baseline="0">
              <a:ln>
                <a:noFill/>
              </a:ln>
              <a:solidFill>
                <a:srgbClr val="FFFF00"/>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48D7DD49-0400-1FA0-84B7-56AE27EC1BA7}"/>
              </a:ext>
            </a:extLst>
          </p:cNvPr>
          <p:cNvSpPr txBox="1"/>
          <p:nvPr/>
        </p:nvSpPr>
        <p:spPr>
          <a:xfrm>
            <a:off x="1749450" y="3294858"/>
            <a:ext cx="114223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1600" b="1" i="0" u="none" strike="noStrike" cap="none" spc="0" normalizeH="0" baseline="0">
                <a:ln>
                  <a:noFill/>
                </a:ln>
                <a:solidFill>
                  <a:srgbClr val="FF0000"/>
                </a:solidFill>
                <a:effectLst/>
                <a:highlight>
                  <a:srgbClr val="FFFF00"/>
                </a:highlight>
                <a:uFillTx/>
                <a:latin typeface="+mn-lt"/>
                <a:ea typeface="+mn-ea"/>
                <a:cs typeface="+mn-cs"/>
                <a:sym typeface="Helvetica Neue"/>
              </a:rPr>
              <a:t>2</a:t>
            </a:r>
            <a:r>
              <a:rPr kumimoji="0" lang="zh-TW" altLang="en-US" sz="1600" b="1" i="0" u="none" strike="noStrike" cap="none" spc="0" normalizeH="0" baseline="0">
                <a:ln>
                  <a:noFill/>
                </a:ln>
                <a:solidFill>
                  <a:srgbClr val="FF0000"/>
                </a:solidFill>
                <a:effectLst/>
                <a:highlight>
                  <a:srgbClr val="FFFF00"/>
                </a:highlight>
                <a:uFillTx/>
                <a:latin typeface="+mn-lt"/>
                <a:ea typeface="+mn-ea"/>
                <a:cs typeface="+mn-cs"/>
                <a:sym typeface="Helvetica Neue"/>
              </a:rPr>
              <a:t>  </a:t>
            </a:r>
            <a:r>
              <a:rPr kumimoji="0" lang="en-US" altLang="zh-TW" sz="1600" b="1" i="0" u="none" strike="noStrike" cap="none" spc="0" normalizeH="0" baseline="0">
                <a:ln>
                  <a:noFill/>
                </a:ln>
                <a:solidFill>
                  <a:srgbClr val="FF0000"/>
                </a:solidFill>
                <a:effectLst/>
                <a:highlight>
                  <a:srgbClr val="FFFF00"/>
                </a:highlight>
                <a:uFillTx/>
                <a:latin typeface="+mn-lt"/>
                <a:ea typeface="+mn-ea"/>
                <a:cs typeface="+mn-cs"/>
                <a:sym typeface="Helvetica Neue"/>
              </a:rPr>
              <a:t>4</a:t>
            </a:r>
            <a:r>
              <a:rPr lang="zh-TW" altLang="en-US" sz="1600" b="1">
                <a:solidFill>
                  <a:srgbClr val="FF0000"/>
                </a:solidFill>
                <a:highlight>
                  <a:srgbClr val="FFFF00"/>
                </a:highlight>
              </a:rPr>
              <a:t>  </a:t>
            </a:r>
            <a:r>
              <a:rPr lang="en-US" altLang="zh-TW" sz="1600" b="1">
                <a:solidFill>
                  <a:srgbClr val="FF0000"/>
                </a:solidFill>
                <a:highlight>
                  <a:srgbClr val="FFFF00"/>
                </a:highlight>
              </a:rPr>
              <a:t>6</a:t>
            </a:r>
            <a:endParaRPr kumimoji="0" lang="en-US" sz="1600" b="1" i="0" u="none" strike="noStrike" cap="none" spc="0" normalizeH="0" baseline="0">
              <a:ln>
                <a:noFill/>
              </a:ln>
              <a:solidFill>
                <a:srgbClr val="FF0000"/>
              </a:solidFill>
              <a:effectLst/>
              <a:highlight>
                <a:srgbClr val="FFFF00"/>
              </a:highlight>
              <a:uFillTx/>
              <a:latin typeface="+mn-lt"/>
              <a:ea typeface="+mn-ea"/>
              <a:cs typeface="+mn-cs"/>
              <a:sym typeface="Helvetica Neue"/>
            </a:endParaRPr>
          </a:p>
        </p:txBody>
      </p:sp>
    </p:spTree>
    <p:extLst>
      <p:ext uri="{BB962C8B-B14F-4D97-AF65-F5344CB8AC3E}">
        <p14:creationId xmlns:p14="http://schemas.microsoft.com/office/powerpoint/2010/main" val="61851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7DC328-ADE5-ACF3-F2D5-4846961EE73A}"/>
              </a:ext>
            </a:extLst>
          </p:cNvPr>
          <p:cNvSpPr>
            <a:spLocks noGrp="1"/>
          </p:cNvSpPr>
          <p:nvPr>
            <p:ph sz="quarter" idx="27"/>
          </p:nvPr>
        </p:nvSpPr>
        <p:spPr>
          <a:xfrm>
            <a:off x="536601" y="951810"/>
            <a:ext cx="5487267" cy="5218402"/>
          </a:xfrm>
          <a:ln>
            <a:solidFill>
              <a:schemeClr val="bg1">
                <a:lumMod val="85000"/>
              </a:schemeClr>
            </a:solidFill>
          </a:ln>
        </p:spPr>
        <p:txBody>
          <a:bodyPr>
            <a:normAutofit/>
          </a:bodyPr>
          <a:lstStyle/>
          <a:p>
            <a:pPr marL="0" indent="0">
              <a:buNone/>
            </a:pPr>
            <a:r>
              <a:rPr lang="en-US" sz="1600" b="1">
                <a:latin typeface="+mj-lt"/>
              </a:rPr>
              <a:t>Silicon/ Package info</a:t>
            </a:r>
          </a:p>
          <a:p>
            <a:pPr marL="0" indent="0">
              <a:buNone/>
            </a:pPr>
            <a:endParaRPr lang="en-US" sz="1600" b="1">
              <a:latin typeface="+mj-lt"/>
            </a:endParaRPr>
          </a:p>
          <a:p>
            <a:pPr marL="0" indent="0">
              <a:buNone/>
            </a:pPr>
            <a:endParaRPr lang="en-US" sz="1600" b="1">
              <a:latin typeface="+mj-lt"/>
            </a:endParaRPr>
          </a:p>
          <a:p>
            <a:pPr marL="0" indent="0">
              <a:buNone/>
            </a:pPr>
            <a:endParaRPr lang="en-US" sz="2400">
              <a:latin typeface="+mj-lt"/>
            </a:endParaRPr>
          </a:p>
          <a:p>
            <a:pPr marL="0" indent="0">
              <a:spcBef>
                <a:spcPts val="600"/>
              </a:spcBef>
              <a:buNone/>
            </a:pPr>
            <a:endParaRPr lang="en-US" sz="1600" b="1"/>
          </a:p>
          <a:p>
            <a:pPr marL="0" indent="0">
              <a:spcBef>
                <a:spcPts val="600"/>
              </a:spcBef>
              <a:buNone/>
            </a:pPr>
            <a:endParaRPr lang="en-US" sz="1300" b="1">
              <a:solidFill>
                <a:schemeClr val="tx1"/>
              </a:solidFill>
              <a:latin typeface="+mj-lt"/>
            </a:endParaRPr>
          </a:p>
          <a:p>
            <a:pPr marL="0" indent="0">
              <a:spcBef>
                <a:spcPts val="600"/>
              </a:spcBef>
              <a:buNone/>
            </a:pPr>
            <a:r>
              <a:rPr lang="en-US" sz="1300" b="1">
                <a:solidFill>
                  <a:schemeClr val="tx1"/>
                </a:solidFill>
                <a:latin typeface="+mj-lt"/>
              </a:rPr>
              <a:t>RVP strategy and assumptions</a:t>
            </a:r>
          </a:p>
          <a:p>
            <a:pPr>
              <a:spcBef>
                <a:spcPts val="600"/>
              </a:spcBef>
              <a:buFont typeface="Arial" panose="020B0604020202020204" pitchFamily="34" charset="0"/>
              <a:buChar char="•"/>
            </a:pPr>
            <a:r>
              <a:rPr kumimoji="0" lang="en-US" sz="1300" b="0" i="0" u="none" strike="noStrike" kern="0" cap="none" spc="0" normalizeH="0" baseline="0" noProof="0">
                <a:ln>
                  <a:noFill/>
                </a:ln>
                <a:solidFill>
                  <a:schemeClr val="tx1"/>
                </a:solidFill>
                <a:effectLst/>
                <a:uLnTx/>
                <a:uFillTx/>
                <a:latin typeface="Intel Clear Light"/>
                <a:ea typeface="Intel Clear Light" panose="020B0404020203020204" pitchFamily="34" charset="0"/>
                <a:cs typeface="Intel Clear Light" panose="020B0404020203020204" pitchFamily="34" charset="0"/>
                <a:sym typeface="Helvetica"/>
              </a:rPr>
              <a:t>All NVL-S RVP can fit into </a:t>
            </a:r>
            <a:r>
              <a:rPr lang="en-US" sz="1300">
                <a:solidFill>
                  <a:schemeClr val="tx1"/>
                </a:solidFill>
                <a:latin typeface="Intel Clear Light"/>
              </a:rPr>
              <a:t>E-</a:t>
            </a:r>
            <a:r>
              <a:rPr kumimoji="0" lang="en-US" sz="1300" b="0" i="0" u="none" strike="noStrike" kern="0" cap="none" spc="0" normalizeH="0" baseline="0" noProof="0">
                <a:ln>
                  <a:noFill/>
                </a:ln>
                <a:solidFill>
                  <a:schemeClr val="tx1"/>
                </a:solidFill>
                <a:effectLst/>
                <a:uLnTx/>
                <a:uFillTx/>
                <a:latin typeface="Intel Clear Light"/>
                <a:ea typeface="Intel Clear Light" panose="020B0404020203020204" pitchFamily="34" charset="0"/>
                <a:cs typeface="Intel Clear Light" panose="020B0404020203020204" pitchFamily="34" charset="0"/>
                <a:sym typeface="Helvetica"/>
              </a:rPr>
              <a:t>ATX chassis , except HSIO SKU</a:t>
            </a:r>
            <a:r>
              <a:rPr lang="en-US" sz="1300">
                <a:solidFill>
                  <a:schemeClr val="tx1"/>
                </a:solidFill>
                <a:latin typeface="Intel Clear Light"/>
              </a:rPr>
              <a:t>. </a:t>
            </a:r>
            <a:r>
              <a:rPr kumimoji="0" lang="en-US" sz="1300" b="0" i="0" u="none" strike="noStrike" kern="0" cap="none" spc="0" normalizeH="0" baseline="0" noProof="0">
                <a:ln>
                  <a:noFill/>
                </a:ln>
                <a:solidFill>
                  <a:schemeClr val="tx1"/>
                </a:solidFill>
                <a:effectLst/>
                <a:uLnTx/>
                <a:uFillTx/>
                <a:latin typeface="Intel Clear Light"/>
                <a:ea typeface="Intel Clear Light" panose="020B0404020203020204" pitchFamily="34" charset="0"/>
                <a:cs typeface="Intel Clear Light" panose="020B0404020203020204" pitchFamily="34" charset="0"/>
                <a:sym typeface="Helvetica"/>
              </a:rPr>
              <a:t> </a:t>
            </a:r>
          </a:p>
          <a:p>
            <a:pPr>
              <a:spcBef>
                <a:spcPts val="600"/>
              </a:spcBef>
              <a:buFont typeface="Arial" panose="020B0604020202020204" pitchFamily="34" charset="0"/>
              <a:buChar char="•"/>
            </a:pPr>
            <a:r>
              <a:rPr lang="en-US" sz="1300">
                <a:solidFill>
                  <a:schemeClr val="tx1"/>
                </a:solidFill>
                <a:latin typeface="+mj-lt"/>
              </a:rPr>
              <a:t>S021 (CRB) is Golden config SKU and volume runner. </a:t>
            </a:r>
          </a:p>
          <a:p>
            <a:pPr>
              <a:spcBef>
                <a:spcPts val="600"/>
              </a:spcBef>
              <a:buFont typeface="Arial" panose="020B0604020202020204" pitchFamily="34" charset="0"/>
              <a:buChar char="•"/>
            </a:pPr>
            <a:r>
              <a:rPr lang="en-US" sz="1300">
                <a:solidFill>
                  <a:schemeClr val="tx1"/>
                </a:solidFill>
                <a:latin typeface="+mj-lt"/>
              </a:rPr>
              <a:t>S011 (PnP) / S 012 (PPV) are capable of validating PL1=PL2 with addition of VR heatsink. </a:t>
            </a:r>
          </a:p>
          <a:p>
            <a:pPr>
              <a:spcBef>
                <a:spcPts val="600"/>
              </a:spcBef>
              <a:buFont typeface="Arial" panose="020B0604020202020204" pitchFamily="34" charset="0"/>
              <a:buChar char="•"/>
            </a:pPr>
            <a:r>
              <a:rPr lang="en-US" sz="1300">
                <a:solidFill>
                  <a:schemeClr val="tx1"/>
                </a:solidFill>
                <a:latin typeface="+mj-lt"/>
              </a:rPr>
              <a:t>M.2 TCSS module supported on S01x, S02x, and S041</a:t>
            </a:r>
          </a:p>
          <a:p>
            <a:pPr>
              <a:spcBef>
                <a:spcPts val="600"/>
              </a:spcBef>
              <a:buFont typeface="Arial" panose="020B0604020202020204" pitchFamily="34" charset="0"/>
              <a:buChar char="•"/>
            </a:pPr>
            <a:r>
              <a:rPr lang="en-US" sz="1300">
                <a:solidFill>
                  <a:schemeClr val="tx1"/>
                </a:solidFill>
                <a:latin typeface="+mj-lt"/>
              </a:rPr>
              <a:t>S051 and S061 implement JBR </a:t>
            </a:r>
            <a:r>
              <a:rPr lang="en-US" sz="1300" err="1">
                <a:solidFill>
                  <a:schemeClr val="tx1"/>
                </a:solidFill>
                <a:latin typeface="+mj-lt"/>
              </a:rPr>
              <a:t>retimer</a:t>
            </a:r>
            <a:r>
              <a:rPr lang="en-US" sz="1300">
                <a:solidFill>
                  <a:schemeClr val="tx1"/>
                </a:solidFill>
                <a:latin typeface="+mj-lt"/>
              </a:rPr>
              <a:t> solder-down solution</a:t>
            </a:r>
          </a:p>
          <a:p>
            <a:pPr>
              <a:spcBef>
                <a:spcPts val="600"/>
              </a:spcBef>
              <a:buFont typeface="Arial" panose="020B0604020202020204" pitchFamily="34" charset="0"/>
              <a:buChar char="•"/>
            </a:pPr>
            <a:r>
              <a:rPr lang="en-US" sz="1300">
                <a:solidFill>
                  <a:schemeClr val="tx1"/>
                </a:solidFill>
                <a:latin typeface="+mj-lt"/>
              </a:rPr>
              <a:t>Detailed information can be found in </a:t>
            </a:r>
            <a:r>
              <a:rPr lang="en-US" sz="1300">
                <a:solidFill>
                  <a:schemeClr val="tx1"/>
                </a:solidFill>
                <a:latin typeface="+mj-lt"/>
                <a:hlinkClick r:id="rId3"/>
              </a:rPr>
              <a:t>NVL </a:t>
            </a:r>
            <a:r>
              <a:rPr lang="en-US" sz="1300">
                <a:solidFill>
                  <a:srgbClr val="0070C0"/>
                </a:solidFill>
                <a:latin typeface="+mj-lt"/>
                <a:hlinkClick r:id="rId3"/>
              </a:rPr>
              <a:t>PDT </a:t>
            </a:r>
            <a:r>
              <a:rPr lang="en-US" sz="1300" err="1">
                <a:solidFill>
                  <a:srgbClr val="0070C0"/>
                </a:solidFill>
                <a:latin typeface="+mj-lt"/>
                <a:hlinkClick r:id="rId3"/>
              </a:rPr>
              <a:t>sharepoint</a:t>
            </a:r>
            <a:endParaRPr lang="en-US" sz="1300">
              <a:solidFill>
                <a:srgbClr val="0070C0"/>
              </a:solidFill>
              <a:latin typeface="+mj-lt"/>
            </a:endParaRPr>
          </a:p>
          <a:p>
            <a:pPr>
              <a:spcBef>
                <a:spcPts val="600"/>
              </a:spcBef>
              <a:buFont typeface="Arial" panose="020B0604020202020204" pitchFamily="34" charset="0"/>
              <a:buChar char="•"/>
            </a:pPr>
            <a:r>
              <a:rPr lang="en-US" sz="1300">
                <a:solidFill>
                  <a:srgbClr val="0070C0"/>
                </a:solidFill>
                <a:latin typeface="+mj-lt"/>
              </a:rPr>
              <a:t>DDR5 4R </a:t>
            </a:r>
            <a:r>
              <a:rPr lang="en-US" sz="1300" err="1">
                <a:solidFill>
                  <a:srgbClr val="0070C0"/>
                </a:solidFill>
                <a:latin typeface="+mj-lt"/>
              </a:rPr>
              <a:t>cUDIMM</a:t>
            </a:r>
            <a:r>
              <a:rPr lang="en-US" sz="1300">
                <a:solidFill>
                  <a:srgbClr val="0070C0"/>
                </a:solidFill>
                <a:latin typeface="+mj-lt"/>
              </a:rPr>
              <a:t> topology supported on S01x, S02x, S-061 and S051</a:t>
            </a:r>
            <a:endParaRPr lang="en-US" sz="1300" b="1">
              <a:solidFill>
                <a:srgbClr val="0070C0"/>
              </a:solidFill>
              <a:latin typeface="+mj-lt"/>
            </a:endParaRPr>
          </a:p>
          <a:p>
            <a:pPr>
              <a:spcBef>
                <a:spcPts val="600"/>
              </a:spcBef>
              <a:buFont typeface="Arial" panose="020B0604020202020204" pitchFamily="34" charset="0"/>
              <a:buChar char="•"/>
            </a:pPr>
            <a:r>
              <a:rPr lang="en-US" sz="1300" b="1">
                <a:solidFill>
                  <a:srgbClr val="0070C0"/>
                </a:solidFill>
                <a:latin typeface="+mj-lt"/>
              </a:rPr>
              <a:t>RZL-S/TTL-S platform to reuse the NVL-S RVP boards as planned.</a:t>
            </a:r>
            <a:endParaRPr lang="en-US" sz="2400">
              <a:latin typeface="+mj-lt"/>
            </a:endParaRPr>
          </a:p>
          <a:p>
            <a:pPr marL="0" indent="0">
              <a:buNone/>
            </a:pPr>
            <a:endParaRPr lang="en-US" sz="2400">
              <a:latin typeface="+mj-lt"/>
            </a:endParaRPr>
          </a:p>
          <a:p>
            <a:pPr marL="0" indent="0">
              <a:buNone/>
            </a:pPr>
            <a:endParaRPr lang="en-US" sz="2400">
              <a:latin typeface="+mj-lt"/>
            </a:endParaRPr>
          </a:p>
        </p:txBody>
      </p:sp>
      <p:sp>
        <p:nvSpPr>
          <p:cNvPr id="4" name="Content Placeholder 3">
            <a:extLst>
              <a:ext uri="{FF2B5EF4-FFF2-40B4-BE49-F238E27FC236}">
                <a16:creationId xmlns:a16="http://schemas.microsoft.com/office/drawing/2014/main" id="{46784639-D772-92C2-F688-9C3AB5B110E5}"/>
              </a:ext>
            </a:extLst>
          </p:cNvPr>
          <p:cNvSpPr>
            <a:spLocks noGrp="1"/>
          </p:cNvSpPr>
          <p:nvPr>
            <p:ph sz="quarter" idx="28"/>
          </p:nvPr>
        </p:nvSpPr>
        <p:spPr>
          <a:xfrm>
            <a:off x="6198094" y="964422"/>
            <a:ext cx="5288525" cy="4584830"/>
          </a:xfrm>
          <a:ln w="12700">
            <a:solidFill>
              <a:schemeClr val="bg1">
                <a:lumMod val="85000"/>
              </a:schemeClr>
            </a:solidFill>
            <a:miter lim="400000"/>
          </a:ln>
        </p:spPr>
        <p:txBody>
          <a:bodyPr lIns="0" tIns="0" rIns="0" bIns="0">
            <a:normAutofit/>
          </a:bodyPr>
          <a:lstStyle/>
          <a:p>
            <a:pPr marL="0" indent="0" algn="ctr">
              <a:buNone/>
            </a:pPr>
            <a:r>
              <a:rPr lang="en-US" sz="2400"/>
              <a:t>NVL-</a:t>
            </a:r>
            <a:r>
              <a:rPr lang="en-US" sz="2400">
                <a:solidFill>
                  <a:schemeClr val="tx1"/>
                </a:solidFill>
              </a:rPr>
              <a:t>S</a:t>
            </a:r>
            <a:r>
              <a:rPr lang="en-US" sz="2400"/>
              <a:t> RVP SKU Strategy</a:t>
            </a:r>
          </a:p>
          <a:p>
            <a:pPr marL="0" indent="0">
              <a:buNone/>
            </a:pPr>
            <a:endParaRPr lang="en-US" sz="2400"/>
          </a:p>
        </p:txBody>
      </p:sp>
      <p:graphicFrame>
        <p:nvGraphicFramePr>
          <p:cNvPr id="6" name="Diagram 5">
            <a:extLst>
              <a:ext uri="{FF2B5EF4-FFF2-40B4-BE49-F238E27FC236}">
                <a16:creationId xmlns:a16="http://schemas.microsoft.com/office/drawing/2014/main" id="{182F2DA0-C712-81B1-5690-A2BE41C36E95}"/>
              </a:ext>
            </a:extLst>
          </p:cNvPr>
          <p:cNvGraphicFramePr/>
          <p:nvPr>
            <p:extLst>
              <p:ext uri="{D42A27DB-BD31-4B8C-83A1-F6EECF244321}">
                <p14:modId xmlns:p14="http://schemas.microsoft.com/office/powerpoint/2010/main" val="3865119804"/>
              </p:ext>
            </p:extLst>
          </p:nvPr>
        </p:nvGraphicFramePr>
        <p:xfrm>
          <a:off x="6240394" y="1346062"/>
          <a:ext cx="5018460" cy="42031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Rounded Corners 7">
            <a:extLst>
              <a:ext uri="{FF2B5EF4-FFF2-40B4-BE49-F238E27FC236}">
                <a16:creationId xmlns:a16="http://schemas.microsoft.com/office/drawing/2014/main" id="{AF150AD3-8587-8F6F-3AC5-99836B297C84}"/>
              </a:ext>
            </a:extLst>
          </p:cNvPr>
          <p:cNvSpPr/>
          <p:nvPr/>
        </p:nvSpPr>
        <p:spPr>
          <a:xfrm>
            <a:off x="10603040" y="2515141"/>
            <a:ext cx="667054" cy="192107"/>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S 031</a:t>
            </a:r>
          </a:p>
        </p:txBody>
      </p:sp>
      <p:sp>
        <p:nvSpPr>
          <p:cNvPr id="9" name="Rectangle: Rounded Corners 8">
            <a:extLst>
              <a:ext uri="{FF2B5EF4-FFF2-40B4-BE49-F238E27FC236}">
                <a16:creationId xmlns:a16="http://schemas.microsoft.com/office/drawing/2014/main" id="{C77F5281-3680-3783-DFD6-4EA265BDD05E}"/>
              </a:ext>
            </a:extLst>
          </p:cNvPr>
          <p:cNvSpPr/>
          <p:nvPr/>
        </p:nvSpPr>
        <p:spPr>
          <a:xfrm>
            <a:off x="10604126" y="3385448"/>
            <a:ext cx="667054" cy="192107"/>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S 041</a:t>
            </a:r>
          </a:p>
        </p:txBody>
      </p:sp>
      <p:sp>
        <p:nvSpPr>
          <p:cNvPr id="10" name="Rectangle: Rounded Corners 9">
            <a:extLst>
              <a:ext uri="{FF2B5EF4-FFF2-40B4-BE49-F238E27FC236}">
                <a16:creationId xmlns:a16="http://schemas.microsoft.com/office/drawing/2014/main" id="{3EB979FE-C68F-2C1C-902C-9EF459398B45}"/>
              </a:ext>
            </a:extLst>
          </p:cNvPr>
          <p:cNvSpPr/>
          <p:nvPr/>
        </p:nvSpPr>
        <p:spPr>
          <a:xfrm>
            <a:off x="10603120" y="4202530"/>
            <a:ext cx="667054" cy="192107"/>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S 051</a:t>
            </a:r>
          </a:p>
        </p:txBody>
      </p:sp>
      <p:graphicFrame>
        <p:nvGraphicFramePr>
          <p:cNvPr id="12" name="Table 7">
            <a:extLst>
              <a:ext uri="{FF2B5EF4-FFF2-40B4-BE49-F238E27FC236}">
                <a16:creationId xmlns:a16="http://schemas.microsoft.com/office/drawing/2014/main" id="{71EE3CE8-B069-FB4C-24A6-75C15F6E9DC6}"/>
              </a:ext>
            </a:extLst>
          </p:cNvPr>
          <p:cNvGraphicFramePr>
            <a:graphicFrameLocks/>
          </p:cNvGraphicFramePr>
          <p:nvPr>
            <p:extLst>
              <p:ext uri="{D42A27DB-BD31-4B8C-83A1-F6EECF244321}">
                <p14:modId xmlns:p14="http://schemas.microsoft.com/office/powerpoint/2010/main" val="4254101702"/>
              </p:ext>
            </p:extLst>
          </p:nvPr>
        </p:nvGraphicFramePr>
        <p:xfrm>
          <a:off x="517950" y="1213728"/>
          <a:ext cx="5316470" cy="1493520"/>
        </p:xfrm>
        <a:graphic>
          <a:graphicData uri="http://schemas.openxmlformats.org/drawingml/2006/table">
            <a:tbl>
              <a:tblPr firstRow="1" bandRow="1"/>
              <a:tblGrid>
                <a:gridCol w="750674">
                  <a:extLst>
                    <a:ext uri="{9D8B030D-6E8A-4147-A177-3AD203B41FA5}">
                      <a16:colId xmlns:a16="http://schemas.microsoft.com/office/drawing/2014/main" val="328018895"/>
                    </a:ext>
                  </a:extLst>
                </a:gridCol>
                <a:gridCol w="1065200">
                  <a:extLst>
                    <a:ext uri="{9D8B030D-6E8A-4147-A177-3AD203B41FA5}">
                      <a16:colId xmlns:a16="http://schemas.microsoft.com/office/drawing/2014/main" val="2360188745"/>
                    </a:ext>
                  </a:extLst>
                </a:gridCol>
                <a:gridCol w="566652">
                  <a:extLst>
                    <a:ext uri="{9D8B030D-6E8A-4147-A177-3AD203B41FA5}">
                      <a16:colId xmlns:a16="http://schemas.microsoft.com/office/drawing/2014/main" val="438862466"/>
                    </a:ext>
                  </a:extLst>
                </a:gridCol>
                <a:gridCol w="846365">
                  <a:extLst>
                    <a:ext uri="{9D8B030D-6E8A-4147-A177-3AD203B41FA5}">
                      <a16:colId xmlns:a16="http://schemas.microsoft.com/office/drawing/2014/main" val="1586519739"/>
                    </a:ext>
                  </a:extLst>
                </a:gridCol>
                <a:gridCol w="1413844">
                  <a:extLst>
                    <a:ext uri="{9D8B030D-6E8A-4147-A177-3AD203B41FA5}">
                      <a16:colId xmlns:a16="http://schemas.microsoft.com/office/drawing/2014/main" val="506186063"/>
                    </a:ext>
                  </a:extLst>
                </a:gridCol>
                <a:gridCol w="673735">
                  <a:extLst>
                    <a:ext uri="{9D8B030D-6E8A-4147-A177-3AD203B41FA5}">
                      <a16:colId xmlns:a16="http://schemas.microsoft.com/office/drawing/2014/main" val="2231070927"/>
                    </a:ext>
                  </a:extLst>
                </a:gridCol>
              </a:tblGrid>
              <a:tr h="248114">
                <a:tc>
                  <a:txBody>
                    <a:bodyPr/>
                    <a:lstStyle/>
                    <a:p>
                      <a:pPr algn="ctr"/>
                      <a:r>
                        <a:rPr lang="en-US"/>
                        <a:t>Segment</a:t>
                      </a:r>
                    </a:p>
                  </a:txBody>
                  <a:tcPr anchor="ctr"/>
                </a:tc>
                <a:tc>
                  <a:txBody>
                    <a:bodyPr/>
                    <a:lstStyle/>
                    <a:p>
                      <a:pPr algn="ctr"/>
                      <a:r>
                        <a:rPr lang="en-US"/>
                        <a:t>CPU</a:t>
                      </a:r>
                    </a:p>
                  </a:txBody>
                  <a:tcPr anchor="ctr"/>
                </a:tc>
                <a:tc>
                  <a:txBody>
                    <a:bodyPr/>
                    <a:lstStyle/>
                    <a:p>
                      <a:pPr algn="ctr"/>
                      <a:r>
                        <a:rPr lang="en-US"/>
                        <a:t>GPU &amp; NPU</a:t>
                      </a:r>
                    </a:p>
                  </a:txBody>
                  <a:tcPr anchor="ctr"/>
                </a:tc>
                <a:tc>
                  <a:txBody>
                    <a:bodyPr/>
                    <a:lstStyle/>
                    <a:p>
                      <a:pPr algn="ctr"/>
                      <a:r>
                        <a:rPr lang="en-US"/>
                        <a:t>PL1 Range</a:t>
                      </a:r>
                    </a:p>
                  </a:txBody>
                  <a:tcPr anchor="ctr"/>
                </a:tc>
                <a:tc>
                  <a:txBody>
                    <a:bodyPr/>
                    <a:lstStyle/>
                    <a:p>
                      <a:pPr algn="ctr"/>
                      <a:r>
                        <a:rPr lang="en-US"/>
                        <a:t>Memory</a:t>
                      </a:r>
                    </a:p>
                  </a:txBody>
                  <a:tcPr anchor="ctr"/>
                </a:tc>
                <a:tc>
                  <a:txBody>
                    <a:bodyPr/>
                    <a:lstStyle/>
                    <a:p>
                      <a:pPr algn="ctr"/>
                      <a:r>
                        <a:rPr lang="en-US"/>
                        <a:t>PCB Type</a:t>
                      </a:r>
                    </a:p>
                  </a:txBody>
                  <a:tcPr anchor="ctr"/>
                </a:tc>
                <a:extLst>
                  <a:ext uri="{0D108BD9-81ED-4DB2-BD59-A6C34878D82A}">
                    <a16:rowId xmlns:a16="http://schemas.microsoft.com/office/drawing/2014/main" val="959476093"/>
                  </a:ext>
                </a:extLst>
              </a:tr>
              <a:tr h="189495">
                <a:tc rowSpan="3">
                  <a:txBody>
                    <a:bodyPr/>
                    <a:lstStyle/>
                    <a:p>
                      <a:pPr algn="ctr"/>
                      <a:r>
                        <a:rPr lang="en-US"/>
                        <a:t>S</a:t>
                      </a:r>
                    </a:p>
                  </a:txBody>
                  <a:tcPr anchor="ctr"/>
                </a:tc>
                <a:tc rowSpan="3">
                  <a:txBody>
                    <a:bodyPr/>
                    <a:lstStyle/>
                    <a:p>
                      <a:pPr marL="91440" indent="-91440" algn="l">
                        <a:buFont typeface="Arial" panose="020B0604020202020204" pitchFamily="34" charset="0"/>
                        <a:buChar char="•"/>
                      </a:pPr>
                      <a:r>
                        <a:rPr lang="en-US" sz="900" b="0"/>
                        <a:t>4+0+4</a:t>
                      </a:r>
                    </a:p>
                    <a:p>
                      <a:pPr marL="91440" indent="-91440" algn="l">
                        <a:buFont typeface="Arial" panose="020B0604020202020204" pitchFamily="34" charset="0"/>
                        <a:buChar char="•"/>
                      </a:pPr>
                      <a:r>
                        <a:rPr lang="en-US" sz="900" b="0"/>
                        <a:t>4+8+4</a:t>
                      </a:r>
                    </a:p>
                    <a:p>
                      <a:pPr marL="91440" indent="-91440" algn="l">
                        <a:buFont typeface="Arial" panose="020B0604020202020204" pitchFamily="34" charset="0"/>
                        <a:buChar char="•"/>
                      </a:pPr>
                      <a:r>
                        <a:rPr lang="en-US" sz="900" b="0"/>
                        <a:t>8+16+4</a:t>
                      </a:r>
                    </a:p>
                    <a:p>
                      <a:pPr marL="91440" marR="0" lvl="0" indent="-9144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a:t>8+16+4 (bLLC)</a:t>
                      </a:r>
                    </a:p>
                    <a:p>
                      <a:pPr marL="91440" marR="0" lvl="0" indent="-91440" algn="l" defTabSz="6096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a:t>2x (8+16)+4</a:t>
                      </a:r>
                    </a:p>
                  </a:txBody>
                  <a:tcPr anchor="ctr"/>
                </a:tc>
                <a:tc rowSpan="3">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900"/>
                        <a:t>32EU &amp;</a:t>
                      </a:r>
                    </a:p>
                    <a:p>
                      <a:pPr marL="0" marR="0" lvl="0" indent="0" algn="ctr" defTabSz="609600" eaLnBrk="1" fontAlgn="auto" latinLnBrk="0" hangingPunct="1">
                        <a:lnSpc>
                          <a:spcPct val="100000"/>
                        </a:lnSpc>
                        <a:spcBef>
                          <a:spcPts val="0"/>
                        </a:spcBef>
                        <a:spcAft>
                          <a:spcPts val="0"/>
                        </a:spcAft>
                        <a:buClrTx/>
                        <a:buSzTx/>
                        <a:buFontTx/>
                        <a:buNone/>
                        <a:tabLst/>
                        <a:defRPr/>
                      </a:pPr>
                      <a:r>
                        <a:rPr lang="en-US" sz="900"/>
                        <a:t> NPU6 4Tile</a:t>
                      </a:r>
                    </a:p>
                  </a:txBody>
                  <a:tcPr anchor="ctr"/>
                </a:tc>
                <a:tc rowSpan="3">
                  <a:txBody>
                    <a:bodyPr/>
                    <a:lstStyle/>
                    <a:p>
                      <a:pPr marL="91440" indent="-91440" algn="l">
                        <a:buFont typeface="Arial" panose="020B0604020202020204" pitchFamily="34" charset="0"/>
                        <a:buChar char="•"/>
                      </a:pPr>
                      <a:r>
                        <a:rPr lang="en-US" sz="900"/>
                        <a:t>35-65W	</a:t>
                      </a:r>
                    </a:p>
                    <a:p>
                      <a:pPr marL="91440" indent="-91440" algn="l">
                        <a:buFont typeface="Arial" panose="020B0604020202020204" pitchFamily="34" charset="0"/>
                        <a:buChar char="•"/>
                      </a:pPr>
                      <a:r>
                        <a:rPr lang="en-US" sz="900"/>
                        <a:t>35-150W</a:t>
                      </a:r>
                    </a:p>
                    <a:p>
                      <a:pPr marL="91440" indent="-91440" algn="l">
                        <a:buFont typeface="Arial" panose="020B0604020202020204" pitchFamily="34" charset="0"/>
                        <a:buChar char="•"/>
                      </a:pPr>
                      <a:r>
                        <a:rPr lang="en-US" sz="900"/>
                        <a:t>125-250W</a:t>
                      </a:r>
                    </a:p>
                  </a:txBody>
                  <a:tcPr anchor="ctr"/>
                </a:tc>
                <a:tc>
                  <a:txBody>
                    <a:bodyPr/>
                    <a:lstStyle/>
                    <a:p>
                      <a:pPr marL="0" indent="0" algn="l">
                        <a:buFont typeface="Arial" panose="020B0604020202020204" pitchFamily="34" charset="0"/>
                        <a:buNone/>
                      </a:pPr>
                      <a:r>
                        <a:rPr lang="en-US" sz="900"/>
                        <a:t>cUDIMM/cSODIMM 1DPC @</a:t>
                      </a:r>
                      <a:r>
                        <a:rPr lang="en-US" sz="900">
                          <a:solidFill>
                            <a:schemeClr val="tx1"/>
                          </a:solidFill>
                        </a:rPr>
                        <a:t>8000MT/s</a:t>
                      </a:r>
                    </a:p>
                  </a:txBody>
                  <a:tcPr anchor="ctr">
                    <a:lnB w="12700" cap="flat" cmpd="sng" algn="ctr">
                      <a:solidFill>
                        <a:schemeClr val="tx1"/>
                      </a:solidFill>
                      <a:prstDash val="solid"/>
                      <a:round/>
                      <a:headEnd type="none" w="med" len="med"/>
                      <a:tailEnd type="none" w="med" len="med"/>
                    </a:lnB>
                  </a:tcPr>
                </a:tc>
                <a:tc>
                  <a:txBody>
                    <a:bodyPr/>
                    <a:lstStyle/>
                    <a:p>
                      <a:pPr algn="ctr"/>
                      <a:r>
                        <a:rPr lang="en-US" sz="900"/>
                        <a:t>Type-3</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9120986"/>
                  </a:ext>
                </a:extLst>
              </a:tr>
              <a:tr h="1894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60960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t>cUDIMM 2DPC @</a:t>
                      </a:r>
                      <a:r>
                        <a:rPr lang="en-US" sz="900">
                          <a:solidFill>
                            <a:schemeClr val="tx1"/>
                          </a:solidFill>
                        </a:rPr>
                        <a:t>5600MT/s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900"/>
                        <a:t>Type-3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1939671"/>
                  </a:ext>
                </a:extLst>
              </a:tr>
              <a:tr h="1894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60960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solidFill>
                            <a:schemeClr val="tx1"/>
                          </a:solidFill>
                        </a:rPr>
                        <a:t>OC UDIMM 1DPC (XMP)</a:t>
                      </a:r>
                    </a:p>
                    <a:p>
                      <a:pPr marL="0" marR="0" lvl="0" indent="0" algn="l" defTabSz="60960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solidFill>
                            <a:schemeClr val="tx1"/>
                          </a:solidFill>
                        </a:rPr>
                        <a:t>@up to 16GT/s-G4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Type-3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5188165"/>
                  </a:ext>
                </a:extLst>
              </a:tr>
            </a:tbl>
          </a:graphicData>
        </a:graphic>
      </p:graphicFrame>
      <p:sp>
        <p:nvSpPr>
          <p:cNvPr id="13" name="Rectangle: Rounded Corners 12">
            <a:extLst>
              <a:ext uri="{FF2B5EF4-FFF2-40B4-BE49-F238E27FC236}">
                <a16:creationId xmlns:a16="http://schemas.microsoft.com/office/drawing/2014/main" id="{4AF30759-744D-88E9-3843-37189854D728}"/>
              </a:ext>
            </a:extLst>
          </p:cNvPr>
          <p:cNvSpPr/>
          <p:nvPr/>
        </p:nvSpPr>
        <p:spPr>
          <a:xfrm>
            <a:off x="10603040" y="5035951"/>
            <a:ext cx="667054" cy="192107"/>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S 061</a:t>
            </a:r>
          </a:p>
        </p:txBody>
      </p:sp>
      <p:sp>
        <p:nvSpPr>
          <p:cNvPr id="16" name="Title 1">
            <a:extLst>
              <a:ext uri="{FF2B5EF4-FFF2-40B4-BE49-F238E27FC236}">
                <a16:creationId xmlns:a16="http://schemas.microsoft.com/office/drawing/2014/main" id="{8F816E1E-50CC-B3C4-EFA7-3E342032FD35}"/>
              </a:ext>
            </a:extLst>
          </p:cNvPr>
          <p:cNvSpPr txBox="1">
            <a:spLocks/>
          </p:cNvSpPr>
          <p:nvPr/>
        </p:nvSpPr>
        <p:spPr>
          <a:xfrm>
            <a:off x="536602" y="-690"/>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marL="0" marR="0" lvl="0" indent="0" algn="l" defTabSz="609600" rtl="0" eaLnBrk="1" fontAlgn="auto"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solidFill>
                  <a:srgbClr val="525252"/>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NVL-S RVP SKU Strategy</a:t>
            </a:r>
          </a:p>
        </p:txBody>
      </p:sp>
      <p:sp>
        <p:nvSpPr>
          <p:cNvPr id="11" name="Rectangle: Rounded Corners 10">
            <a:extLst>
              <a:ext uri="{FF2B5EF4-FFF2-40B4-BE49-F238E27FC236}">
                <a16:creationId xmlns:a16="http://schemas.microsoft.com/office/drawing/2014/main" id="{CFC3FBEF-5BEA-F97F-D97F-E10F9920429A}"/>
              </a:ext>
            </a:extLst>
          </p:cNvPr>
          <p:cNvSpPr/>
          <p:nvPr/>
        </p:nvSpPr>
        <p:spPr>
          <a:xfrm>
            <a:off x="10591800" y="1443715"/>
            <a:ext cx="667054" cy="625253"/>
          </a:xfrm>
          <a:prstGeom prst="roundRect">
            <a:avLst>
              <a:gd name="adj" fmla="val 7009"/>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S 011</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S 012</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S 021</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Intel Clear Light"/>
                <a:ea typeface="Helvetica Neue Medium"/>
                <a:cs typeface="Helvetica Neue Medium"/>
                <a:sym typeface="Helvetica Neue Medium"/>
              </a:rPr>
              <a:t>S 022</a:t>
            </a:r>
          </a:p>
        </p:txBody>
      </p:sp>
    </p:spTree>
    <p:extLst>
      <p:ext uri="{BB962C8B-B14F-4D97-AF65-F5344CB8AC3E}">
        <p14:creationId xmlns:p14="http://schemas.microsoft.com/office/powerpoint/2010/main" val="348668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55A1-9423-1880-5FD3-0F3714D1AAD2}"/>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667B067A-B012-F50D-4E2F-E407E764B900}"/>
              </a:ext>
            </a:extLst>
          </p:cNvPr>
          <p:cNvPicPr>
            <a:picLocks noChangeAspect="1"/>
          </p:cNvPicPr>
          <p:nvPr/>
        </p:nvPicPr>
        <p:blipFill>
          <a:blip r:embed="rId2"/>
          <a:stretch>
            <a:fillRect/>
          </a:stretch>
        </p:blipFill>
        <p:spPr>
          <a:xfrm>
            <a:off x="185385" y="781236"/>
            <a:ext cx="6353587" cy="5628604"/>
          </a:xfrm>
          <a:prstGeom prst="rect">
            <a:avLst/>
          </a:prstGeom>
        </p:spPr>
      </p:pic>
      <p:grpSp>
        <p:nvGrpSpPr>
          <p:cNvPr id="7" name="Group 6">
            <a:extLst>
              <a:ext uri="{FF2B5EF4-FFF2-40B4-BE49-F238E27FC236}">
                <a16:creationId xmlns:a16="http://schemas.microsoft.com/office/drawing/2014/main" id="{00CCE9D3-7872-911F-E4CE-7EA979E888E4}"/>
              </a:ext>
            </a:extLst>
          </p:cNvPr>
          <p:cNvGrpSpPr/>
          <p:nvPr/>
        </p:nvGrpSpPr>
        <p:grpSpPr>
          <a:xfrm>
            <a:off x="6604315" y="862213"/>
            <a:ext cx="4293075" cy="2733325"/>
            <a:chOff x="4671113" y="823987"/>
            <a:chExt cx="4293075" cy="2733325"/>
          </a:xfrm>
        </p:grpSpPr>
        <p:pic>
          <p:nvPicPr>
            <p:cNvPr id="3" name="Picture 2">
              <a:extLst>
                <a:ext uri="{FF2B5EF4-FFF2-40B4-BE49-F238E27FC236}">
                  <a16:creationId xmlns:a16="http://schemas.microsoft.com/office/drawing/2014/main" id="{628191E2-A4E9-58BB-906B-29918757F69B}"/>
                </a:ext>
              </a:extLst>
            </p:cNvPr>
            <p:cNvPicPr>
              <a:picLocks noChangeAspect="1"/>
            </p:cNvPicPr>
            <p:nvPr/>
          </p:nvPicPr>
          <p:blipFill>
            <a:blip r:embed="rId3"/>
            <a:stretch>
              <a:fillRect/>
            </a:stretch>
          </p:blipFill>
          <p:spPr>
            <a:xfrm>
              <a:off x="4671113" y="823987"/>
              <a:ext cx="4293075" cy="2733325"/>
            </a:xfrm>
            <a:prstGeom prst="rect">
              <a:avLst/>
            </a:prstGeom>
          </p:spPr>
        </p:pic>
        <p:sp>
          <p:nvSpPr>
            <p:cNvPr id="21" name="Rectangle 20">
              <a:extLst>
                <a:ext uri="{FF2B5EF4-FFF2-40B4-BE49-F238E27FC236}">
                  <a16:creationId xmlns:a16="http://schemas.microsoft.com/office/drawing/2014/main" id="{18559966-8EB9-FFC4-3486-06230B409BB1}"/>
                </a:ext>
              </a:extLst>
            </p:cNvPr>
            <p:cNvSpPr/>
            <p:nvPr/>
          </p:nvSpPr>
          <p:spPr>
            <a:xfrm>
              <a:off x="6246789" y="2492624"/>
              <a:ext cx="778699" cy="458789"/>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a:extLst>
                <a:ext uri="{FF2B5EF4-FFF2-40B4-BE49-F238E27FC236}">
                  <a16:creationId xmlns:a16="http://schemas.microsoft.com/office/drawing/2014/main" id="{5210CF2E-B0BE-555C-D614-C00900C1E612}"/>
                </a:ext>
              </a:extLst>
            </p:cNvPr>
            <p:cNvSpPr txBox="1"/>
            <p:nvPr/>
          </p:nvSpPr>
          <p:spPr>
            <a:xfrm>
              <a:off x="6077060" y="2445019"/>
              <a:ext cx="91372"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1200" b="1" i="0" u="none" strike="noStrike" cap="none" spc="0" normalizeH="0" baseline="0">
                  <a:ln>
                    <a:noFill/>
                  </a:ln>
                  <a:solidFill>
                    <a:srgbClr val="FF0000"/>
                  </a:solidFill>
                  <a:effectLst/>
                  <a:uFillTx/>
                  <a:latin typeface="+mn-lt"/>
                  <a:ea typeface="+mn-ea"/>
                  <a:cs typeface="+mn-cs"/>
                  <a:sym typeface="Helvetica Neue"/>
                </a:rPr>
                <a:t>1</a:t>
              </a:r>
            </a:p>
            <a:p>
              <a:pPr marL="0" marR="0" indent="0" algn="l" defTabSz="2438338" rtl="0" fontAlgn="auto" latinLnBrk="0" hangingPunct="0">
                <a:lnSpc>
                  <a:spcPct val="100000"/>
                </a:lnSpc>
                <a:spcBef>
                  <a:spcPts val="0"/>
                </a:spcBef>
                <a:spcAft>
                  <a:spcPts val="0"/>
                </a:spcAft>
                <a:buClrTx/>
                <a:buSzTx/>
                <a:buFontTx/>
                <a:buNone/>
                <a:tabLst/>
              </a:pPr>
              <a:r>
                <a:rPr lang="en-US" altLang="zh-TW" sz="1200" b="1">
                  <a:solidFill>
                    <a:srgbClr val="FF0000"/>
                  </a:solidFill>
                </a:rPr>
                <a:t>3</a:t>
              </a:r>
            </a:p>
            <a:p>
              <a:pPr marL="0" marR="0" indent="0" algn="l" defTabSz="2438338" rtl="0" fontAlgn="auto" latinLnBrk="0" hangingPunct="0">
                <a:lnSpc>
                  <a:spcPct val="100000"/>
                </a:lnSpc>
                <a:spcBef>
                  <a:spcPts val="0"/>
                </a:spcBef>
                <a:spcAft>
                  <a:spcPts val="0"/>
                </a:spcAft>
                <a:buClrTx/>
                <a:buSzTx/>
                <a:buFontTx/>
                <a:buNone/>
                <a:tabLst/>
              </a:pPr>
              <a:r>
                <a:rPr kumimoji="0" lang="en-US" altLang="zh-TW" sz="1200" b="1" i="0" u="none" strike="noStrike" cap="none" spc="0" normalizeH="0" baseline="0">
                  <a:ln>
                    <a:noFill/>
                  </a:ln>
                  <a:solidFill>
                    <a:srgbClr val="FF0000"/>
                  </a:solidFill>
                  <a:effectLst/>
                  <a:uFillTx/>
                  <a:latin typeface="+mn-lt"/>
                  <a:ea typeface="+mn-ea"/>
                  <a:cs typeface="+mn-cs"/>
                  <a:sym typeface="Helvetica Neue"/>
                </a:rPr>
                <a:t>5</a:t>
              </a:r>
              <a:endParaRPr kumimoji="0" lang="en-US" sz="1200" b="1" i="0" u="none" strike="noStrike" cap="none" spc="0" normalizeH="0" baseline="0">
                <a:ln>
                  <a:noFill/>
                </a:ln>
                <a:solidFill>
                  <a:srgbClr val="FF0000"/>
                </a:solidFill>
                <a:effectLst/>
                <a:uFillTx/>
                <a:latin typeface="+mn-lt"/>
                <a:ea typeface="+mn-ea"/>
                <a:cs typeface="+mn-cs"/>
                <a:sym typeface="Helvetica Neue"/>
              </a:endParaRPr>
            </a:p>
          </p:txBody>
        </p:sp>
        <p:sp>
          <p:nvSpPr>
            <p:cNvPr id="24" name="TextBox 23">
              <a:extLst>
                <a:ext uri="{FF2B5EF4-FFF2-40B4-BE49-F238E27FC236}">
                  <a16:creationId xmlns:a16="http://schemas.microsoft.com/office/drawing/2014/main" id="{8823A9EE-60E7-463D-1C25-F00853B28103}"/>
                </a:ext>
              </a:extLst>
            </p:cNvPr>
            <p:cNvSpPr txBox="1"/>
            <p:nvPr/>
          </p:nvSpPr>
          <p:spPr>
            <a:xfrm>
              <a:off x="7085259" y="2438295"/>
              <a:ext cx="91372"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altLang="zh-TW" sz="1200" b="1">
                  <a:solidFill>
                    <a:srgbClr val="FF0000"/>
                  </a:solidFill>
                </a:rPr>
                <a:t>2</a:t>
              </a:r>
              <a:endParaRPr kumimoji="0" lang="en-US" altLang="zh-TW" sz="1200" b="1" i="0" u="none" strike="noStrike" cap="none" spc="0" normalizeH="0" baseline="0">
                <a:ln>
                  <a:noFill/>
                </a:ln>
                <a:solidFill>
                  <a:srgbClr val="FF0000"/>
                </a:solidFill>
                <a:effectLst/>
                <a:uFillTx/>
                <a:latin typeface="+mn-lt"/>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lang="en-US" altLang="zh-TW" sz="1200" b="1">
                  <a:solidFill>
                    <a:srgbClr val="FF0000"/>
                  </a:solidFill>
                </a:rPr>
                <a:t>4</a:t>
              </a:r>
            </a:p>
            <a:p>
              <a:pPr marL="0" marR="0" indent="0" algn="l" defTabSz="2438338" rtl="0" fontAlgn="auto" latinLnBrk="0" hangingPunct="0">
                <a:lnSpc>
                  <a:spcPct val="100000"/>
                </a:lnSpc>
                <a:spcBef>
                  <a:spcPts val="0"/>
                </a:spcBef>
                <a:spcAft>
                  <a:spcPts val="0"/>
                </a:spcAft>
                <a:buClrTx/>
                <a:buSzTx/>
                <a:buFontTx/>
                <a:buNone/>
                <a:tabLst/>
              </a:pPr>
              <a:r>
                <a:rPr kumimoji="0" lang="en-US" altLang="zh-TW" sz="1200" b="1" i="0" u="none" strike="noStrike" cap="none" spc="0" normalizeH="0" baseline="0">
                  <a:ln>
                    <a:noFill/>
                  </a:ln>
                  <a:solidFill>
                    <a:srgbClr val="FF0000"/>
                  </a:solidFill>
                  <a:effectLst/>
                  <a:uFillTx/>
                  <a:latin typeface="+mn-lt"/>
                  <a:ea typeface="+mn-ea"/>
                  <a:cs typeface="+mn-cs"/>
                  <a:sym typeface="Helvetica Neue"/>
                </a:rPr>
                <a:t>6</a:t>
              </a:r>
              <a:endParaRPr kumimoji="0" lang="en-US" sz="1200" b="1" i="0" u="none" strike="noStrike" cap="none" spc="0" normalizeH="0" baseline="0">
                <a:ln>
                  <a:noFill/>
                </a:ln>
                <a:solidFill>
                  <a:srgbClr val="FF0000"/>
                </a:solidFill>
                <a:effectLst/>
                <a:uFillTx/>
                <a:latin typeface="+mn-lt"/>
                <a:ea typeface="+mn-ea"/>
                <a:cs typeface="+mn-cs"/>
                <a:sym typeface="Helvetica Neue"/>
              </a:endParaRPr>
            </a:p>
          </p:txBody>
        </p:sp>
        <p:sp>
          <p:nvSpPr>
            <p:cNvPr id="33" name="TextBox 32">
              <a:extLst>
                <a:ext uri="{FF2B5EF4-FFF2-40B4-BE49-F238E27FC236}">
                  <a16:creationId xmlns:a16="http://schemas.microsoft.com/office/drawing/2014/main" id="{4C1DC842-DA05-93ED-F4FC-0B634A540CDB}"/>
                </a:ext>
              </a:extLst>
            </p:cNvPr>
            <p:cNvSpPr txBox="1"/>
            <p:nvPr/>
          </p:nvSpPr>
          <p:spPr>
            <a:xfrm>
              <a:off x="6175409" y="2162032"/>
              <a:ext cx="89287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2000" b="0" i="0" u="none" strike="noStrike" cap="none" spc="0" normalizeH="0" baseline="0">
                  <a:ln>
                    <a:noFill/>
                  </a:ln>
                  <a:solidFill>
                    <a:srgbClr val="FF0000"/>
                  </a:solidFill>
                  <a:effectLst/>
                  <a:uFillTx/>
                  <a:latin typeface="+mn-lt"/>
                  <a:ea typeface="+mn-ea"/>
                  <a:cs typeface="+mn-cs"/>
                  <a:sym typeface="Helvetica Neue"/>
                </a:rPr>
                <a:t>J12101</a:t>
              </a:r>
              <a:endParaRPr kumimoji="0" lang="en-US" sz="2000" b="0" i="0" u="none" strike="noStrike" cap="none" spc="0" normalizeH="0" baseline="0">
                <a:ln>
                  <a:noFill/>
                </a:ln>
                <a:solidFill>
                  <a:srgbClr val="FF0000"/>
                </a:solidFill>
                <a:effectLst/>
                <a:uFillTx/>
                <a:latin typeface="+mn-lt"/>
                <a:ea typeface="+mn-ea"/>
                <a:cs typeface="+mn-cs"/>
                <a:sym typeface="Helvetica Neue"/>
              </a:endParaRPr>
            </a:p>
          </p:txBody>
        </p:sp>
      </p:grpSp>
      <p:sp>
        <p:nvSpPr>
          <p:cNvPr id="5" name="Rectangle 1">
            <a:extLst>
              <a:ext uri="{FF2B5EF4-FFF2-40B4-BE49-F238E27FC236}">
                <a16:creationId xmlns:a16="http://schemas.microsoft.com/office/drawing/2014/main" id="{04D096B3-78BF-DADF-33C7-0D9A6439BD72}"/>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4A919A92-7365-4F75-1A11-2AA7F7F545B2}"/>
              </a:ext>
            </a:extLst>
          </p:cNvPr>
          <p:cNvSpPr txBox="1">
            <a:spLocks/>
          </p:cNvSpPr>
          <p:nvPr/>
        </p:nvSpPr>
        <p:spPr>
          <a:xfrm>
            <a:off x="304800" y="272039"/>
            <a:ext cx="10972800" cy="7358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S-051 JBR Flash Programming Header</a:t>
            </a:r>
            <a:endParaRPr lang="en-US" sz="2400"/>
          </a:p>
        </p:txBody>
      </p:sp>
      <p:graphicFrame>
        <p:nvGraphicFramePr>
          <p:cNvPr id="29" name="Table 28">
            <a:extLst>
              <a:ext uri="{FF2B5EF4-FFF2-40B4-BE49-F238E27FC236}">
                <a16:creationId xmlns:a16="http://schemas.microsoft.com/office/drawing/2014/main" id="{EBCED75F-6656-2A9C-8FE8-4353AC14582E}"/>
              </a:ext>
            </a:extLst>
          </p:cNvPr>
          <p:cNvGraphicFramePr>
            <a:graphicFrameLocks noGrp="1"/>
          </p:cNvGraphicFramePr>
          <p:nvPr>
            <p:extLst>
              <p:ext uri="{D42A27DB-BD31-4B8C-83A1-F6EECF244321}">
                <p14:modId xmlns:p14="http://schemas.microsoft.com/office/powerpoint/2010/main" val="981233790"/>
              </p:ext>
            </p:extLst>
          </p:nvPr>
        </p:nvGraphicFramePr>
        <p:xfrm>
          <a:off x="6978018" y="4054289"/>
          <a:ext cx="3048000" cy="9753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987198976"/>
                    </a:ext>
                  </a:extLst>
                </a:gridCol>
                <a:gridCol w="1016000">
                  <a:extLst>
                    <a:ext uri="{9D8B030D-6E8A-4147-A177-3AD203B41FA5}">
                      <a16:colId xmlns:a16="http://schemas.microsoft.com/office/drawing/2014/main" val="2062299438"/>
                    </a:ext>
                  </a:extLst>
                </a:gridCol>
                <a:gridCol w="1016000">
                  <a:extLst>
                    <a:ext uri="{9D8B030D-6E8A-4147-A177-3AD203B41FA5}">
                      <a16:colId xmlns:a16="http://schemas.microsoft.com/office/drawing/2014/main" val="466570992"/>
                    </a:ext>
                  </a:extLst>
                </a:gridCol>
              </a:tblGrid>
              <a:tr h="183955">
                <a:tc>
                  <a:txBody>
                    <a:bodyPr/>
                    <a:lstStyle/>
                    <a:p>
                      <a:pPr algn="ctr"/>
                      <a:r>
                        <a:rPr lang="en-US"/>
                        <a:t>2</a:t>
                      </a:r>
                    </a:p>
                  </a:txBody>
                  <a:tcPr/>
                </a:tc>
                <a:tc>
                  <a:txBody>
                    <a:bodyPr/>
                    <a:lstStyle/>
                    <a:p>
                      <a:pPr algn="ctr"/>
                      <a:r>
                        <a:rPr lang="en-US"/>
                        <a:t>4</a:t>
                      </a:r>
                    </a:p>
                  </a:txBody>
                  <a:tcPr/>
                </a:tc>
                <a:tc>
                  <a:txBody>
                    <a:bodyPr/>
                    <a:lstStyle/>
                    <a:p>
                      <a:pPr algn="ctr"/>
                      <a:r>
                        <a:rPr lang="en-US"/>
                        <a:t>6</a:t>
                      </a:r>
                    </a:p>
                  </a:txBody>
                  <a:tcPr/>
                </a:tc>
                <a:extLst>
                  <a:ext uri="{0D108BD9-81ED-4DB2-BD59-A6C34878D82A}">
                    <a16:rowId xmlns:a16="http://schemas.microsoft.com/office/drawing/2014/main" val="3982997842"/>
                  </a:ext>
                </a:extLst>
              </a:tr>
              <a:tr h="183955">
                <a:tc>
                  <a:txBody>
                    <a:bodyPr/>
                    <a:lstStyle/>
                    <a:p>
                      <a:pPr algn="ctr"/>
                      <a:r>
                        <a:rPr lang="en-US"/>
                        <a:t>GND</a:t>
                      </a:r>
                    </a:p>
                  </a:txBody>
                  <a:tcPr/>
                </a:tc>
                <a:tc>
                  <a:txBody>
                    <a:bodyPr/>
                    <a:lstStyle/>
                    <a:p>
                      <a:pPr algn="ctr"/>
                      <a:r>
                        <a:rPr lang="en-US"/>
                        <a:t>CLK</a:t>
                      </a:r>
                    </a:p>
                  </a:txBody>
                  <a:tcPr/>
                </a:tc>
                <a:tc>
                  <a:txBody>
                    <a:bodyPr/>
                    <a:lstStyle/>
                    <a:p>
                      <a:pPr algn="ctr"/>
                      <a:r>
                        <a:rPr lang="en-US"/>
                        <a:t>MOSI</a:t>
                      </a:r>
                    </a:p>
                  </a:txBody>
                  <a:tcPr/>
                </a:tc>
                <a:extLst>
                  <a:ext uri="{0D108BD9-81ED-4DB2-BD59-A6C34878D82A}">
                    <a16:rowId xmlns:a16="http://schemas.microsoft.com/office/drawing/2014/main" val="1117181380"/>
                  </a:ext>
                </a:extLst>
              </a:tr>
              <a:tr h="183955">
                <a:tc>
                  <a:txBody>
                    <a:bodyPr/>
                    <a:lstStyle/>
                    <a:p>
                      <a:pPr algn="ctr"/>
                      <a:r>
                        <a:rPr lang="en-US"/>
                        <a:t>1</a:t>
                      </a:r>
                    </a:p>
                  </a:txBody>
                  <a:tcPr/>
                </a:tc>
                <a:tc>
                  <a:txBody>
                    <a:bodyPr/>
                    <a:lstStyle/>
                    <a:p>
                      <a:pPr algn="ctr"/>
                      <a:r>
                        <a:rPr lang="en-US"/>
                        <a:t>3</a:t>
                      </a:r>
                    </a:p>
                  </a:txBody>
                  <a:tcPr/>
                </a:tc>
                <a:tc>
                  <a:txBody>
                    <a:bodyPr/>
                    <a:lstStyle/>
                    <a:p>
                      <a:pPr algn="ctr"/>
                      <a:r>
                        <a:rPr lang="en-US"/>
                        <a:t>5</a:t>
                      </a:r>
                    </a:p>
                  </a:txBody>
                  <a:tcPr/>
                </a:tc>
                <a:extLst>
                  <a:ext uri="{0D108BD9-81ED-4DB2-BD59-A6C34878D82A}">
                    <a16:rowId xmlns:a16="http://schemas.microsoft.com/office/drawing/2014/main" val="2084700529"/>
                  </a:ext>
                </a:extLst>
              </a:tr>
              <a:tr h="183955">
                <a:tc>
                  <a:txBody>
                    <a:bodyPr/>
                    <a:lstStyle/>
                    <a:p>
                      <a:pPr algn="ctr"/>
                      <a:r>
                        <a:rPr lang="en-US"/>
                        <a:t>VCC</a:t>
                      </a:r>
                    </a:p>
                  </a:txBody>
                  <a:tcPr/>
                </a:tc>
                <a:tc>
                  <a:txBody>
                    <a:bodyPr/>
                    <a:lstStyle/>
                    <a:p>
                      <a:pPr algn="ctr"/>
                      <a:r>
                        <a:rPr lang="en-US"/>
                        <a:t>CS</a:t>
                      </a:r>
                    </a:p>
                  </a:txBody>
                  <a:tcPr/>
                </a:tc>
                <a:tc>
                  <a:txBody>
                    <a:bodyPr/>
                    <a:lstStyle/>
                    <a:p>
                      <a:pPr algn="ctr"/>
                      <a:r>
                        <a:rPr lang="en-US"/>
                        <a:t>MSIO</a:t>
                      </a:r>
                    </a:p>
                  </a:txBody>
                  <a:tcPr/>
                </a:tc>
                <a:extLst>
                  <a:ext uri="{0D108BD9-81ED-4DB2-BD59-A6C34878D82A}">
                    <a16:rowId xmlns:a16="http://schemas.microsoft.com/office/drawing/2014/main" val="3455816697"/>
                  </a:ext>
                </a:extLst>
              </a:tr>
            </a:tbl>
          </a:graphicData>
        </a:graphic>
      </p:graphicFrame>
      <p:sp>
        <p:nvSpPr>
          <p:cNvPr id="30" name="TextBox 29">
            <a:extLst>
              <a:ext uri="{FF2B5EF4-FFF2-40B4-BE49-F238E27FC236}">
                <a16:creationId xmlns:a16="http://schemas.microsoft.com/office/drawing/2014/main" id="{27848C8F-2CAF-4991-0D2F-0B4446127ABB}"/>
              </a:ext>
            </a:extLst>
          </p:cNvPr>
          <p:cNvSpPr txBox="1"/>
          <p:nvPr/>
        </p:nvSpPr>
        <p:spPr>
          <a:xfrm>
            <a:off x="7302358" y="3780204"/>
            <a:ext cx="428625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b="1">
                <a:solidFill>
                  <a:schemeClr val="accent4"/>
                </a:solidFill>
              </a:rPr>
              <a:t>J</a:t>
            </a:r>
            <a:r>
              <a:rPr kumimoji="0" lang="en-US" sz="1200" b="1" i="0" u="none" strike="noStrike" cap="none" spc="0" normalizeH="0" baseline="0">
                <a:ln>
                  <a:noFill/>
                </a:ln>
                <a:solidFill>
                  <a:schemeClr val="accent4"/>
                </a:solidFill>
                <a:effectLst/>
                <a:uFillTx/>
                <a:latin typeface="+mn-lt"/>
                <a:ea typeface="+mn-ea"/>
                <a:cs typeface="+mn-cs"/>
                <a:sym typeface="Helvetica Neue"/>
              </a:rPr>
              <a:t>12101 2X3 Header P</a:t>
            </a:r>
            <a:r>
              <a:rPr lang="en-US" sz="1200" b="1">
                <a:solidFill>
                  <a:schemeClr val="accent4"/>
                </a:solidFill>
              </a:rPr>
              <a:t>in Out</a:t>
            </a:r>
            <a:endParaRPr kumimoji="0" lang="en-US" sz="1200" b="1" i="0" u="none" strike="noStrike" cap="none" spc="0" normalizeH="0" baseline="0">
              <a:ln>
                <a:noFill/>
              </a:ln>
              <a:solidFill>
                <a:schemeClr val="accent4"/>
              </a:solidFill>
              <a:effectLst/>
              <a:uFillTx/>
              <a:latin typeface="+mn-lt"/>
              <a:ea typeface="+mn-ea"/>
              <a:cs typeface="+mn-cs"/>
              <a:sym typeface="Helvetica Neue"/>
            </a:endParaRPr>
          </a:p>
        </p:txBody>
      </p:sp>
      <p:sp>
        <p:nvSpPr>
          <p:cNvPr id="6" name="Rectangle 5">
            <a:extLst>
              <a:ext uri="{FF2B5EF4-FFF2-40B4-BE49-F238E27FC236}">
                <a16:creationId xmlns:a16="http://schemas.microsoft.com/office/drawing/2014/main" id="{6C1C53DB-1F27-1E10-47EE-E49E0B01327E}"/>
              </a:ext>
            </a:extLst>
          </p:cNvPr>
          <p:cNvSpPr/>
          <p:nvPr/>
        </p:nvSpPr>
        <p:spPr>
          <a:xfrm>
            <a:off x="4219986" y="765747"/>
            <a:ext cx="940443" cy="613182"/>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 name="Straight Arrow Connector 15">
            <a:extLst>
              <a:ext uri="{FF2B5EF4-FFF2-40B4-BE49-F238E27FC236}">
                <a16:creationId xmlns:a16="http://schemas.microsoft.com/office/drawing/2014/main" id="{6A50B37B-56AC-1A89-CB64-648BB0EBD98B}"/>
              </a:ext>
            </a:extLst>
          </p:cNvPr>
          <p:cNvCxnSpPr>
            <a:cxnSpLocks/>
          </p:cNvCxnSpPr>
          <p:nvPr/>
        </p:nvCxnSpPr>
        <p:spPr>
          <a:xfrm>
            <a:off x="5194700" y="1378929"/>
            <a:ext cx="1510748" cy="658593"/>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82047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3563E-709B-5355-EA16-E0F1A5F608A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B8AE7A1-1013-8FED-9568-D70DB71D74A3}"/>
              </a:ext>
            </a:extLst>
          </p:cNvPr>
          <p:cNvPicPr>
            <a:picLocks noChangeAspect="1"/>
          </p:cNvPicPr>
          <p:nvPr/>
        </p:nvPicPr>
        <p:blipFill>
          <a:blip r:embed="rId2"/>
          <a:stretch>
            <a:fillRect/>
          </a:stretch>
        </p:blipFill>
        <p:spPr>
          <a:xfrm>
            <a:off x="148069" y="851060"/>
            <a:ext cx="6376096" cy="5309824"/>
          </a:xfrm>
          <a:prstGeom prst="rect">
            <a:avLst/>
          </a:prstGeom>
        </p:spPr>
      </p:pic>
      <p:sp>
        <p:nvSpPr>
          <p:cNvPr id="5" name="Rectangle 1">
            <a:extLst>
              <a:ext uri="{FF2B5EF4-FFF2-40B4-BE49-F238E27FC236}">
                <a16:creationId xmlns:a16="http://schemas.microsoft.com/office/drawing/2014/main" id="{680599A4-CB21-E135-C34E-A672C1CC7672}"/>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355CB699-E6CD-1DE5-2877-6BD9958143A7}"/>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S-061 JBR Flash Programming Header</a:t>
            </a:r>
            <a:endParaRPr lang="en-US" sz="4000"/>
          </a:p>
        </p:txBody>
      </p:sp>
      <p:graphicFrame>
        <p:nvGraphicFramePr>
          <p:cNvPr id="29" name="Table 28">
            <a:extLst>
              <a:ext uri="{FF2B5EF4-FFF2-40B4-BE49-F238E27FC236}">
                <a16:creationId xmlns:a16="http://schemas.microsoft.com/office/drawing/2014/main" id="{0D86AF0C-9E8F-1C14-87A3-76F5AEB45FC7}"/>
              </a:ext>
            </a:extLst>
          </p:cNvPr>
          <p:cNvGraphicFramePr>
            <a:graphicFrameLocks noGrp="1"/>
          </p:cNvGraphicFramePr>
          <p:nvPr>
            <p:extLst>
              <p:ext uri="{D42A27DB-BD31-4B8C-83A1-F6EECF244321}">
                <p14:modId xmlns:p14="http://schemas.microsoft.com/office/powerpoint/2010/main" val="523302254"/>
              </p:ext>
            </p:extLst>
          </p:nvPr>
        </p:nvGraphicFramePr>
        <p:xfrm>
          <a:off x="6978018" y="4054289"/>
          <a:ext cx="3048000" cy="9753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987198976"/>
                    </a:ext>
                  </a:extLst>
                </a:gridCol>
                <a:gridCol w="1016000">
                  <a:extLst>
                    <a:ext uri="{9D8B030D-6E8A-4147-A177-3AD203B41FA5}">
                      <a16:colId xmlns:a16="http://schemas.microsoft.com/office/drawing/2014/main" val="2062299438"/>
                    </a:ext>
                  </a:extLst>
                </a:gridCol>
                <a:gridCol w="1016000">
                  <a:extLst>
                    <a:ext uri="{9D8B030D-6E8A-4147-A177-3AD203B41FA5}">
                      <a16:colId xmlns:a16="http://schemas.microsoft.com/office/drawing/2014/main" val="466570992"/>
                    </a:ext>
                  </a:extLst>
                </a:gridCol>
              </a:tblGrid>
              <a:tr h="183955">
                <a:tc>
                  <a:txBody>
                    <a:bodyPr/>
                    <a:lstStyle/>
                    <a:p>
                      <a:pPr algn="ctr"/>
                      <a:r>
                        <a:rPr lang="en-US"/>
                        <a:t>2</a:t>
                      </a:r>
                    </a:p>
                  </a:txBody>
                  <a:tcPr/>
                </a:tc>
                <a:tc>
                  <a:txBody>
                    <a:bodyPr/>
                    <a:lstStyle/>
                    <a:p>
                      <a:pPr algn="ctr"/>
                      <a:r>
                        <a:rPr lang="en-US"/>
                        <a:t>4</a:t>
                      </a:r>
                    </a:p>
                  </a:txBody>
                  <a:tcPr/>
                </a:tc>
                <a:tc>
                  <a:txBody>
                    <a:bodyPr/>
                    <a:lstStyle/>
                    <a:p>
                      <a:pPr algn="ctr"/>
                      <a:r>
                        <a:rPr lang="en-US"/>
                        <a:t>6</a:t>
                      </a:r>
                    </a:p>
                  </a:txBody>
                  <a:tcPr/>
                </a:tc>
                <a:extLst>
                  <a:ext uri="{0D108BD9-81ED-4DB2-BD59-A6C34878D82A}">
                    <a16:rowId xmlns:a16="http://schemas.microsoft.com/office/drawing/2014/main" val="3982997842"/>
                  </a:ext>
                </a:extLst>
              </a:tr>
              <a:tr h="183955">
                <a:tc>
                  <a:txBody>
                    <a:bodyPr/>
                    <a:lstStyle/>
                    <a:p>
                      <a:pPr algn="ctr"/>
                      <a:r>
                        <a:rPr lang="en-US"/>
                        <a:t>GND</a:t>
                      </a:r>
                    </a:p>
                  </a:txBody>
                  <a:tcPr/>
                </a:tc>
                <a:tc>
                  <a:txBody>
                    <a:bodyPr/>
                    <a:lstStyle/>
                    <a:p>
                      <a:pPr algn="ctr"/>
                      <a:r>
                        <a:rPr lang="en-US"/>
                        <a:t>CLK</a:t>
                      </a:r>
                    </a:p>
                  </a:txBody>
                  <a:tcPr/>
                </a:tc>
                <a:tc>
                  <a:txBody>
                    <a:bodyPr/>
                    <a:lstStyle/>
                    <a:p>
                      <a:pPr algn="ctr"/>
                      <a:r>
                        <a:rPr lang="en-US"/>
                        <a:t>MOSI</a:t>
                      </a:r>
                    </a:p>
                  </a:txBody>
                  <a:tcPr/>
                </a:tc>
                <a:extLst>
                  <a:ext uri="{0D108BD9-81ED-4DB2-BD59-A6C34878D82A}">
                    <a16:rowId xmlns:a16="http://schemas.microsoft.com/office/drawing/2014/main" val="1117181380"/>
                  </a:ext>
                </a:extLst>
              </a:tr>
              <a:tr h="183955">
                <a:tc>
                  <a:txBody>
                    <a:bodyPr/>
                    <a:lstStyle/>
                    <a:p>
                      <a:pPr algn="ctr"/>
                      <a:r>
                        <a:rPr lang="en-US"/>
                        <a:t>1</a:t>
                      </a:r>
                    </a:p>
                  </a:txBody>
                  <a:tcPr/>
                </a:tc>
                <a:tc>
                  <a:txBody>
                    <a:bodyPr/>
                    <a:lstStyle/>
                    <a:p>
                      <a:pPr algn="ctr"/>
                      <a:r>
                        <a:rPr lang="en-US"/>
                        <a:t>3</a:t>
                      </a:r>
                    </a:p>
                  </a:txBody>
                  <a:tcPr/>
                </a:tc>
                <a:tc>
                  <a:txBody>
                    <a:bodyPr/>
                    <a:lstStyle/>
                    <a:p>
                      <a:pPr algn="ctr"/>
                      <a:r>
                        <a:rPr lang="en-US"/>
                        <a:t>5</a:t>
                      </a:r>
                    </a:p>
                  </a:txBody>
                  <a:tcPr/>
                </a:tc>
                <a:extLst>
                  <a:ext uri="{0D108BD9-81ED-4DB2-BD59-A6C34878D82A}">
                    <a16:rowId xmlns:a16="http://schemas.microsoft.com/office/drawing/2014/main" val="2084700529"/>
                  </a:ext>
                </a:extLst>
              </a:tr>
              <a:tr h="183955">
                <a:tc>
                  <a:txBody>
                    <a:bodyPr/>
                    <a:lstStyle/>
                    <a:p>
                      <a:pPr algn="ctr"/>
                      <a:r>
                        <a:rPr lang="en-US"/>
                        <a:t>VCC</a:t>
                      </a:r>
                    </a:p>
                  </a:txBody>
                  <a:tcPr/>
                </a:tc>
                <a:tc>
                  <a:txBody>
                    <a:bodyPr/>
                    <a:lstStyle/>
                    <a:p>
                      <a:pPr algn="ctr"/>
                      <a:r>
                        <a:rPr lang="en-US"/>
                        <a:t>CS</a:t>
                      </a:r>
                    </a:p>
                  </a:txBody>
                  <a:tcPr/>
                </a:tc>
                <a:tc>
                  <a:txBody>
                    <a:bodyPr/>
                    <a:lstStyle/>
                    <a:p>
                      <a:pPr algn="ctr"/>
                      <a:r>
                        <a:rPr lang="en-US"/>
                        <a:t>MSIO</a:t>
                      </a:r>
                    </a:p>
                  </a:txBody>
                  <a:tcPr/>
                </a:tc>
                <a:extLst>
                  <a:ext uri="{0D108BD9-81ED-4DB2-BD59-A6C34878D82A}">
                    <a16:rowId xmlns:a16="http://schemas.microsoft.com/office/drawing/2014/main" val="3455816697"/>
                  </a:ext>
                </a:extLst>
              </a:tr>
            </a:tbl>
          </a:graphicData>
        </a:graphic>
      </p:graphicFrame>
      <p:sp>
        <p:nvSpPr>
          <p:cNvPr id="30" name="TextBox 29">
            <a:extLst>
              <a:ext uri="{FF2B5EF4-FFF2-40B4-BE49-F238E27FC236}">
                <a16:creationId xmlns:a16="http://schemas.microsoft.com/office/drawing/2014/main" id="{81879FDF-A60F-F7F7-E71F-2E6D4938CEE8}"/>
              </a:ext>
            </a:extLst>
          </p:cNvPr>
          <p:cNvSpPr txBox="1"/>
          <p:nvPr/>
        </p:nvSpPr>
        <p:spPr>
          <a:xfrm>
            <a:off x="7302358" y="3780204"/>
            <a:ext cx="428625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b="1">
                <a:solidFill>
                  <a:schemeClr val="accent4"/>
                </a:solidFill>
              </a:rPr>
              <a:t>J</a:t>
            </a:r>
            <a:r>
              <a:rPr kumimoji="0" lang="en-US" sz="1200" b="1" i="0" u="none" strike="noStrike" cap="none" spc="0" normalizeH="0" baseline="0">
                <a:ln>
                  <a:noFill/>
                </a:ln>
                <a:solidFill>
                  <a:schemeClr val="accent4"/>
                </a:solidFill>
                <a:effectLst/>
                <a:uFillTx/>
                <a:latin typeface="+mn-lt"/>
                <a:ea typeface="+mn-ea"/>
                <a:cs typeface="+mn-cs"/>
                <a:sym typeface="Helvetica Neue"/>
              </a:rPr>
              <a:t>12101 2X3 Header P</a:t>
            </a:r>
            <a:r>
              <a:rPr lang="en-US" sz="1200" b="1">
                <a:solidFill>
                  <a:schemeClr val="accent4"/>
                </a:solidFill>
              </a:rPr>
              <a:t>in Out</a:t>
            </a:r>
            <a:endParaRPr kumimoji="0" lang="en-US" sz="1200" b="1" i="0" u="none" strike="noStrike" cap="none" spc="0" normalizeH="0" baseline="0">
              <a:ln>
                <a:noFill/>
              </a:ln>
              <a:solidFill>
                <a:schemeClr val="accent4"/>
              </a:solidFill>
              <a:effectLst/>
              <a:uFillTx/>
              <a:latin typeface="+mn-lt"/>
              <a:ea typeface="+mn-ea"/>
              <a:cs typeface="+mn-cs"/>
              <a:sym typeface="Helvetica Neue"/>
            </a:endParaRPr>
          </a:p>
        </p:txBody>
      </p:sp>
      <p:sp>
        <p:nvSpPr>
          <p:cNvPr id="6" name="Rectangle 5">
            <a:extLst>
              <a:ext uri="{FF2B5EF4-FFF2-40B4-BE49-F238E27FC236}">
                <a16:creationId xmlns:a16="http://schemas.microsoft.com/office/drawing/2014/main" id="{DD37F592-F03F-5F52-AE18-3F225E275C7E}"/>
              </a:ext>
            </a:extLst>
          </p:cNvPr>
          <p:cNvSpPr/>
          <p:nvPr/>
        </p:nvSpPr>
        <p:spPr>
          <a:xfrm>
            <a:off x="4546224" y="866579"/>
            <a:ext cx="875411" cy="658592"/>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13" name="Group 12">
            <a:extLst>
              <a:ext uri="{FF2B5EF4-FFF2-40B4-BE49-F238E27FC236}">
                <a16:creationId xmlns:a16="http://schemas.microsoft.com/office/drawing/2014/main" id="{87906C80-08D6-D0FF-FFE9-8818A8BB71E6}"/>
              </a:ext>
            </a:extLst>
          </p:cNvPr>
          <p:cNvGrpSpPr/>
          <p:nvPr/>
        </p:nvGrpSpPr>
        <p:grpSpPr>
          <a:xfrm>
            <a:off x="6726851" y="866579"/>
            <a:ext cx="3550333" cy="2852027"/>
            <a:chOff x="6970519" y="885575"/>
            <a:chExt cx="3550333" cy="2852027"/>
          </a:xfrm>
        </p:grpSpPr>
        <p:pic>
          <p:nvPicPr>
            <p:cNvPr id="19" name="Picture 18">
              <a:extLst>
                <a:ext uri="{FF2B5EF4-FFF2-40B4-BE49-F238E27FC236}">
                  <a16:creationId xmlns:a16="http://schemas.microsoft.com/office/drawing/2014/main" id="{350D543F-979A-18A2-7635-A899C3644DC8}"/>
                </a:ext>
              </a:extLst>
            </p:cNvPr>
            <p:cNvPicPr>
              <a:picLocks noChangeAspect="1"/>
            </p:cNvPicPr>
            <p:nvPr/>
          </p:nvPicPr>
          <p:blipFill>
            <a:blip r:embed="rId3"/>
            <a:stretch>
              <a:fillRect/>
            </a:stretch>
          </p:blipFill>
          <p:spPr>
            <a:xfrm>
              <a:off x="6970519" y="885575"/>
              <a:ext cx="3550333" cy="2852027"/>
            </a:xfrm>
            <a:prstGeom prst="rect">
              <a:avLst/>
            </a:prstGeom>
          </p:spPr>
        </p:pic>
        <p:sp>
          <p:nvSpPr>
            <p:cNvPr id="2" name="Rectangle 1">
              <a:extLst>
                <a:ext uri="{FF2B5EF4-FFF2-40B4-BE49-F238E27FC236}">
                  <a16:creationId xmlns:a16="http://schemas.microsoft.com/office/drawing/2014/main" id="{9AD6D839-AD6C-6CF7-8385-E2FCF8ACA9A2}"/>
                </a:ext>
              </a:extLst>
            </p:cNvPr>
            <p:cNvSpPr/>
            <p:nvPr/>
          </p:nvSpPr>
          <p:spPr>
            <a:xfrm>
              <a:off x="8443337" y="2562114"/>
              <a:ext cx="778699" cy="458789"/>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3DF44856-A559-9CBB-190F-BC268B675F59}"/>
                </a:ext>
              </a:extLst>
            </p:cNvPr>
            <p:cNvSpPr txBox="1"/>
            <p:nvPr/>
          </p:nvSpPr>
          <p:spPr>
            <a:xfrm>
              <a:off x="8317273" y="2549134"/>
              <a:ext cx="83356"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1100" b="1" i="0" u="none" strike="noStrike" cap="none" spc="0" normalizeH="0" baseline="0">
                  <a:ln>
                    <a:noFill/>
                  </a:ln>
                  <a:solidFill>
                    <a:srgbClr val="FF0000"/>
                  </a:solidFill>
                  <a:effectLst/>
                  <a:uFillTx/>
                  <a:latin typeface="+mn-lt"/>
                  <a:ea typeface="+mn-ea"/>
                  <a:cs typeface="+mn-cs"/>
                  <a:sym typeface="Helvetica Neue"/>
                </a:rPr>
                <a:t>1</a:t>
              </a:r>
            </a:p>
            <a:p>
              <a:pPr marL="0" marR="0" indent="0" algn="l" defTabSz="2438338" rtl="0" fontAlgn="auto" latinLnBrk="0" hangingPunct="0">
                <a:lnSpc>
                  <a:spcPct val="100000"/>
                </a:lnSpc>
                <a:spcBef>
                  <a:spcPts val="0"/>
                </a:spcBef>
                <a:spcAft>
                  <a:spcPts val="0"/>
                </a:spcAft>
                <a:buClrTx/>
                <a:buSzTx/>
                <a:buFontTx/>
                <a:buNone/>
                <a:tabLst/>
              </a:pPr>
              <a:r>
                <a:rPr lang="en-US" altLang="zh-TW" sz="1100" b="1">
                  <a:solidFill>
                    <a:srgbClr val="FF0000"/>
                  </a:solidFill>
                </a:rPr>
                <a:t>3</a:t>
              </a:r>
            </a:p>
            <a:p>
              <a:pPr marL="0" marR="0" indent="0" algn="l" defTabSz="2438338" rtl="0" fontAlgn="auto" latinLnBrk="0" hangingPunct="0">
                <a:lnSpc>
                  <a:spcPct val="100000"/>
                </a:lnSpc>
                <a:spcBef>
                  <a:spcPts val="0"/>
                </a:spcBef>
                <a:spcAft>
                  <a:spcPts val="0"/>
                </a:spcAft>
                <a:buClrTx/>
                <a:buSzTx/>
                <a:buFontTx/>
                <a:buNone/>
                <a:tabLst/>
              </a:pPr>
              <a:r>
                <a:rPr kumimoji="0" lang="en-US" altLang="zh-TW" sz="1100" b="1" i="0" u="none" strike="noStrike" cap="none" spc="0" normalizeH="0" baseline="0">
                  <a:ln>
                    <a:noFill/>
                  </a:ln>
                  <a:solidFill>
                    <a:srgbClr val="FF0000"/>
                  </a:solidFill>
                  <a:effectLst/>
                  <a:uFillTx/>
                  <a:latin typeface="+mn-lt"/>
                  <a:ea typeface="+mn-ea"/>
                  <a:cs typeface="+mn-cs"/>
                  <a:sym typeface="Helvetica Neue"/>
                </a:rPr>
                <a:t>5</a:t>
              </a:r>
              <a:endParaRPr kumimoji="0" lang="en-US" sz="1100" b="1" i="0" u="none" strike="noStrike" cap="none" spc="0" normalizeH="0" baseline="0">
                <a:ln>
                  <a:noFill/>
                </a:ln>
                <a:solidFill>
                  <a:srgbClr val="FF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35E9BD2B-E587-2884-3358-DACBF350859C}"/>
                </a:ext>
              </a:extLst>
            </p:cNvPr>
            <p:cNvSpPr txBox="1"/>
            <p:nvPr/>
          </p:nvSpPr>
          <p:spPr>
            <a:xfrm>
              <a:off x="9264830" y="2539299"/>
              <a:ext cx="83356"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altLang="zh-TW" sz="1100" b="1">
                  <a:solidFill>
                    <a:srgbClr val="FF0000"/>
                  </a:solidFill>
                </a:rPr>
                <a:t>2</a:t>
              </a:r>
              <a:endParaRPr kumimoji="0" lang="en-US" altLang="zh-TW" sz="1100" b="1" i="0" u="none" strike="noStrike" cap="none" spc="0" normalizeH="0" baseline="0">
                <a:ln>
                  <a:noFill/>
                </a:ln>
                <a:solidFill>
                  <a:srgbClr val="FF0000"/>
                </a:solidFill>
                <a:effectLst/>
                <a:uFillTx/>
                <a:latin typeface="+mn-lt"/>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lang="en-US" altLang="zh-TW" sz="1100" b="1">
                  <a:solidFill>
                    <a:srgbClr val="FF0000"/>
                  </a:solidFill>
                </a:rPr>
                <a:t>4</a:t>
              </a:r>
            </a:p>
            <a:p>
              <a:pPr marL="0" marR="0" indent="0" algn="l" defTabSz="2438338" rtl="0" fontAlgn="auto" latinLnBrk="0" hangingPunct="0">
                <a:lnSpc>
                  <a:spcPct val="100000"/>
                </a:lnSpc>
                <a:spcBef>
                  <a:spcPts val="0"/>
                </a:spcBef>
                <a:spcAft>
                  <a:spcPts val="0"/>
                </a:spcAft>
                <a:buClrTx/>
                <a:buSzTx/>
                <a:buFontTx/>
                <a:buNone/>
                <a:tabLst/>
              </a:pPr>
              <a:r>
                <a:rPr kumimoji="0" lang="en-US" altLang="zh-TW" sz="1100" b="1" i="0" u="none" strike="noStrike" cap="none" spc="0" normalizeH="0" baseline="0">
                  <a:ln>
                    <a:noFill/>
                  </a:ln>
                  <a:solidFill>
                    <a:srgbClr val="FF0000"/>
                  </a:solidFill>
                  <a:effectLst/>
                  <a:uFillTx/>
                  <a:latin typeface="+mn-lt"/>
                  <a:ea typeface="+mn-ea"/>
                  <a:cs typeface="+mn-cs"/>
                  <a:sym typeface="Helvetica Neue"/>
                </a:rPr>
                <a:t>6</a:t>
              </a:r>
              <a:endParaRPr kumimoji="0" lang="en-US" sz="1100" b="1" i="0" u="none" strike="noStrike" cap="none" spc="0" normalizeH="0" baseline="0">
                <a:ln>
                  <a:noFill/>
                </a:ln>
                <a:solidFill>
                  <a:srgbClr val="FF0000"/>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5FEBF621-B853-9AAB-8880-652BC4EB4591}"/>
                </a:ext>
              </a:extLst>
            </p:cNvPr>
            <p:cNvSpPr txBox="1"/>
            <p:nvPr/>
          </p:nvSpPr>
          <p:spPr>
            <a:xfrm>
              <a:off x="8371957" y="2231522"/>
              <a:ext cx="89287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2000" b="0" i="0" u="none" strike="noStrike" cap="none" spc="0" normalizeH="0" baseline="0">
                  <a:ln>
                    <a:noFill/>
                  </a:ln>
                  <a:solidFill>
                    <a:srgbClr val="FF0000"/>
                  </a:solidFill>
                  <a:effectLst/>
                  <a:uFillTx/>
                  <a:latin typeface="+mn-lt"/>
                  <a:ea typeface="+mn-ea"/>
                  <a:cs typeface="+mn-cs"/>
                  <a:sym typeface="Helvetica Neue"/>
                </a:rPr>
                <a:t>J12101</a:t>
              </a:r>
              <a:endParaRPr kumimoji="0" lang="en-US" sz="2000" b="0" i="0" u="none" strike="noStrike" cap="none" spc="0" normalizeH="0" baseline="0">
                <a:ln>
                  <a:noFill/>
                </a:ln>
                <a:solidFill>
                  <a:srgbClr val="FF0000"/>
                </a:solidFill>
                <a:effectLst/>
                <a:uFillTx/>
                <a:latin typeface="+mn-lt"/>
                <a:ea typeface="+mn-ea"/>
                <a:cs typeface="+mn-cs"/>
                <a:sym typeface="Helvetica Neue"/>
              </a:endParaRPr>
            </a:p>
          </p:txBody>
        </p:sp>
      </p:grpSp>
      <p:cxnSp>
        <p:nvCxnSpPr>
          <p:cNvPr id="16" name="Straight Arrow Connector 15">
            <a:extLst>
              <a:ext uri="{FF2B5EF4-FFF2-40B4-BE49-F238E27FC236}">
                <a16:creationId xmlns:a16="http://schemas.microsoft.com/office/drawing/2014/main" id="{6436C4F3-C1DA-1990-6B2E-6DC81DD3665C}"/>
              </a:ext>
            </a:extLst>
          </p:cNvPr>
          <p:cNvCxnSpPr>
            <a:cxnSpLocks/>
          </p:cNvCxnSpPr>
          <p:nvPr/>
        </p:nvCxnSpPr>
        <p:spPr>
          <a:xfrm>
            <a:off x="5467270" y="1608667"/>
            <a:ext cx="1510748" cy="658593"/>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20137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DD19F-E476-6070-C223-F33FB65E8172}"/>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F6FCEF0F-F6D7-73A7-2AAD-945B82B56CEA}"/>
              </a:ext>
            </a:extLst>
          </p:cNvPr>
          <p:cNvSpPr/>
          <p:nvPr/>
        </p:nvSpPr>
        <p:spPr>
          <a:xfrm>
            <a:off x="170440" y="1125978"/>
            <a:ext cx="11589760" cy="2188676"/>
          </a:xfrm>
          <a:prstGeom prst="rect">
            <a:avLst/>
          </a:prstGeom>
        </p:spPr>
        <p:txBody>
          <a:bodyPr wrap="square">
            <a:spAutoFit/>
          </a:bodyPr>
          <a:lstStyle/>
          <a:p>
            <a:pPr marL="381154" indent="-380981">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Brown Bear AIC offers a flash socket on AIC, and flash ROM is installed in it. See below picture.</a:t>
            </a:r>
          </a:p>
          <a:p>
            <a:pPr marL="173" indent="-380981">
              <a:spcBef>
                <a:spcPts val="4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Please remove it from socket and flash it by </a:t>
            </a:r>
            <a:r>
              <a:rPr lang="en-US" sz="1600" err="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dediprog</a:t>
            </a:r>
            <a:r>
              <a:rPr lang="en-US"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and applicable flash socket. The flash size is SOIC-8 150-mil</a:t>
            </a:r>
          </a:p>
          <a:p>
            <a:pPr marL="381154" indent="-380981">
              <a:spcBef>
                <a:spcPts val="400"/>
              </a:spcBef>
              <a:buFont typeface="Arial" panose="020B0604020202020204" pitchFamily="34" charset="0"/>
              <a:buChar char="•"/>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173">
              <a:spcBef>
                <a:spcPts val="400"/>
              </a:spcBef>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381146" indent="-380973">
              <a:spcBef>
                <a:spcPts val="400"/>
              </a:spcBef>
              <a:buFont typeface="Arial" panose="020B0604020202020204" pitchFamily="34" charset="0"/>
              <a:buChar char="•"/>
            </a:pPr>
            <a:endParaRPr lang="en-US" sz="1867"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a:p>
            <a:pPr marL="990526" lvl="1" indent="-380973">
              <a:spcBef>
                <a:spcPts val="800"/>
              </a:spcBef>
              <a:buFont typeface="Arial" panose="020B0604020202020204" pitchFamily="34" charset="0"/>
              <a:buChar char="•"/>
            </a:pPr>
            <a:endParaRPr lang="en-US" sz="1867">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5" name="Rectangle 1">
            <a:extLst>
              <a:ext uri="{FF2B5EF4-FFF2-40B4-BE49-F238E27FC236}">
                <a16:creationId xmlns:a16="http://schemas.microsoft.com/office/drawing/2014/main" id="{655FE594-6E82-26E6-675A-271B07D865E4}"/>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25A0682C-EA9D-B225-BA04-522FA6007A65}"/>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Brown Bear Flash Programming</a:t>
            </a:r>
            <a:endParaRPr lang="en-US" sz="2400"/>
          </a:p>
        </p:txBody>
      </p:sp>
      <p:pic>
        <p:nvPicPr>
          <p:cNvPr id="3" name="Picture 2">
            <a:extLst>
              <a:ext uri="{FF2B5EF4-FFF2-40B4-BE49-F238E27FC236}">
                <a16:creationId xmlns:a16="http://schemas.microsoft.com/office/drawing/2014/main" id="{4C741C2D-B19F-E0CF-1524-D8C04E14CC6F}"/>
              </a:ext>
            </a:extLst>
          </p:cNvPr>
          <p:cNvPicPr>
            <a:picLocks noChangeAspect="1"/>
          </p:cNvPicPr>
          <p:nvPr/>
        </p:nvPicPr>
        <p:blipFill>
          <a:blip r:embed="rId2"/>
          <a:stretch>
            <a:fillRect/>
          </a:stretch>
        </p:blipFill>
        <p:spPr>
          <a:xfrm>
            <a:off x="609600" y="1856159"/>
            <a:ext cx="7895004" cy="4473328"/>
          </a:xfrm>
          <a:prstGeom prst="rect">
            <a:avLst/>
          </a:prstGeom>
        </p:spPr>
      </p:pic>
      <p:sp>
        <p:nvSpPr>
          <p:cNvPr id="4" name="Rectangle 3">
            <a:extLst>
              <a:ext uri="{FF2B5EF4-FFF2-40B4-BE49-F238E27FC236}">
                <a16:creationId xmlns:a16="http://schemas.microsoft.com/office/drawing/2014/main" id="{BA43FAC1-EF31-C465-7324-D1B47D5424F1}"/>
              </a:ext>
            </a:extLst>
          </p:cNvPr>
          <p:cNvSpPr/>
          <p:nvPr/>
        </p:nvSpPr>
        <p:spPr>
          <a:xfrm>
            <a:off x="4948548" y="4508627"/>
            <a:ext cx="718921" cy="506994"/>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8" name="Straight Arrow Connector 7">
            <a:extLst>
              <a:ext uri="{FF2B5EF4-FFF2-40B4-BE49-F238E27FC236}">
                <a16:creationId xmlns:a16="http://schemas.microsoft.com/office/drawing/2014/main" id="{123AB8B0-FF1A-F9DE-B794-FBC69473DC07}"/>
              </a:ext>
            </a:extLst>
          </p:cNvPr>
          <p:cNvCxnSpPr/>
          <p:nvPr/>
        </p:nvCxnSpPr>
        <p:spPr>
          <a:xfrm flipH="1" flipV="1">
            <a:off x="5694630" y="4906978"/>
            <a:ext cx="3793402" cy="407406"/>
          </a:xfrm>
          <a:prstGeom prst="straightConnector1">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6EC76170-2C19-D372-D234-1E7FB1241052}"/>
              </a:ext>
            </a:extLst>
          </p:cNvPr>
          <p:cNvSpPr txBox="1"/>
          <p:nvPr/>
        </p:nvSpPr>
        <p:spPr>
          <a:xfrm>
            <a:off x="8778666" y="5406437"/>
            <a:ext cx="270747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chemeClr val="tx1"/>
                </a:solidFill>
                <a:effectLst/>
                <a:uFillTx/>
                <a:latin typeface="+mn-lt"/>
                <a:ea typeface="+mn-ea"/>
                <a:cs typeface="+mn-cs"/>
                <a:sym typeface="Helvetica Neue"/>
              </a:rPr>
              <a:t>Remove flash from socket</a:t>
            </a:r>
          </a:p>
        </p:txBody>
      </p:sp>
    </p:spTree>
    <p:extLst>
      <p:ext uri="{BB962C8B-B14F-4D97-AF65-F5344CB8AC3E}">
        <p14:creationId xmlns:p14="http://schemas.microsoft.com/office/powerpoint/2010/main" val="281772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73CA368-5103-BB12-0FC8-103E592E5A5C}"/>
              </a:ext>
            </a:extLst>
          </p:cNvPr>
          <p:cNvGrpSpPr/>
          <p:nvPr/>
        </p:nvGrpSpPr>
        <p:grpSpPr>
          <a:xfrm>
            <a:off x="5325358" y="3720836"/>
            <a:ext cx="5009355" cy="2829320"/>
            <a:chOff x="767566" y="3646488"/>
            <a:chExt cx="5009355" cy="2829320"/>
          </a:xfrm>
        </p:grpSpPr>
        <p:pic>
          <p:nvPicPr>
            <p:cNvPr id="6" name="Picture 5">
              <a:extLst>
                <a:ext uri="{FF2B5EF4-FFF2-40B4-BE49-F238E27FC236}">
                  <a16:creationId xmlns:a16="http://schemas.microsoft.com/office/drawing/2014/main" id="{C797EDD5-F311-CA7D-3696-F47CB011B773}"/>
                </a:ext>
              </a:extLst>
            </p:cNvPr>
            <p:cNvPicPr>
              <a:picLocks noChangeAspect="1"/>
            </p:cNvPicPr>
            <p:nvPr/>
          </p:nvPicPr>
          <p:blipFill>
            <a:blip r:embed="rId3"/>
            <a:stretch>
              <a:fillRect/>
            </a:stretch>
          </p:blipFill>
          <p:spPr>
            <a:xfrm>
              <a:off x="767566" y="3646488"/>
              <a:ext cx="3467584" cy="1352739"/>
            </a:xfrm>
            <a:prstGeom prst="rect">
              <a:avLst/>
            </a:prstGeom>
          </p:spPr>
        </p:pic>
        <p:pic>
          <p:nvPicPr>
            <p:cNvPr id="7" name="Picture 6">
              <a:extLst>
                <a:ext uri="{FF2B5EF4-FFF2-40B4-BE49-F238E27FC236}">
                  <a16:creationId xmlns:a16="http://schemas.microsoft.com/office/drawing/2014/main" id="{23268567-E6E9-57EF-F7BA-5BE2DFE2C74E}"/>
                </a:ext>
              </a:extLst>
            </p:cNvPr>
            <p:cNvPicPr>
              <a:picLocks noChangeAspect="1"/>
            </p:cNvPicPr>
            <p:nvPr/>
          </p:nvPicPr>
          <p:blipFill>
            <a:blip r:embed="rId4"/>
            <a:stretch>
              <a:fillRect/>
            </a:stretch>
          </p:blipFill>
          <p:spPr>
            <a:xfrm>
              <a:off x="845952" y="4999227"/>
              <a:ext cx="3286584" cy="1457528"/>
            </a:xfrm>
            <a:prstGeom prst="rect">
              <a:avLst/>
            </a:prstGeom>
          </p:spPr>
        </p:pic>
        <p:pic>
          <p:nvPicPr>
            <p:cNvPr id="10" name="Picture 9">
              <a:extLst>
                <a:ext uri="{FF2B5EF4-FFF2-40B4-BE49-F238E27FC236}">
                  <a16:creationId xmlns:a16="http://schemas.microsoft.com/office/drawing/2014/main" id="{935F3BA6-46D7-97F4-86EB-6FC6E23EC164}"/>
                </a:ext>
              </a:extLst>
            </p:cNvPr>
            <p:cNvPicPr>
              <a:picLocks noChangeAspect="1"/>
            </p:cNvPicPr>
            <p:nvPr/>
          </p:nvPicPr>
          <p:blipFill>
            <a:blip r:embed="rId5"/>
            <a:stretch>
              <a:fillRect/>
            </a:stretch>
          </p:blipFill>
          <p:spPr>
            <a:xfrm>
              <a:off x="3795444" y="3646488"/>
              <a:ext cx="1981477" cy="2829320"/>
            </a:xfrm>
            <a:prstGeom prst="rect">
              <a:avLst/>
            </a:prstGeom>
          </p:spPr>
        </p:pic>
        <p:sp>
          <p:nvSpPr>
            <p:cNvPr id="4" name="Rectangle 3">
              <a:extLst>
                <a:ext uri="{FF2B5EF4-FFF2-40B4-BE49-F238E27FC236}">
                  <a16:creationId xmlns:a16="http://schemas.microsoft.com/office/drawing/2014/main" id="{BD5A5C2E-1B83-C727-D878-AF65E2D3109E}"/>
                </a:ext>
              </a:extLst>
            </p:cNvPr>
            <p:cNvSpPr/>
            <p:nvPr/>
          </p:nvSpPr>
          <p:spPr>
            <a:xfrm>
              <a:off x="4235150" y="3892555"/>
              <a:ext cx="1021491" cy="720078"/>
            </a:xfrm>
            <a:prstGeom prst="rect">
              <a:avLst/>
            </a:prstGeom>
            <a:noFill/>
            <a:ln w="127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8" name="Content Placeholder 3">
            <a:extLst>
              <a:ext uri="{FF2B5EF4-FFF2-40B4-BE49-F238E27FC236}">
                <a16:creationId xmlns:a16="http://schemas.microsoft.com/office/drawing/2014/main" id="{4D188BB8-638D-4951-94BB-D2B2D9AEBF83}"/>
              </a:ext>
            </a:extLst>
          </p:cNvPr>
          <p:cNvSpPr>
            <a:spLocks noGrp="1"/>
          </p:cNvSpPr>
          <p:nvPr>
            <p:ph sz="quarter" idx="13"/>
          </p:nvPr>
        </p:nvSpPr>
        <p:spPr>
          <a:xfrm>
            <a:off x="428669" y="825856"/>
            <a:ext cx="11003819" cy="4005487"/>
          </a:xfrm>
        </p:spPr>
        <p:txBody>
          <a:bodyPr>
            <a:normAutofit/>
          </a:bodyPr>
          <a:lstStyle/>
          <a:p>
            <a:pPr algn="just"/>
            <a:r>
              <a:rPr lang="en-US" altLang="zh-TW" sz="1400"/>
              <a:t>See the table for PD configuration on each sku.</a:t>
            </a:r>
          </a:p>
          <a:p>
            <a:pPr algn="just"/>
            <a:endParaRPr lang="en-US" altLang="zh-TW" sz="1400"/>
          </a:p>
          <a:p>
            <a:pPr algn="just"/>
            <a:endParaRPr lang="en-US" altLang="zh-TW" sz="1400"/>
          </a:p>
          <a:p>
            <a:pPr algn="just"/>
            <a:endParaRPr lang="en-US" altLang="zh-TW" sz="1400"/>
          </a:p>
          <a:p>
            <a:pPr algn="just"/>
            <a:r>
              <a:rPr lang="en-US" altLang="zh-TW" sz="1400"/>
              <a:t>We use RVP power to program PD FW, so please insert TCSS modules or Brown Bear AIC + PD AIC into RVP for FW programming</a:t>
            </a:r>
            <a:endParaRPr lang="en-US" sz="1400"/>
          </a:p>
          <a:p>
            <a:pPr algn="just"/>
            <a:r>
              <a:rPr lang="en-US" sz="1400"/>
              <a:t>EC-PD I2C is available on HDR on RVPAIC. Please check the pinout in following pages and connect  I2C_SCL, I2C_SDA, GND to Aardvark</a:t>
            </a:r>
          </a:p>
          <a:p>
            <a:pPr algn="just"/>
            <a:r>
              <a:rPr lang="en-US" sz="1400"/>
              <a:t>This PD controller FW could be programmed by using Aardvark I2C host, please refer to BKM below for detail steps. </a:t>
            </a:r>
          </a:p>
          <a:p>
            <a:pPr algn="just" rtl="0"/>
            <a:r>
              <a:rPr lang="en-US" sz="1400"/>
              <a:t>Programming guidelines for TI66994 &amp; TI669982: </a:t>
            </a:r>
            <a:r>
              <a:rPr kumimoji="0" lang="en-US" altLang="en-US" sz="1400" b="0" i="0" u="none" strike="noStrike" cap="none" normalizeH="0" baseline="0">
                <a:ln>
                  <a:noFill/>
                </a:ln>
                <a:solidFill>
                  <a:schemeClr val="tx1"/>
                </a:solidFill>
                <a:effectLst/>
                <a:latin typeface="Arial" panose="020B0604020202020204" pitchFamily="34" charset="0"/>
                <a:hlinkClick r:id="rId6"/>
              </a:rPr>
              <a:t>BKM_Tomcat_PD_FW_Update.pdf</a:t>
            </a:r>
            <a:endParaRPr kumimoji="0" lang="en-US" altLang="en-US" sz="1400" b="0" i="0" u="none" strike="noStrike" cap="none" normalizeH="0" baseline="0">
              <a:ln>
                <a:noFill/>
              </a:ln>
              <a:solidFill>
                <a:schemeClr val="tx1"/>
              </a:solidFill>
              <a:effectLst/>
              <a:latin typeface="Arial" panose="020B0604020202020204" pitchFamily="34" charset="0"/>
            </a:endParaRPr>
          </a:p>
          <a:p>
            <a:pPr algn="just"/>
            <a:endParaRPr lang="en-US" sz="1800"/>
          </a:p>
        </p:txBody>
      </p:sp>
      <p:sp>
        <p:nvSpPr>
          <p:cNvPr id="3" name="Title 2"/>
          <p:cNvSpPr>
            <a:spLocks noGrp="1"/>
          </p:cNvSpPr>
          <p:nvPr>
            <p:ph type="title"/>
          </p:nvPr>
        </p:nvSpPr>
        <p:spPr>
          <a:xfrm>
            <a:off x="594090" y="157343"/>
            <a:ext cx="11003819" cy="600569"/>
          </a:xfrm>
          <a:ln w="12700">
            <a:miter lim="400000"/>
          </a:ln>
        </p:spPr>
        <p:txBody>
          <a:bodyPr lIns="0" tIns="0" rIns="0" bIns="0">
            <a:noAutofit/>
          </a:bodyPr>
          <a:lstStyle/>
          <a:p>
            <a:pPr rtl="0"/>
            <a:r>
              <a:rPr lang="en-US">
                <a:sym typeface="Helvetica Neue"/>
              </a:rPr>
              <a:t>PD Controller FW Programming</a:t>
            </a:r>
          </a:p>
        </p:txBody>
      </p:sp>
      <p:graphicFrame>
        <p:nvGraphicFramePr>
          <p:cNvPr id="15" name="Table 14">
            <a:extLst>
              <a:ext uri="{FF2B5EF4-FFF2-40B4-BE49-F238E27FC236}">
                <a16:creationId xmlns:a16="http://schemas.microsoft.com/office/drawing/2014/main" id="{08506DEA-8C2A-9A74-54C4-8FEB7BFE8EB6}"/>
              </a:ext>
            </a:extLst>
          </p:cNvPr>
          <p:cNvGraphicFramePr>
            <a:graphicFrameLocks noGrp="1"/>
          </p:cNvGraphicFramePr>
          <p:nvPr>
            <p:extLst>
              <p:ext uri="{D42A27DB-BD31-4B8C-83A1-F6EECF244321}">
                <p14:modId xmlns:p14="http://schemas.microsoft.com/office/powerpoint/2010/main" val="3198861899"/>
              </p:ext>
            </p:extLst>
          </p:nvPr>
        </p:nvGraphicFramePr>
        <p:xfrm>
          <a:off x="438395" y="1130009"/>
          <a:ext cx="10972803" cy="930126"/>
        </p:xfrm>
        <a:graphic>
          <a:graphicData uri="http://schemas.openxmlformats.org/drawingml/2006/table">
            <a:tbl>
              <a:tblPr/>
              <a:tblGrid>
                <a:gridCol w="895529">
                  <a:extLst>
                    <a:ext uri="{9D8B030D-6E8A-4147-A177-3AD203B41FA5}">
                      <a16:colId xmlns:a16="http://schemas.microsoft.com/office/drawing/2014/main" val="2328838060"/>
                    </a:ext>
                  </a:extLst>
                </a:gridCol>
                <a:gridCol w="1564602">
                  <a:extLst>
                    <a:ext uri="{9D8B030D-6E8A-4147-A177-3AD203B41FA5}">
                      <a16:colId xmlns:a16="http://schemas.microsoft.com/office/drawing/2014/main" val="613874386"/>
                    </a:ext>
                  </a:extLst>
                </a:gridCol>
                <a:gridCol w="1564602">
                  <a:extLst>
                    <a:ext uri="{9D8B030D-6E8A-4147-A177-3AD203B41FA5}">
                      <a16:colId xmlns:a16="http://schemas.microsoft.com/office/drawing/2014/main" val="2295584232"/>
                    </a:ext>
                  </a:extLst>
                </a:gridCol>
                <a:gridCol w="1389614">
                  <a:extLst>
                    <a:ext uri="{9D8B030D-6E8A-4147-A177-3AD203B41FA5}">
                      <a16:colId xmlns:a16="http://schemas.microsoft.com/office/drawing/2014/main" val="1061165132"/>
                    </a:ext>
                  </a:extLst>
                </a:gridCol>
                <a:gridCol w="1544836">
                  <a:extLst>
                    <a:ext uri="{9D8B030D-6E8A-4147-A177-3AD203B41FA5}">
                      <a16:colId xmlns:a16="http://schemas.microsoft.com/office/drawing/2014/main" val="806099931"/>
                    </a:ext>
                  </a:extLst>
                </a:gridCol>
                <a:gridCol w="1234392">
                  <a:extLst>
                    <a:ext uri="{9D8B030D-6E8A-4147-A177-3AD203B41FA5}">
                      <a16:colId xmlns:a16="http://schemas.microsoft.com/office/drawing/2014/main" val="4275251293"/>
                    </a:ext>
                  </a:extLst>
                </a:gridCol>
                <a:gridCol w="1389614">
                  <a:extLst>
                    <a:ext uri="{9D8B030D-6E8A-4147-A177-3AD203B41FA5}">
                      <a16:colId xmlns:a16="http://schemas.microsoft.com/office/drawing/2014/main" val="362891774"/>
                    </a:ext>
                  </a:extLst>
                </a:gridCol>
                <a:gridCol w="1389614">
                  <a:extLst>
                    <a:ext uri="{9D8B030D-6E8A-4147-A177-3AD203B41FA5}">
                      <a16:colId xmlns:a16="http://schemas.microsoft.com/office/drawing/2014/main" val="3212791578"/>
                    </a:ext>
                  </a:extLst>
                </a:gridCol>
              </a:tblGrid>
              <a:tr h="308803">
                <a:tc>
                  <a:txBody>
                    <a:bodyPr/>
                    <a:lstStyle/>
                    <a:p>
                      <a:pPr algn="ctr" fontAlgn="ctr"/>
                      <a:r>
                        <a:rPr lang="en-US" sz="900" b="1" i="0" u="none" strike="noStrike">
                          <a:solidFill>
                            <a:srgbClr val="FFFFFF"/>
                          </a:solidFill>
                          <a:effectLst/>
                          <a:latin typeface="Intel Clear" panose="020B0604020203020204" pitchFamily="34" charset="0"/>
                        </a:rPr>
                        <a:t>SKU</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1" i="0" u="none" strike="noStrike">
                          <a:solidFill>
                            <a:schemeClr val="tx1"/>
                          </a:solidFill>
                          <a:effectLst/>
                          <a:latin typeface="Intel Clear" panose="020B0604020203020204" pitchFamily="34" charset="0"/>
                        </a:rPr>
                        <a:t>S011 </a:t>
                      </a:r>
                    </a:p>
                    <a:p>
                      <a:pPr algn="ctr" fontAlgn="ctr"/>
                      <a:r>
                        <a:rPr lang="en-US" sz="900" b="1" i="0" u="none" strike="noStrike">
                          <a:solidFill>
                            <a:schemeClr val="tx1"/>
                          </a:solidFill>
                          <a:effectLst/>
                          <a:latin typeface="Intel Clear" panose="020B0604020203020204" pitchFamily="34" charset="0"/>
                        </a:rPr>
                        <a:t>UDIMM 1DPC</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E6A2"/>
                    </a:solidFill>
                  </a:tcPr>
                </a:tc>
                <a:tc>
                  <a:txBody>
                    <a:bodyPr/>
                    <a:lstStyle/>
                    <a:p>
                      <a:pPr algn="ctr" fontAlgn="ctr"/>
                      <a:r>
                        <a:rPr lang="en-US" sz="900" b="1" i="0" u="none" strike="noStrike">
                          <a:solidFill>
                            <a:schemeClr val="tx1"/>
                          </a:solidFill>
                          <a:effectLst/>
                          <a:latin typeface="Intel Clear" panose="020B0604020203020204" pitchFamily="34" charset="0"/>
                        </a:rPr>
                        <a:t>S021 </a:t>
                      </a:r>
                    </a:p>
                    <a:p>
                      <a:pPr algn="ctr" fontAlgn="ctr"/>
                      <a:r>
                        <a:rPr lang="en-US" sz="900" b="1" i="0" u="none" strike="noStrike">
                          <a:solidFill>
                            <a:schemeClr val="tx1"/>
                          </a:solidFill>
                          <a:effectLst/>
                          <a:latin typeface="Intel Clear" panose="020B0604020203020204" pitchFamily="34" charset="0"/>
                        </a:rPr>
                        <a:t>UDIMM 1DPC</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E6A2"/>
                    </a:solidFill>
                  </a:tcPr>
                </a:tc>
                <a:tc>
                  <a:txBody>
                    <a:bodyPr/>
                    <a:lstStyle/>
                    <a:p>
                      <a:pPr algn="ctr" fontAlgn="ctr"/>
                      <a:r>
                        <a:rPr lang="en-US" sz="900" b="1" i="0" u="none" strike="noStrike">
                          <a:solidFill>
                            <a:schemeClr val="tx1"/>
                          </a:solidFill>
                          <a:effectLst/>
                          <a:latin typeface="Intel Clear" panose="020B0604020203020204" pitchFamily="34" charset="0"/>
                        </a:rPr>
                        <a:t>S031 </a:t>
                      </a:r>
                    </a:p>
                    <a:p>
                      <a:pPr algn="ctr" fontAlgn="ctr"/>
                      <a:r>
                        <a:rPr lang="en-US" sz="900" b="1" i="0" u="none" strike="noStrike">
                          <a:solidFill>
                            <a:schemeClr val="tx1"/>
                          </a:solidFill>
                          <a:effectLst/>
                          <a:latin typeface="Intel Clear" panose="020B0604020203020204" pitchFamily="34" charset="0"/>
                        </a:rPr>
                        <a:t>UDIMM 2DPC</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E6A2"/>
                    </a:solidFill>
                  </a:tcPr>
                </a:tc>
                <a:tc>
                  <a:txBody>
                    <a:bodyPr/>
                    <a:lstStyle/>
                    <a:p>
                      <a:pPr algn="ctr" fontAlgn="ctr"/>
                      <a:r>
                        <a:rPr lang="en-US" sz="900" b="1" i="0" u="none" strike="noStrike">
                          <a:solidFill>
                            <a:schemeClr val="tx1"/>
                          </a:solidFill>
                          <a:effectLst/>
                          <a:latin typeface="Intel Clear" panose="020B0604020203020204" pitchFamily="34" charset="0"/>
                        </a:rPr>
                        <a:t>S041 </a:t>
                      </a:r>
                    </a:p>
                    <a:p>
                      <a:pPr algn="ctr" fontAlgn="ctr"/>
                      <a:r>
                        <a:rPr lang="en-US" sz="900" b="1" i="0" u="none" strike="noStrike">
                          <a:solidFill>
                            <a:schemeClr val="tx1"/>
                          </a:solidFill>
                          <a:effectLst/>
                          <a:latin typeface="Intel Clear" panose="020B0604020203020204" pitchFamily="34" charset="0"/>
                        </a:rPr>
                        <a:t>SODIMM 1DPC </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E6A2"/>
                    </a:solidFill>
                  </a:tcPr>
                </a:tc>
                <a:tc>
                  <a:txBody>
                    <a:bodyPr/>
                    <a:lstStyle/>
                    <a:p>
                      <a:pPr algn="ctr" fontAlgn="ctr"/>
                      <a:r>
                        <a:rPr lang="en-US" sz="900" b="1" i="0" u="none" strike="noStrike">
                          <a:solidFill>
                            <a:schemeClr val="tx1"/>
                          </a:solidFill>
                          <a:effectLst/>
                          <a:latin typeface="Intel Clear" panose="020B0604020203020204" pitchFamily="34" charset="0"/>
                        </a:rPr>
                        <a:t>S051 </a:t>
                      </a:r>
                    </a:p>
                    <a:p>
                      <a:pPr algn="ctr" fontAlgn="ctr"/>
                      <a:r>
                        <a:rPr lang="en-US" sz="900" b="1" i="0" u="none" strike="noStrike">
                          <a:solidFill>
                            <a:schemeClr val="tx1"/>
                          </a:solidFill>
                          <a:effectLst/>
                          <a:latin typeface="Intel Clear" panose="020B0604020203020204" pitchFamily="34" charset="0"/>
                        </a:rPr>
                        <a:t>OC</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E6A2"/>
                    </a:solidFill>
                  </a:tcPr>
                </a:tc>
                <a:tc>
                  <a:txBody>
                    <a:bodyPr/>
                    <a:lstStyle/>
                    <a:p>
                      <a:pPr algn="ctr" fontAlgn="ctr"/>
                      <a:r>
                        <a:rPr lang="en-US" sz="900" b="1" i="0" u="none" strike="noStrike">
                          <a:solidFill>
                            <a:schemeClr val="tx1"/>
                          </a:solidFill>
                          <a:effectLst/>
                          <a:latin typeface="Intel Clear" panose="020B0604020203020204" pitchFamily="34" charset="0"/>
                        </a:rPr>
                        <a:t>S061 </a:t>
                      </a:r>
                    </a:p>
                    <a:p>
                      <a:pPr algn="ctr" fontAlgn="ctr"/>
                      <a:r>
                        <a:rPr lang="en-US" sz="900" b="1" i="0" u="none" strike="noStrike">
                          <a:solidFill>
                            <a:schemeClr val="tx1"/>
                          </a:solidFill>
                          <a:effectLst/>
                          <a:latin typeface="Intel Clear" panose="020B0604020203020204" pitchFamily="34" charset="0"/>
                        </a:rPr>
                        <a:t>HSIO</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E6A2"/>
                    </a:solidFill>
                  </a:tcPr>
                </a:tc>
                <a:tc>
                  <a:txBody>
                    <a:bodyPr/>
                    <a:lstStyle/>
                    <a:p>
                      <a:pPr algn="ctr" fontAlgn="ctr"/>
                      <a:r>
                        <a:rPr lang="en-US" sz="900" b="1" i="0" u="none" strike="noStrike">
                          <a:solidFill>
                            <a:schemeClr val="tx1"/>
                          </a:solidFill>
                          <a:effectLst/>
                          <a:latin typeface="Intel Clear" panose="020B0604020203020204" pitchFamily="34" charset="0"/>
                        </a:rPr>
                        <a:t>Brown Bear </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E6A2"/>
                    </a:solidFill>
                  </a:tcPr>
                </a:tc>
                <a:extLst>
                  <a:ext uri="{0D108BD9-81ED-4DB2-BD59-A6C34878D82A}">
                    <a16:rowId xmlns:a16="http://schemas.microsoft.com/office/drawing/2014/main" val="3692607186"/>
                  </a:ext>
                </a:extLst>
              </a:tr>
              <a:tr h="308803">
                <a:tc>
                  <a:txBody>
                    <a:bodyPr/>
                    <a:lstStyle/>
                    <a:p>
                      <a:pPr algn="ctr" fontAlgn="ctr"/>
                      <a:r>
                        <a:rPr lang="en-US" sz="900" b="1" i="0" u="none" strike="noStrike">
                          <a:solidFill>
                            <a:srgbClr val="FFFFFF"/>
                          </a:solidFill>
                          <a:effectLst/>
                          <a:latin typeface="Aptos Narrow" panose="020B0004020202020204" pitchFamily="34" charset="0"/>
                        </a:rPr>
                        <a:t>PD  Controller</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Aptos Narrow" panose="020B0004020202020204" pitchFamily="34" charset="0"/>
                        </a:rPr>
                        <a:t>Sky Warrior PD </a:t>
                      </a:r>
                    </a:p>
                    <a:p>
                      <a:pPr algn="ctr" fontAlgn="ctr"/>
                      <a:r>
                        <a:rPr lang="en-US" sz="1000" b="0" i="0" u="none" strike="noStrike">
                          <a:solidFill>
                            <a:srgbClr val="000000"/>
                          </a:solidFill>
                          <a:effectLst/>
                          <a:latin typeface="Aptos Narrow" panose="020B0004020202020204" pitchFamily="34" charset="0"/>
                        </a:rPr>
                        <a:t>on TCSS module</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ptos Narrow" panose="020B0004020202020204" pitchFamily="34" charset="0"/>
                        </a:rPr>
                        <a:t>Sky Warrior PD </a:t>
                      </a:r>
                    </a:p>
                    <a:p>
                      <a:pPr algn="ctr" fontAlgn="ctr"/>
                      <a:r>
                        <a:rPr lang="en-US" sz="1000" b="0" i="0" u="none" strike="noStrike">
                          <a:solidFill>
                            <a:srgbClr val="000000"/>
                          </a:solidFill>
                          <a:effectLst/>
                          <a:latin typeface="Aptos Narrow" panose="020B0004020202020204" pitchFamily="34" charset="0"/>
                        </a:rPr>
                        <a:t>on TCSS module</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ptos Narrow" panose="020B0004020202020204" pitchFamily="34" charset="0"/>
                        </a:rPr>
                        <a:t>Tomcat PD </a:t>
                      </a:r>
                    </a:p>
                    <a:p>
                      <a:pPr algn="ctr" fontAlgn="ctr"/>
                      <a:r>
                        <a:rPr lang="en-US" sz="1000" b="0" i="0" u="none" strike="noStrike">
                          <a:solidFill>
                            <a:srgbClr val="000000"/>
                          </a:solidFill>
                          <a:effectLst/>
                          <a:latin typeface="Aptos Narrow" panose="020B0004020202020204" pitchFamily="34" charset="0"/>
                        </a:rPr>
                        <a:t>on RVP</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ptos Narrow" panose="020B0004020202020204" pitchFamily="34" charset="0"/>
                        </a:rPr>
                        <a:t>Sky Warrior PD </a:t>
                      </a:r>
                    </a:p>
                    <a:p>
                      <a:pPr algn="ctr" fontAlgn="ctr"/>
                      <a:r>
                        <a:rPr lang="en-US" sz="1000" b="0" i="0" u="none" strike="noStrike">
                          <a:solidFill>
                            <a:srgbClr val="000000"/>
                          </a:solidFill>
                          <a:effectLst/>
                          <a:latin typeface="Aptos Narrow" panose="020B0004020202020204" pitchFamily="34" charset="0"/>
                        </a:rPr>
                        <a:t>on TCSS module</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ptos Narrow" panose="020B0004020202020204" pitchFamily="34" charset="0"/>
                        </a:rPr>
                        <a:t>Sky Warrior PD </a:t>
                      </a:r>
                    </a:p>
                    <a:p>
                      <a:pPr algn="ctr" fontAlgn="ctr"/>
                      <a:r>
                        <a:rPr lang="en-US" sz="1000" b="0" i="0" u="none" strike="noStrike">
                          <a:solidFill>
                            <a:srgbClr val="000000"/>
                          </a:solidFill>
                          <a:effectLst/>
                          <a:latin typeface="Aptos Narrow" panose="020B0004020202020204" pitchFamily="34" charset="0"/>
                        </a:rPr>
                        <a:t>on RVP</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ptos Narrow" panose="020B0004020202020204" pitchFamily="34" charset="0"/>
                        </a:rPr>
                        <a:t>Sky Warrior PD </a:t>
                      </a:r>
                    </a:p>
                    <a:p>
                      <a:pPr algn="ctr" fontAlgn="ctr"/>
                      <a:r>
                        <a:rPr lang="en-US" sz="1000" b="0" i="0" u="none" strike="noStrike">
                          <a:solidFill>
                            <a:srgbClr val="000000"/>
                          </a:solidFill>
                          <a:effectLst/>
                          <a:latin typeface="Aptos Narrow" panose="020B0004020202020204" pitchFamily="34" charset="0"/>
                        </a:rPr>
                        <a:t>on  RVP</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ptos Narrow" panose="020B0004020202020204" pitchFamily="34" charset="0"/>
                        </a:rPr>
                        <a:t>Tomcat </a:t>
                      </a:r>
                    </a:p>
                    <a:p>
                      <a:pPr algn="ctr" fontAlgn="ctr"/>
                      <a:r>
                        <a:rPr lang="en-US" sz="1000" b="0" i="0" u="none" strike="noStrike">
                          <a:solidFill>
                            <a:srgbClr val="000000"/>
                          </a:solidFill>
                          <a:effectLst/>
                          <a:latin typeface="Aptos Narrow" panose="020B0004020202020204" pitchFamily="34" charset="0"/>
                        </a:rPr>
                        <a:t>on PD AIC</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1438217"/>
                  </a:ext>
                </a:extLst>
              </a:tr>
              <a:tr h="308803">
                <a:tc>
                  <a:txBody>
                    <a:bodyPr/>
                    <a:lstStyle/>
                    <a:p>
                      <a:pPr algn="ctr" fontAlgn="ctr"/>
                      <a:r>
                        <a:rPr lang="en-US" sz="900" b="1" i="0" u="none" strike="noStrike">
                          <a:solidFill>
                            <a:srgbClr val="FFFFFF"/>
                          </a:solidFill>
                          <a:effectLst/>
                          <a:latin typeface="Aptos Narrow" panose="020B0004020202020204" pitchFamily="34" charset="0"/>
                        </a:rPr>
                        <a:t>HDR location</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0" i="0" u="none" strike="noStrike">
                          <a:solidFill>
                            <a:srgbClr val="000000"/>
                          </a:solidFill>
                          <a:effectLst/>
                          <a:latin typeface="Aptos Narrow" panose="020B0004020202020204" pitchFamily="34" charset="0"/>
                          <a:hlinkClick r:id="rId7" action="ppaction://hlinksldjump"/>
                        </a:rPr>
                        <a:t> link</a:t>
                      </a:r>
                      <a:endParaRPr lang="en-US" sz="900" b="0" i="0" u="none" strike="noStrike">
                        <a:solidFill>
                          <a:srgbClr val="000000"/>
                        </a:solidFill>
                        <a:effectLst/>
                        <a:latin typeface="Aptos Narrow" panose="020B0004020202020204" pitchFamily="34" charset="0"/>
                      </a:endParaRP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ptos Narrow" panose="020B0004020202020204" pitchFamily="34" charset="0"/>
                        </a:rPr>
                        <a:t> </a:t>
                      </a:r>
                      <a:r>
                        <a:rPr lang="en-US" sz="900" b="0" i="0" u="none" strike="noStrike">
                          <a:solidFill>
                            <a:srgbClr val="000000"/>
                          </a:solidFill>
                          <a:effectLst/>
                          <a:latin typeface="Aptos Narrow" panose="020B0004020202020204" pitchFamily="34" charset="0"/>
                          <a:hlinkClick r:id="rId8" action="ppaction://hlinksldjump"/>
                        </a:rPr>
                        <a:t> link</a:t>
                      </a:r>
                      <a:endParaRPr lang="en-US" sz="900" b="0" i="0" u="none" strike="noStrike">
                        <a:solidFill>
                          <a:srgbClr val="000000"/>
                        </a:solidFill>
                        <a:effectLst/>
                        <a:latin typeface="Aptos Narrow" panose="020B0004020202020204" pitchFamily="34" charset="0"/>
                      </a:endParaRP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ptos Narrow" panose="020B0004020202020204" pitchFamily="34" charset="0"/>
                        </a:rPr>
                        <a:t> </a:t>
                      </a:r>
                      <a:r>
                        <a:rPr lang="en-US" sz="900" b="0" i="0" u="none" strike="noStrike">
                          <a:solidFill>
                            <a:srgbClr val="000000"/>
                          </a:solidFill>
                          <a:effectLst/>
                          <a:latin typeface="Aptos Narrow" panose="020B0004020202020204" pitchFamily="34" charset="0"/>
                          <a:hlinkClick r:id="rId9" action="ppaction://hlinksldjump"/>
                        </a:rPr>
                        <a:t> link</a:t>
                      </a:r>
                      <a:endParaRPr lang="en-US" sz="900" b="0" i="0" u="none" strike="noStrike">
                        <a:solidFill>
                          <a:srgbClr val="000000"/>
                        </a:solidFill>
                        <a:effectLst/>
                        <a:latin typeface="Aptos Narrow" panose="020B0004020202020204" pitchFamily="34" charset="0"/>
                      </a:endParaRP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ptos Narrow" panose="020B0004020202020204" pitchFamily="34" charset="0"/>
                        </a:rPr>
                        <a:t> </a:t>
                      </a:r>
                      <a:r>
                        <a:rPr lang="en-US" sz="900" b="0" i="0" u="none" strike="noStrike">
                          <a:solidFill>
                            <a:srgbClr val="000000"/>
                          </a:solidFill>
                          <a:effectLst/>
                          <a:latin typeface="Aptos Narrow" panose="020B0004020202020204" pitchFamily="34" charset="0"/>
                          <a:hlinkClick r:id="rId10" action="ppaction://hlinksldjump"/>
                        </a:rPr>
                        <a:t> link</a:t>
                      </a:r>
                      <a:endParaRPr lang="en-US" sz="900" b="0" i="0" u="none" strike="noStrike">
                        <a:solidFill>
                          <a:srgbClr val="000000"/>
                        </a:solidFill>
                        <a:effectLst/>
                        <a:latin typeface="Aptos Narrow" panose="020B0004020202020204" pitchFamily="34" charset="0"/>
                      </a:endParaRP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ptos Narrow" panose="020B0004020202020204" pitchFamily="34" charset="0"/>
                        </a:rPr>
                        <a:t> </a:t>
                      </a:r>
                      <a:r>
                        <a:rPr lang="en-US" sz="900" b="0" i="0" u="none" strike="noStrike">
                          <a:solidFill>
                            <a:srgbClr val="000000"/>
                          </a:solidFill>
                          <a:effectLst/>
                          <a:latin typeface="Aptos Narrow" panose="020B0004020202020204" pitchFamily="34" charset="0"/>
                          <a:hlinkClick r:id="rId11" action="ppaction://hlinksldjump"/>
                        </a:rPr>
                        <a:t> link</a:t>
                      </a:r>
                      <a:endParaRPr lang="en-US" sz="900" b="0" i="0" u="none" strike="noStrike">
                        <a:solidFill>
                          <a:srgbClr val="000000"/>
                        </a:solidFill>
                        <a:effectLst/>
                        <a:latin typeface="Aptos Narrow" panose="020B0004020202020204" pitchFamily="34" charset="0"/>
                      </a:endParaRP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ptos Narrow" panose="020B0004020202020204" pitchFamily="34" charset="0"/>
                          <a:hlinkClick r:id="rId12" action="ppaction://hlinksldjump"/>
                        </a:rPr>
                        <a:t> link</a:t>
                      </a:r>
                      <a:endParaRPr lang="en-US" sz="900" b="0" i="0" u="none" strike="noStrike">
                        <a:solidFill>
                          <a:srgbClr val="000000"/>
                        </a:solidFill>
                        <a:effectLst/>
                        <a:latin typeface="Aptos Narrow" panose="020B0004020202020204" pitchFamily="34" charset="0"/>
                      </a:endParaRP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ptos Narrow" panose="020B0004020202020204" pitchFamily="34" charset="0"/>
                          <a:hlinkClick r:id="rId7" action="ppaction://hlinksldjump"/>
                        </a:rPr>
                        <a:t> link</a:t>
                      </a:r>
                      <a:r>
                        <a:rPr lang="en-US" sz="900" b="0" i="0" u="none" strike="noStrike">
                          <a:solidFill>
                            <a:srgbClr val="000000"/>
                          </a:solidFill>
                          <a:effectLst/>
                          <a:latin typeface="Aptos Narrow" panose="020B0004020202020204" pitchFamily="34" charset="0"/>
                        </a:rPr>
                        <a:t> </a:t>
                      </a:r>
                    </a:p>
                  </a:txBody>
                  <a:tcPr marL="7720" marR="7720" marT="7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8714790"/>
                  </a:ext>
                </a:extLst>
              </a:tr>
            </a:tbl>
          </a:graphicData>
        </a:graphic>
      </p:graphicFrame>
      <p:pic>
        <p:nvPicPr>
          <p:cNvPr id="17" name="Picture 16">
            <a:extLst>
              <a:ext uri="{FF2B5EF4-FFF2-40B4-BE49-F238E27FC236}">
                <a16:creationId xmlns:a16="http://schemas.microsoft.com/office/drawing/2014/main" id="{4A4189C2-AD54-F054-8AD8-E09042DDE8B4}"/>
              </a:ext>
            </a:extLst>
          </p:cNvPr>
          <p:cNvPicPr>
            <a:picLocks noChangeAspect="1"/>
          </p:cNvPicPr>
          <p:nvPr/>
        </p:nvPicPr>
        <p:blipFill>
          <a:blip r:embed="rId13"/>
          <a:stretch>
            <a:fillRect/>
          </a:stretch>
        </p:blipFill>
        <p:spPr>
          <a:xfrm>
            <a:off x="1569810" y="3990300"/>
            <a:ext cx="2734057" cy="1924319"/>
          </a:xfrm>
          <a:prstGeom prst="rect">
            <a:avLst/>
          </a:prstGeom>
        </p:spPr>
      </p:pic>
    </p:spTree>
    <p:extLst>
      <p:ext uri="{BB962C8B-B14F-4D97-AF65-F5344CB8AC3E}">
        <p14:creationId xmlns:p14="http://schemas.microsoft.com/office/powerpoint/2010/main" val="3096374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BD7D7-7052-8C77-3E10-B5C39E6BB8A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D596F74-5AF4-E688-C374-25E15B623B3B}"/>
              </a:ext>
            </a:extLst>
          </p:cNvPr>
          <p:cNvPicPr>
            <a:picLocks noChangeAspect="1"/>
          </p:cNvPicPr>
          <p:nvPr/>
        </p:nvPicPr>
        <p:blipFill>
          <a:blip r:embed="rId2"/>
          <a:stretch>
            <a:fillRect/>
          </a:stretch>
        </p:blipFill>
        <p:spPr>
          <a:xfrm>
            <a:off x="6908156" y="1093178"/>
            <a:ext cx="4077455" cy="2157557"/>
          </a:xfrm>
          <a:prstGeom prst="rect">
            <a:avLst/>
          </a:prstGeom>
        </p:spPr>
      </p:pic>
      <p:pic>
        <p:nvPicPr>
          <p:cNvPr id="8" name="Picture 7">
            <a:extLst>
              <a:ext uri="{FF2B5EF4-FFF2-40B4-BE49-F238E27FC236}">
                <a16:creationId xmlns:a16="http://schemas.microsoft.com/office/drawing/2014/main" id="{0282A25A-14E1-38BD-7F0F-B2E6A1F42124}"/>
              </a:ext>
            </a:extLst>
          </p:cNvPr>
          <p:cNvPicPr>
            <a:picLocks noChangeAspect="1"/>
          </p:cNvPicPr>
          <p:nvPr/>
        </p:nvPicPr>
        <p:blipFill>
          <a:blip r:embed="rId3"/>
          <a:stretch>
            <a:fillRect/>
          </a:stretch>
        </p:blipFill>
        <p:spPr>
          <a:xfrm>
            <a:off x="645567" y="811581"/>
            <a:ext cx="5796166" cy="5414481"/>
          </a:xfrm>
          <a:prstGeom prst="rect">
            <a:avLst/>
          </a:prstGeom>
        </p:spPr>
      </p:pic>
      <p:sp>
        <p:nvSpPr>
          <p:cNvPr id="5" name="Rectangle 1">
            <a:extLst>
              <a:ext uri="{FF2B5EF4-FFF2-40B4-BE49-F238E27FC236}">
                <a16:creationId xmlns:a16="http://schemas.microsoft.com/office/drawing/2014/main" id="{6E0B5E3D-4FB8-249C-F5BC-8BE0ED2BC7C7}"/>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9242B0C3-7632-513E-FC30-8E9C3D9EE16F}"/>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sym typeface="Helvetica Neue"/>
              </a:rPr>
              <a:t>TCSS module PD Controller Programming</a:t>
            </a:r>
            <a:r>
              <a:rPr lang="en-US" altLang="zh-TW"/>
              <a:t>(S01X)</a:t>
            </a:r>
            <a:endParaRPr lang="en-US" sz="2400"/>
          </a:p>
        </p:txBody>
      </p:sp>
      <p:sp>
        <p:nvSpPr>
          <p:cNvPr id="6" name="Rectangle 5">
            <a:extLst>
              <a:ext uri="{FF2B5EF4-FFF2-40B4-BE49-F238E27FC236}">
                <a16:creationId xmlns:a16="http://schemas.microsoft.com/office/drawing/2014/main" id="{24DDDC65-B3C6-0A48-0438-2E43EE25846D}"/>
              </a:ext>
            </a:extLst>
          </p:cNvPr>
          <p:cNvSpPr/>
          <p:nvPr/>
        </p:nvSpPr>
        <p:spPr>
          <a:xfrm>
            <a:off x="1747906" y="1004829"/>
            <a:ext cx="367021" cy="176699"/>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 name="Straight Arrow Connector 15">
            <a:extLst>
              <a:ext uri="{FF2B5EF4-FFF2-40B4-BE49-F238E27FC236}">
                <a16:creationId xmlns:a16="http://schemas.microsoft.com/office/drawing/2014/main" id="{47A46BF2-2183-751F-8D67-8D47CA88128C}"/>
              </a:ext>
            </a:extLst>
          </p:cNvPr>
          <p:cNvCxnSpPr>
            <a:cxnSpLocks/>
          </p:cNvCxnSpPr>
          <p:nvPr/>
        </p:nvCxnSpPr>
        <p:spPr>
          <a:xfrm>
            <a:off x="2291137" y="1181528"/>
            <a:ext cx="5116530" cy="88357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E477BC5E-159A-01F1-59EE-85D5BEA6F8B4}"/>
              </a:ext>
            </a:extLst>
          </p:cNvPr>
          <p:cNvSpPr txBox="1"/>
          <p:nvPr/>
        </p:nvSpPr>
        <p:spPr>
          <a:xfrm>
            <a:off x="1396013" y="1190110"/>
            <a:ext cx="10708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0000"/>
                </a:solidFill>
                <a:effectLst/>
                <a:uFillTx/>
                <a:latin typeface="+mn-lt"/>
                <a:ea typeface="+mn-ea"/>
                <a:cs typeface="+mn-cs"/>
                <a:sym typeface="Helvetica Neue"/>
              </a:rPr>
              <a:t>J22201</a:t>
            </a:r>
          </a:p>
        </p:txBody>
      </p:sp>
      <p:graphicFrame>
        <p:nvGraphicFramePr>
          <p:cNvPr id="14" name="Table 13">
            <a:extLst>
              <a:ext uri="{FF2B5EF4-FFF2-40B4-BE49-F238E27FC236}">
                <a16:creationId xmlns:a16="http://schemas.microsoft.com/office/drawing/2014/main" id="{7FE9167B-A3F9-0423-5BAF-4562D2AA076A}"/>
              </a:ext>
            </a:extLst>
          </p:cNvPr>
          <p:cNvGraphicFramePr>
            <a:graphicFrameLocks noGrp="1"/>
          </p:cNvGraphicFramePr>
          <p:nvPr>
            <p:extLst>
              <p:ext uri="{D42A27DB-BD31-4B8C-83A1-F6EECF244321}">
                <p14:modId xmlns:p14="http://schemas.microsoft.com/office/powerpoint/2010/main" val="1268279902"/>
              </p:ext>
            </p:extLst>
          </p:nvPr>
        </p:nvGraphicFramePr>
        <p:xfrm>
          <a:off x="6889830" y="3836708"/>
          <a:ext cx="4150758" cy="617752"/>
        </p:xfrm>
        <a:graphic>
          <a:graphicData uri="http://schemas.openxmlformats.org/drawingml/2006/table">
            <a:tbl>
              <a:tblPr/>
              <a:tblGrid>
                <a:gridCol w="1383586">
                  <a:extLst>
                    <a:ext uri="{9D8B030D-6E8A-4147-A177-3AD203B41FA5}">
                      <a16:colId xmlns:a16="http://schemas.microsoft.com/office/drawing/2014/main" val="2056588281"/>
                    </a:ext>
                  </a:extLst>
                </a:gridCol>
                <a:gridCol w="1383586">
                  <a:extLst>
                    <a:ext uri="{9D8B030D-6E8A-4147-A177-3AD203B41FA5}">
                      <a16:colId xmlns:a16="http://schemas.microsoft.com/office/drawing/2014/main" val="4041894858"/>
                    </a:ext>
                  </a:extLst>
                </a:gridCol>
                <a:gridCol w="1383586">
                  <a:extLst>
                    <a:ext uri="{9D8B030D-6E8A-4147-A177-3AD203B41FA5}">
                      <a16:colId xmlns:a16="http://schemas.microsoft.com/office/drawing/2014/main" val="3871293484"/>
                    </a:ext>
                  </a:extLst>
                </a:gridCol>
              </a:tblGrid>
              <a:tr h="174586">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5661913"/>
                  </a:ext>
                </a:extLst>
              </a:tr>
              <a:tr h="442492">
                <a:tc>
                  <a:txBody>
                    <a:bodyPr/>
                    <a:lstStyle/>
                    <a:p>
                      <a:pPr algn="ctr" fontAlgn="ctr"/>
                      <a:r>
                        <a:rPr lang="en-US" sz="1000" b="0" i="0" u="none" strike="noStrike" cap="none" spc="0" baseline="0">
                          <a:solidFill>
                            <a:schemeClr val="tx1"/>
                          </a:solidFill>
                          <a:highlight>
                            <a:srgbClr val="FFFF00"/>
                          </a:highlight>
                          <a:uFillTx/>
                          <a:latin typeface="+mn-lt"/>
                          <a:ea typeface="+mn-ea"/>
                          <a:cs typeface="+mn-cs"/>
                          <a:sym typeface="Intel Clear"/>
                        </a:rPr>
                        <a:t>SMB_USBC_DATA_EC</a:t>
                      </a:r>
                      <a:endParaRPr lang="en-US"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GND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highlight>
                            <a:srgbClr val="FFFF00"/>
                          </a:highlight>
                          <a:uFillTx/>
                          <a:latin typeface="+mn-lt"/>
                          <a:ea typeface="+mn-ea"/>
                          <a:cs typeface="+mn-cs"/>
                          <a:sym typeface="Intel Clear"/>
                        </a:rPr>
                        <a:t>SMB_USBC_CLK_EC</a:t>
                      </a:r>
                      <a:endParaRPr lang="pl-PL"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897309"/>
                  </a:ext>
                </a:extLst>
              </a:tr>
            </a:tbl>
          </a:graphicData>
        </a:graphic>
      </p:graphicFrame>
      <p:sp>
        <p:nvSpPr>
          <p:cNvPr id="20" name="TextBox 19">
            <a:extLst>
              <a:ext uri="{FF2B5EF4-FFF2-40B4-BE49-F238E27FC236}">
                <a16:creationId xmlns:a16="http://schemas.microsoft.com/office/drawing/2014/main" id="{A2279E3B-EE90-98C9-B787-9225026BA106}"/>
              </a:ext>
            </a:extLst>
          </p:cNvPr>
          <p:cNvSpPr txBox="1"/>
          <p:nvPr/>
        </p:nvSpPr>
        <p:spPr>
          <a:xfrm>
            <a:off x="8139146" y="3328732"/>
            <a:ext cx="165212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altLang="zh-TW" b="1">
                <a:solidFill>
                  <a:srgbClr val="FF0000"/>
                </a:solidFill>
              </a:rPr>
              <a:t>1</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lang="en-US" altLang="zh-TW" b="1">
                <a:solidFill>
                  <a:srgbClr val="FF0000"/>
                </a:solidFill>
              </a:rPr>
              <a:t>2</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3</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endParaRPr kumimoji="0" lang="en-US" b="1" i="0" u="none" strike="noStrike" cap="none" spc="0" normalizeH="0" baseline="0">
              <a:ln>
                <a:noFill/>
              </a:ln>
              <a:solidFill>
                <a:srgbClr val="FF0000"/>
              </a:solidFill>
              <a:effectLst/>
              <a:uFillTx/>
              <a:latin typeface="+mn-lt"/>
              <a:ea typeface="+mn-ea"/>
              <a:cs typeface="+mn-cs"/>
              <a:sym typeface="Helvetica Neue"/>
            </a:endParaRPr>
          </a:p>
        </p:txBody>
      </p:sp>
    </p:spTree>
    <p:extLst>
      <p:ext uri="{BB962C8B-B14F-4D97-AF65-F5344CB8AC3E}">
        <p14:creationId xmlns:p14="http://schemas.microsoft.com/office/powerpoint/2010/main" val="62143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EA4BE-5554-2036-0822-5F0C03BC12A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0EFC419-24CB-D1BB-949B-C43AB98B4148}"/>
              </a:ext>
            </a:extLst>
          </p:cNvPr>
          <p:cNvPicPr>
            <a:picLocks noChangeAspect="1"/>
          </p:cNvPicPr>
          <p:nvPr/>
        </p:nvPicPr>
        <p:blipFill>
          <a:blip r:embed="rId2"/>
          <a:stretch>
            <a:fillRect/>
          </a:stretch>
        </p:blipFill>
        <p:spPr>
          <a:xfrm>
            <a:off x="7144165" y="1143473"/>
            <a:ext cx="3642088" cy="2017310"/>
          </a:xfrm>
          <a:prstGeom prst="rect">
            <a:avLst/>
          </a:prstGeom>
        </p:spPr>
      </p:pic>
      <p:pic>
        <p:nvPicPr>
          <p:cNvPr id="3" name="Picture 2">
            <a:extLst>
              <a:ext uri="{FF2B5EF4-FFF2-40B4-BE49-F238E27FC236}">
                <a16:creationId xmlns:a16="http://schemas.microsoft.com/office/drawing/2014/main" id="{62994165-5AD2-7A47-C79C-C77D22208EEE}"/>
              </a:ext>
            </a:extLst>
          </p:cNvPr>
          <p:cNvPicPr>
            <a:picLocks noChangeAspect="1"/>
          </p:cNvPicPr>
          <p:nvPr/>
        </p:nvPicPr>
        <p:blipFill>
          <a:blip r:embed="rId3"/>
          <a:stretch>
            <a:fillRect/>
          </a:stretch>
        </p:blipFill>
        <p:spPr>
          <a:xfrm>
            <a:off x="639631" y="801249"/>
            <a:ext cx="5904216" cy="5488036"/>
          </a:xfrm>
          <a:prstGeom prst="rect">
            <a:avLst/>
          </a:prstGeom>
        </p:spPr>
      </p:pic>
      <p:sp>
        <p:nvSpPr>
          <p:cNvPr id="5" name="Rectangle 1">
            <a:extLst>
              <a:ext uri="{FF2B5EF4-FFF2-40B4-BE49-F238E27FC236}">
                <a16:creationId xmlns:a16="http://schemas.microsoft.com/office/drawing/2014/main" id="{CC37370C-EE6C-A0B2-4919-2157D609326B}"/>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95EB5A69-B746-8242-A97F-FA7181507378}"/>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sym typeface="Helvetica Neue"/>
              </a:rPr>
              <a:t>TCSS module PD Controller Programming</a:t>
            </a:r>
            <a:r>
              <a:rPr lang="en-US" altLang="zh-TW"/>
              <a:t>(S02X)</a:t>
            </a:r>
            <a:endParaRPr lang="en-US" sz="2400"/>
          </a:p>
        </p:txBody>
      </p:sp>
      <p:sp>
        <p:nvSpPr>
          <p:cNvPr id="6" name="Rectangle 5">
            <a:extLst>
              <a:ext uri="{FF2B5EF4-FFF2-40B4-BE49-F238E27FC236}">
                <a16:creationId xmlns:a16="http://schemas.microsoft.com/office/drawing/2014/main" id="{5F2BAE8C-55BD-62A0-5642-EB3C06440BEB}"/>
              </a:ext>
            </a:extLst>
          </p:cNvPr>
          <p:cNvSpPr/>
          <p:nvPr/>
        </p:nvSpPr>
        <p:spPr>
          <a:xfrm>
            <a:off x="1747906" y="1004829"/>
            <a:ext cx="367021" cy="176699"/>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 name="Straight Arrow Connector 15">
            <a:extLst>
              <a:ext uri="{FF2B5EF4-FFF2-40B4-BE49-F238E27FC236}">
                <a16:creationId xmlns:a16="http://schemas.microsoft.com/office/drawing/2014/main" id="{678D56B9-CA59-06B0-E517-48B184B9AAF7}"/>
              </a:ext>
            </a:extLst>
          </p:cNvPr>
          <p:cNvCxnSpPr>
            <a:cxnSpLocks/>
          </p:cNvCxnSpPr>
          <p:nvPr/>
        </p:nvCxnSpPr>
        <p:spPr>
          <a:xfrm>
            <a:off x="2291137" y="1181528"/>
            <a:ext cx="5116530" cy="88357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49AC0BC1-E3A6-ED75-F99C-86C0AB8D78DF}"/>
              </a:ext>
            </a:extLst>
          </p:cNvPr>
          <p:cNvSpPr txBox="1"/>
          <p:nvPr/>
        </p:nvSpPr>
        <p:spPr>
          <a:xfrm>
            <a:off x="1396013" y="1190110"/>
            <a:ext cx="10708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0000"/>
                </a:solidFill>
                <a:effectLst/>
                <a:uFillTx/>
                <a:latin typeface="+mn-lt"/>
                <a:ea typeface="+mn-ea"/>
                <a:cs typeface="+mn-cs"/>
                <a:sym typeface="Helvetica Neue"/>
              </a:rPr>
              <a:t>J22201</a:t>
            </a:r>
          </a:p>
        </p:txBody>
      </p:sp>
      <p:graphicFrame>
        <p:nvGraphicFramePr>
          <p:cNvPr id="14" name="Table 13">
            <a:extLst>
              <a:ext uri="{FF2B5EF4-FFF2-40B4-BE49-F238E27FC236}">
                <a16:creationId xmlns:a16="http://schemas.microsoft.com/office/drawing/2014/main" id="{EA144918-3CAC-A356-F53E-9DF72880256C}"/>
              </a:ext>
            </a:extLst>
          </p:cNvPr>
          <p:cNvGraphicFramePr>
            <a:graphicFrameLocks noGrp="1"/>
          </p:cNvGraphicFramePr>
          <p:nvPr/>
        </p:nvGraphicFramePr>
        <p:xfrm>
          <a:off x="6889830" y="3836708"/>
          <a:ext cx="4150758" cy="617752"/>
        </p:xfrm>
        <a:graphic>
          <a:graphicData uri="http://schemas.openxmlformats.org/drawingml/2006/table">
            <a:tbl>
              <a:tblPr/>
              <a:tblGrid>
                <a:gridCol w="1383586">
                  <a:extLst>
                    <a:ext uri="{9D8B030D-6E8A-4147-A177-3AD203B41FA5}">
                      <a16:colId xmlns:a16="http://schemas.microsoft.com/office/drawing/2014/main" val="2056588281"/>
                    </a:ext>
                  </a:extLst>
                </a:gridCol>
                <a:gridCol w="1383586">
                  <a:extLst>
                    <a:ext uri="{9D8B030D-6E8A-4147-A177-3AD203B41FA5}">
                      <a16:colId xmlns:a16="http://schemas.microsoft.com/office/drawing/2014/main" val="4041894858"/>
                    </a:ext>
                  </a:extLst>
                </a:gridCol>
                <a:gridCol w="1383586">
                  <a:extLst>
                    <a:ext uri="{9D8B030D-6E8A-4147-A177-3AD203B41FA5}">
                      <a16:colId xmlns:a16="http://schemas.microsoft.com/office/drawing/2014/main" val="3871293484"/>
                    </a:ext>
                  </a:extLst>
                </a:gridCol>
              </a:tblGrid>
              <a:tr h="174586">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5661913"/>
                  </a:ext>
                </a:extLst>
              </a:tr>
              <a:tr h="442492">
                <a:tc>
                  <a:txBody>
                    <a:bodyPr/>
                    <a:lstStyle/>
                    <a:p>
                      <a:pPr algn="ctr" fontAlgn="ctr"/>
                      <a:r>
                        <a:rPr lang="en-US" sz="1000" b="0" i="0" u="none" strike="noStrike" cap="none" spc="0" baseline="0">
                          <a:solidFill>
                            <a:schemeClr val="tx1"/>
                          </a:solidFill>
                          <a:highlight>
                            <a:srgbClr val="FFFF00"/>
                          </a:highlight>
                          <a:uFillTx/>
                          <a:latin typeface="+mn-lt"/>
                          <a:ea typeface="+mn-ea"/>
                          <a:cs typeface="+mn-cs"/>
                          <a:sym typeface="Intel Clear"/>
                        </a:rPr>
                        <a:t>SMB_USBC_DATA_EC</a:t>
                      </a:r>
                      <a:endParaRPr lang="en-US"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GND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highlight>
                            <a:srgbClr val="FFFF00"/>
                          </a:highlight>
                          <a:uFillTx/>
                          <a:latin typeface="+mn-lt"/>
                          <a:ea typeface="+mn-ea"/>
                          <a:cs typeface="+mn-cs"/>
                          <a:sym typeface="Intel Clear"/>
                        </a:rPr>
                        <a:t>SMB_USBC_CLK_EC</a:t>
                      </a:r>
                      <a:endParaRPr lang="pl-PL"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897309"/>
                  </a:ext>
                </a:extLst>
              </a:tr>
            </a:tbl>
          </a:graphicData>
        </a:graphic>
      </p:graphicFrame>
      <p:sp>
        <p:nvSpPr>
          <p:cNvPr id="20" name="TextBox 19">
            <a:extLst>
              <a:ext uri="{FF2B5EF4-FFF2-40B4-BE49-F238E27FC236}">
                <a16:creationId xmlns:a16="http://schemas.microsoft.com/office/drawing/2014/main" id="{EF3DC6FA-D88D-A808-840B-119185FC5058}"/>
              </a:ext>
            </a:extLst>
          </p:cNvPr>
          <p:cNvSpPr txBox="1"/>
          <p:nvPr/>
        </p:nvSpPr>
        <p:spPr>
          <a:xfrm>
            <a:off x="8139146" y="3328732"/>
            <a:ext cx="165212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altLang="zh-TW" b="1">
                <a:solidFill>
                  <a:srgbClr val="FF0000"/>
                </a:solidFill>
              </a:rPr>
              <a:t>1</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lang="en-US" altLang="zh-TW" b="1">
                <a:solidFill>
                  <a:srgbClr val="FF0000"/>
                </a:solidFill>
              </a:rPr>
              <a:t>2</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3</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endParaRPr kumimoji="0" lang="en-US" b="1" i="0" u="none" strike="noStrike" cap="none" spc="0" normalizeH="0" baseline="0">
              <a:ln>
                <a:noFill/>
              </a:ln>
              <a:solidFill>
                <a:srgbClr val="FF0000"/>
              </a:solidFill>
              <a:effectLst/>
              <a:uFillTx/>
              <a:latin typeface="+mn-lt"/>
              <a:ea typeface="+mn-ea"/>
              <a:cs typeface="+mn-cs"/>
              <a:sym typeface="Helvetica Neue"/>
            </a:endParaRPr>
          </a:p>
        </p:txBody>
      </p:sp>
    </p:spTree>
    <p:extLst>
      <p:ext uri="{BB962C8B-B14F-4D97-AF65-F5344CB8AC3E}">
        <p14:creationId xmlns:p14="http://schemas.microsoft.com/office/powerpoint/2010/main" val="3278564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6FF8-93B8-5A16-EE91-AD343C25EAD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26F1DF5-367A-61D3-DE60-C485EEDB01BE}"/>
              </a:ext>
            </a:extLst>
          </p:cNvPr>
          <p:cNvPicPr>
            <a:picLocks noChangeAspect="1"/>
          </p:cNvPicPr>
          <p:nvPr/>
        </p:nvPicPr>
        <p:blipFill>
          <a:blip r:embed="rId2"/>
          <a:stretch>
            <a:fillRect/>
          </a:stretch>
        </p:blipFill>
        <p:spPr>
          <a:xfrm>
            <a:off x="296240" y="811581"/>
            <a:ext cx="5881666" cy="5479071"/>
          </a:xfrm>
          <a:prstGeom prst="rect">
            <a:avLst/>
          </a:prstGeom>
        </p:spPr>
      </p:pic>
      <p:sp>
        <p:nvSpPr>
          <p:cNvPr id="5" name="Rectangle 1">
            <a:extLst>
              <a:ext uri="{FF2B5EF4-FFF2-40B4-BE49-F238E27FC236}">
                <a16:creationId xmlns:a16="http://schemas.microsoft.com/office/drawing/2014/main" id="{5FEDF625-EA97-AC28-B21F-2952AC22A89D}"/>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1F8AFC13-E777-DCA1-88DE-5555CD975FAC}"/>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ltLang="zh-TW">
                <a:sym typeface="Helvetica Neue"/>
              </a:rPr>
              <a:t>On board </a:t>
            </a:r>
            <a:r>
              <a:rPr lang="en-US">
                <a:sym typeface="Helvetica Neue"/>
              </a:rPr>
              <a:t>PD Controller </a:t>
            </a:r>
            <a:r>
              <a:rPr lang="en-US"/>
              <a:t>Programing</a:t>
            </a:r>
            <a:r>
              <a:rPr lang="en-US" altLang="zh-TW"/>
              <a:t>(S031)</a:t>
            </a:r>
            <a:endParaRPr lang="en-US" sz="2400"/>
          </a:p>
        </p:txBody>
      </p:sp>
      <p:sp>
        <p:nvSpPr>
          <p:cNvPr id="6" name="Rectangle 5">
            <a:extLst>
              <a:ext uri="{FF2B5EF4-FFF2-40B4-BE49-F238E27FC236}">
                <a16:creationId xmlns:a16="http://schemas.microsoft.com/office/drawing/2014/main" id="{7A283BA2-74F2-4A6D-2060-AE3D5CC58E09}"/>
              </a:ext>
            </a:extLst>
          </p:cNvPr>
          <p:cNvSpPr/>
          <p:nvPr/>
        </p:nvSpPr>
        <p:spPr>
          <a:xfrm>
            <a:off x="4148392" y="765747"/>
            <a:ext cx="351690" cy="415781"/>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 name="Straight Arrow Connector 15">
            <a:extLst>
              <a:ext uri="{FF2B5EF4-FFF2-40B4-BE49-F238E27FC236}">
                <a16:creationId xmlns:a16="http://schemas.microsoft.com/office/drawing/2014/main" id="{658FEB8B-5755-694C-A988-721A7F16FE55}"/>
              </a:ext>
            </a:extLst>
          </p:cNvPr>
          <p:cNvCxnSpPr>
            <a:cxnSpLocks/>
          </p:cNvCxnSpPr>
          <p:nvPr/>
        </p:nvCxnSpPr>
        <p:spPr>
          <a:xfrm>
            <a:off x="4659012" y="1050663"/>
            <a:ext cx="2748655" cy="1014443"/>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1" name="Picture 10">
            <a:extLst>
              <a:ext uri="{FF2B5EF4-FFF2-40B4-BE49-F238E27FC236}">
                <a16:creationId xmlns:a16="http://schemas.microsoft.com/office/drawing/2014/main" id="{49A94D20-E4A2-F02C-65FF-D11591AA201F}"/>
              </a:ext>
            </a:extLst>
          </p:cNvPr>
          <p:cNvPicPr>
            <a:picLocks noChangeAspect="1"/>
          </p:cNvPicPr>
          <p:nvPr/>
        </p:nvPicPr>
        <p:blipFill>
          <a:blip r:embed="rId3"/>
          <a:stretch>
            <a:fillRect/>
          </a:stretch>
        </p:blipFill>
        <p:spPr>
          <a:xfrm>
            <a:off x="7740092" y="811581"/>
            <a:ext cx="2413586" cy="2800433"/>
          </a:xfrm>
          <a:prstGeom prst="rect">
            <a:avLst/>
          </a:prstGeom>
        </p:spPr>
      </p:pic>
      <p:sp>
        <p:nvSpPr>
          <p:cNvPr id="15" name="TextBox 14">
            <a:extLst>
              <a:ext uri="{FF2B5EF4-FFF2-40B4-BE49-F238E27FC236}">
                <a16:creationId xmlns:a16="http://schemas.microsoft.com/office/drawing/2014/main" id="{0ECCA83B-F5EA-61B8-E726-1618A43E804D}"/>
              </a:ext>
            </a:extLst>
          </p:cNvPr>
          <p:cNvSpPr txBox="1"/>
          <p:nvPr/>
        </p:nvSpPr>
        <p:spPr>
          <a:xfrm>
            <a:off x="10223382" y="966787"/>
            <a:ext cx="243656" cy="2462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a:ln>
                  <a:noFill/>
                </a:ln>
                <a:solidFill>
                  <a:srgbClr val="FF0000"/>
                </a:solidFill>
                <a:effectLst/>
                <a:uFillTx/>
                <a:latin typeface="+mn-lt"/>
                <a:ea typeface="+mn-ea"/>
                <a:cs typeface="+mn-cs"/>
                <a:sym typeface="Helvetica Neue"/>
              </a:rPr>
              <a:t>9</a:t>
            </a:r>
          </a:p>
          <a:p>
            <a:pPr marL="0" marR="0" indent="0" algn="l" defTabSz="2438338" rtl="0" fontAlgn="auto" latinLnBrk="0" hangingPunct="0">
              <a:lnSpc>
                <a:spcPct val="100000"/>
              </a:lnSpc>
              <a:spcBef>
                <a:spcPts val="0"/>
              </a:spcBef>
              <a:spcAft>
                <a:spcPts val="0"/>
              </a:spcAft>
              <a:buClrTx/>
              <a:buSzTx/>
              <a:buFontTx/>
              <a:buNone/>
              <a:tabLst/>
            </a:pPr>
            <a:r>
              <a:rPr lang="en-US" sz="3200">
                <a:solidFill>
                  <a:srgbClr val="FF0000"/>
                </a:solidFill>
              </a:rPr>
              <a:t>7</a:t>
            </a:r>
          </a:p>
          <a:p>
            <a:pPr marL="0" marR="0" indent="0" algn="l"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a:ln>
                  <a:noFill/>
                </a:ln>
                <a:solidFill>
                  <a:srgbClr val="FF0000"/>
                </a:solidFill>
                <a:effectLst/>
                <a:uFillTx/>
                <a:latin typeface="+mn-lt"/>
                <a:ea typeface="+mn-ea"/>
                <a:cs typeface="+mn-cs"/>
                <a:sym typeface="Helvetica Neue"/>
              </a:rPr>
              <a:t>5</a:t>
            </a:r>
          </a:p>
          <a:p>
            <a:pPr marL="0" marR="0" indent="0" algn="l" defTabSz="2438338" rtl="0" fontAlgn="auto" latinLnBrk="0" hangingPunct="0">
              <a:lnSpc>
                <a:spcPct val="100000"/>
              </a:lnSpc>
              <a:spcBef>
                <a:spcPts val="0"/>
              </a:spcBef>
              <a:spcAft>
                <a:spcPts val="0"/>
              </a:spcAft>
              <a:buClrTx/>
              <a:buSzTx/>
              <a:buFontTx/>
              <a:buNone/>
              <a:tabLst/>
            </a:pPr>
            <a:r>
              <a:rPr lang="en-US" sz="3200">
                <a:solidFill>
                  <a:srgbClr val="FF0000"/>
                </a:solidFill>
              </a:rPr>
              <a:t>3</a:t>
            </a:r>
          </a:p>
          <a:p>
            <a:pPr marL="0" marR="0" indent="0" algn="l"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a:ln>
                  <a:noFill/>
                </a:ln>
                <a:solidFill>
                  <a:srgbClr val="FF0000"/>
                </a:solidFill>
                <a:effectLst/>
                <a:uFillTx/>
                <a:latin typeface="+mn-lt"/>
                <a:ea typeface="+mn-ea"/>
                <a:cs typeface="+mn-cs"/>
                <a:sym typeface="Helvetica Neue"/>
              </a:rPr>
              <a:t>1</a:t>
            </a:r>
          </a:p>
        </p:txBody>
      </p:sp>
      <p:sp>
        <p:nvSpPr>
          <p:cNvPr id="17" name="TextBox 16">
            <a:extLst>
              <a:ext uri="{FF2B5EF4-FFF2-40B4-BE49-F238E27FC236}">
                <a16:creationId xmlns:a16="http://schemas.microsoft.com/office/drawing/2014/main" id="{A6FEC635-A5A7-AB4A-DA0D-C2EC91EFACFC}"/>
              </a:ext>
            </a:extLst>
          </p:cNvPr>
          <p:cNvSpPr txBox="1"/>
          <p:nvPr/>
        </p:nvSpPr>
        <p:spPr>
          <a:xfrm>
            <a:off x="7176809" y="966787"/>
            <a:ext cx="487313" cy="2462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altLang="zh-TW" sz="3200" b="0" i="0" u="none" strike="noStrike" cap="none" spc="0" normalizeH="0" baseline="0">
                <a:ln>
                  <a:noFill/>
                </a:ln>
                <a:solidFill>
                  <a:srgbClr val="FF0000"/>
                </a:solidFill>
                <a:effectLst/>
                <a:uFillTx/>
                <a:latin typeface="+mn-lt"/>
                <a:ea typeface="+mn-ea"/>
                <a:cs typeface="+mn-cs"/>
                <a:sym typeface="Helvetica Neue"/>
              </a:rPr>
              <a:t>10</a:t>
            </a:r>
          </a:p>
          <a:p>
            <a:pPr marL="0" marR="0" indent="0" algn="r" defTabSz="2438338" rtl="0" fontAlgn="auto" latinLnBrk="0" hangingPunct="0">
              <a:lnSpc>
                <a:spcPct val="100000"/>
              </a:lnSpc>
              <a:spcBef>
                <a:spcPts val="0"/>
              </a:spcBef>
              <a:spcAft>
                <a:spcPts val="0"/>
              </a:spcAft>
              <a:buClrTx/>
              <a:buSzTx/>
              <a:buFontTx/>
              <a:buNone/>
              <a:tabLst/>
            </a:pPr>
            <a:r>
              <a:rPr lang="en-US" altLang="zh-TW" sz="3200">
                <a:solidFill>
                  <a:srgbClr val="FF0000"/>
                </a:solidFill>
              </a:rPr>
              <a:t>8</a:t>
            </a:r>
          </a:p>
          <a:p>
            <a:pPr marL="0" marR="0" indent="0" algn="r" defTabSz="2438338" rtl="0" fontAlgn="auto" latinLnBrk="0" hangingPunct="0">
              <a:lnSpc>
                <a:spcPct val="100000"/>
              </a:lnSpc>
              <a:spcBef>
                <a:spcPts val="0"/>
              </a:spcBef>
              <a:spcAft>
                <a:spcPts val="0"/>
              </a:spcAft>
              <a:buClrTx/>
              <a:buSzTx/>
              <a:buFontTx/>
              <a:buNone/>
              <a:tabLst/>
            </a:pPr>
            <a:r>
              <a:rPr kumimoji="0" lang="en-US" altLang="zh-TW" sz="3200" b="0" i="0" u="none" strike="noStrike" cap="none" spc="0" normalizeH="0" baseline="0">
                <a:ln>
                  <a:noFill/>
                </a:ln>
                <a:solidFill>
                  <a:srgbClr val="FF0000"/>
                </a:solidFill>
                <a:effectLst/>
                <a:uFillTx/>
                <a:latin typeface="+mn-lt"/>
                <a:ea typeface="+mn-ea"/>
                <a:cs typeface="+mn-cs"/>
                <a:sym typeface="Helvetica Neue"/>
              </a:rPr>
              <a:t>6</a:t>
            </a:r>
          </a:p>
          <a:p>
            <a:pPr marL="0" marR="0" indent="0" algn="r" defTabSz="2438338" rtl="0" fontAlgn="auto" latinLnBrk="0" hangingPunct="0">
              <a:lnSpc>
                <a:spcPct val="100000"/>
              </a:lnSpc>
              <a:spcBef>
                <a:spcPts val="0"/>
              </a:spcBef>
              <a:spcAft>
                <a:spcPts val="0"/>
              </a:spcAft>
              <a:buClrTx/>
              <a:buSzTx/>
              <a:buFontTx/>
              <a:buNone/>
              <a:tabLst/>
            </a:pPr>
            <a:r>
              <a:rPr lang="en-US" altLang="zh-TW" sz="3200">
                <a:solidFill>
                  <a:srgbClr val="FF0000"/>
                </a:solidFill>
              </a:rPr>
              <a:t>4</a:t>
            </a:r>
          </a:p>
          <a:p>
            <a:pPr marL="0" marR="0" indent="0" algn="r" defTabSz="2438338" rtl="0" fontAlgn="auto" latinLnBrk="0" hangingPunct="0">
              <a:lnSpc>
                <a:spcPct val="100000"/>
              </a:lnSpc>
              <a:spcBef>
                <a:spcPts val="0"/>
              </a:spcBef>
              <a:spcAft>
                <a:spcPts val="0"/>
              </a:spcAft>
              <a:buClrTx/>
              <a:buSzTx/>
              <a:buFontTx/>
              <a:buNone/>
              <a:tabLst/>
            </a:pPr>
            <a:r>
              <a:rPr kumimoji="0" lang="en-US" altLang="zh-TW" sz="3200" b="0" i="0" u="none" strike="noStrike" cap="none" spc="0" normalizeH="0" baseline="0">
                <a:ln>
                  <a:noFill/>
                </a:ln>
                <a:solidFill>
                  <a:srgbClr val="FF0000"/>
                </a:solidFill>
                <a:effectLst/>
                <a:uFillTx/>
                <a:latin typeface="+mn-lt"/>
                <a:ea typeface="+mn-ea"/>
                <a:cs typeface="+mn-cs"/>
                <a:sym typeface="Helvetica Neue"/>
              </a:rPr>
              <a:t>2</a:t>
            </a:r>
            <a:endParaRPr kumimoji="0" lang="en-US" sz="3200" b="0" i="0" u="none" strike="noStrike" cap="none" spc="0" normalizeH="0" baseline="0">
              <a:ln>
                <a:noFill/>
              </a:ln>
              <a:solidFill>
                <a:srgbClr val="FF0000"/>
              </a:solidFill>
              <a:effectLst/>
              <a:uFillTx/>
              <a:latin typeface="+mn-lt"/>
              <a:ea typeface="+mn-ea"/>
              <a:cs typeface="+mn-cs"/>
              <a:sym typeface="Helvetica Neue"/>
            </a:endParaRPr>
          </a:p>
        </p:txBody>
      </p:sp>
      <p:graphicFrame>
        <p:nvGraphicFramePr>
          <p:cNvPr id="18" name="Table 17">
            <a:extLst>
              <a:ext uri="{FF2B5EF4-FFF2-40B4-BE49-F238E27FC236}">
                <a16:creationId xmlns:a16="http://schemas.microsoft.com/office/drawing/2014/main" id="{DD9D55A0-42C7-F61A-79DC-B9CA8841515B}"/>
              </a:ext>
            </a:extLst>
          </p:cNvPr>
          <p:cNvGraphicFramePr>
            <a:graphicFrameLocks noGrp="1"/>
          </p:cNvGraphicFramePr>
          <p:nvPr>
            <p:extLst>
              <p:ext uri="{D42A27DB-BD31-4B8C-83A1-F6EECF244321}">
                <p14:modId xmlns:p14="http://schemas.microsoft.com/office/powerpoint/2010/main" val="2398572344"/>
              </p:ext>
            </p:extLst>
          </p:nvPr>
        </p:nvGraphicFramePr>
        <p:xfrm>
          <a:off x="7740091" y="3706276"/>
          <a:ext cx="2413586" cy="2584376"/>
        </p:xfrm>
        <a:graphic>
          <a:graphicData uri="http://schemas.openxmlformats.org/drawingml/2006/table">
            <a:tbl>
              <a:tblPr/>
              <a:tblGrid>
                <a:gridCol w="323968">
                  <a:extLst>
                    <a:ext uri="{9D8B030D-6E8A-4147-A177-3AD203B41FA5}">
                      <a16:colId xmlns:a16="http://schemas.microsoft.com/office/drawing/2014/main" val="546339553"/>
                    </a:ext>
                  </a:extLst>
                </a:gridCol>
                <a:gridCol w="882825">
                  <a:extLst>
                    <a:ext uri="{9D8B030D-6E8A-4147-A177-3AD203B41FA5}">
                      <a16:colId xmlns:a16="http://schemas.microsoft.com/office/drawing/2014/main" val="1657179964"/>
                    </a:ext>
                  </a:extLst>
                </a:gridCol>
                <a:gridCol w="855255">
                  <a:extLst>
                    <a:ext uri="{9D8B030D-6E8A-4147-A177-3AD203B41FA5}">
                      <a16:colId xmlns:a16="http://schemas.microsoft.com/office/drawing/2014/main" val="2056588281"/>
                    </a:ext>
                  </a:extLst>
                </a:gridCol>
                <a:gridCol w="351538">
                  <a:extLst>
                    <a:ext uri="{9D8B030D-6E8A-4147-A177-3AD203B41FA5}">
                      <a16:colId xmlns:a16="http://schemas.microsoft.com/office/drawing/2014/main" val="4041894858"/>
                    </a:ext>
                  </a:extLst>
                </a:gridCol>
              </a:tblGrid>
              <a:tr h="542439">
                <a:tc>
                  <a:txBody>
                    <a:bodyPr/>
                    <a:lstStyle/>
                    <a:p>
                      <a:pPr algn="ctr" fontAlgn="ctr"/>
                      <a:r>
                        <a:rPr lang="en-US" altLang="zh-TW" sz="1000" b="0" i="0" u="none" strike="noStrike">
                          <a:solidFill>
                            <a:srgbClr val="000000"/>
                          </a:solidFill>
                          <a:effectLst/>
                          <a:highlight>
                            <a:srgbClr val="FFFF00"/>
                          </a:highlight>
                          <a:latin typeface="+mn-lt"/>
                        </a:rPr>
                        <a:t>10</a:t>
                      </a:r>
                      <a:endParaRPr lang="en-US" sz="1000" b="0" i="0" u="none" strike="noStrike">
                        <a:solidFill>
                          <a:srgbClr val="000000"/>
                        </a:solidFill>
                        <a:effectLst/>
                        <a:highlight>
                          <a:srgbClr val="FFFF00"/>
                        </a:highligh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highlight>
                            <a:srgbClr val="FFFF00"/>
                          </a:highlight>
                          <a:latin typeface="+mn-lt"/>
                        </a:rPr>
                        <a:t>GND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uFillTx/>
                          <a:latin typeface="+mn-lt"/>
                          <a:ea typeface="+mn-ea"/>
                          <a:cs typeface="+mn-cs"/>
                          <a:sym typeface="Intel Clear"/>
                        </a:rPr>
                        <a:t>PD_I2C4_SDA</a:t>
                      </a:r>
                    </a:p>
                    <a:p>
                      <a:pPr algn="ctr" fontAlgn="ctr"/>
                      <a:r>
                        <a:rPr lang="en-US" altLang="zh-TW" sz="1000" b="0" i="0" u="none" strike="noStrike" cap="none" spc="0" baseline="0">
                          <a:solidFill>
                            <a:schemeClr val="tx1"/>
                          </a:solidFill>
                          <a:uFillTx/>
                          <a:latin typeface="+mn-lt"/>
                          <a:ea typeface="+mn-ea"/>
                          <a:cs typeface="+mn-cs"/>
                          <a:sym typeface="Intel Clear"/>
                        </a:rPr>
                        <a:t>(debug)</a:t>
                      </a:r>
                      <a:endParaRPr lang="pl-PL"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latin typeface="+mn-lt"/>
                        </a:rPr>
                        <a:t>9</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897309"/>
                  </a:ext>
                </a:extLst>
              </a:tr>
              <a:tr h="551089">
                <a:tc>
                  <a:txBody>
                    <a:bodyPr/>
                    <a:lstStyle/>
                    <a:p>
                      <a:pPr algn="ctr" fontAlgn="ctr"/>
                      <a:r>
                        <a:rPr lang="en-US" altLang="zh-TW" sz="1000" b="0" i="0" u="none" strike="noStrike">
                          <a:solidFill>
                            <a:srgbClr val="000000"/>
                          </a:solidFill>
                          <a:effectLst/>
                          <a:highlight>
                            <a:srgbClr val="FFFF00"/>
                          </a:highlight>
                          <a:latin typeface="+mn-lt"/>
                        </a:rPr>
                        <a:t>8</a:t>
                      </a:r>
                      <a:endParaRPr lang="en-US" sz="1000" b="0" i="0" u="none" strike="noStrike">
                        <a:solidFill>
                          <a:srgbClr val="000000"/>
                        </a:solidFill>
                        <a:effectLst/>
                        <a:highlight>
                          <a:srgbClr val="FFFF00"/>
                        </a:highligh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000" b="0" i="0" u="none" strike="noStrike">
                          <a:solidFill>
                            <a:srgbClr val="000000"/>
                          </a:solidFill>
                          <a:effectLst/>
                          <a:highlight>
                            <a:srgbClr val="FFFF00"/>
                          </a:highlight>
                          <a:latin typeface="+mn-lt"/>
                        </a:rPr>
                        <a:t>I2C1_SCL</a:t>
                      </a:r>
                      <a:br>
                        <a:rPr lang="pl-PL" sz="1000" b="0" i="0" u="none" strike="noStrike">
                          <a:solidFill>
                            <a:srgbClr val="000000"/>
                          </a:solidFill>
                          <a:effectLst/>
                          <a:highlight>
                            <a:srgbClr val="FFFF00"/>
                          </a:highlight>
                          <a:latin typeface="+mn-lt"/>
                        </a:rPr>
                      </a:br>
                      <a:r>
                        <a:rPr lang="pl-PL" sz="1000" b="0" i="0" u="none" strike="noStrike">
                          <a:solidFill>
                            <a:srgbClr val="000000"/>
                          </a:solidFill>
                          <a:effectLst/>
                          <a:highlight>
                            <a:srgbClr val="FFFF00"/>
                          </a:highlight>
                          <a:latin typeface="+mn-lt"/>
                        </a:rPr>
                        <a:t>(EC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uFillTx/>
                          <a:latin typeface="+mn-lt"/>
                          <a:ea typeface="+mn-ea"/>
                          <a:cs typeface="+mn-cs"/>
                          <a:sym typeface="Intel Clear"/>
                        </a:rPr>
                        <a:t>PD_I2C4_SCL</a:t>
                      </a:r>
                    </a:p>
                    <a:p>
                      <a:pPr algn="ctr" fontAlgn="ctr"/>
                      <a:r>
                        <a:rPr lang="en-US" altLang="zh-TW" sz="1000" b="0" i="0" u="none" strike="noStrike" cap="none" spc="0" baseline="0">
                          <a:solidFill>
                            <a:schemeClr val="tx1"/>
                          </a:solidFill>
                          <a:uFillTx/>
                          <a:latin typeface="+mn-lt"/>
                          <a:ea typeface="+mn-ea"/>
                          <a:cs typeface="+mn-cs"/>
                          <a:sym typeface="Intel Clear"/>
                        </a:rPr>
                        <a:t>(debug)</a:t>
                      </a:r>
                      <a:endParaRPr lang="pl-PL"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latin typeface="+mn-lt"/>
                        </a:rPr>
                        <a:t>7</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6965272"/>
                  </a:ext>
                </a:extLst>
              </a:tr>
              <a:tr h="539364">
                <a:tc>
                  <a:txBody>
                    <a:bodyPr/>
                    <a:lstStyle/>
                    <a:p>
                      <a:pPr algn="ctr" fontAlgn="ctr"/>
                      <a:r>
                        <a:rPr lang="en-US" altLang="zh-TW" sz="1000" b="0" i="0" u="none" strike="noStrike">
                          <a:solidFill>
                            <a:srgbClr val="000000"/>
                          </a:solidFill>
                          <a:effectLst/>
                          <a:highlight>
                            <a:srgbClr val="FFFF00"/>
                          </a:highlight>
                          <a:latin typeface="+mn-lt"/>
                        </a:rPr>
                        <a:t>6</a:t>
                      </a:r>
                      <a:endParaRPr lang="en-US" sz="1000" b="0" i="0" u="none" strike="noStrike">
                        <a:solidFill>
                          <a:srgbClr val="000000"/>
                        </a:solidFill>
                        <a:effectLst/>
                        <a:highlight>
                          <a:srgbClr val="FFFF00"/>
                        </a:highligh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000" b="0" i="0" u="none" strike="noStrike">
                          <a:solidFill>
                            <a:srgbClr val="000000"/>
                          </a:solidFill>
                          <a:effectLst/>
                          <a:highlight>
                            <a:srgbClr val="FFFF00"/>
                          </a:highlight>
                          <a:latin typeface="+mn-lt"/>
                        </a:rPr>
                        <a:t>I2C1_SDA</a:t>
                      </a:r>
                      <a:br>
                        <a:rPr lang="pl-PL" sz="1000" b="0" i="0" u="none" strike="noStrike">
                          <a:solidFill>
                            <a:srgbClr val="000000"/>
                          </a:solidFill>
                          <a:effectLst/>
                          <a:highlight>
                            <a:srgbClr val="FFFF00"/>
                          </a:highlight>
                          <a:latin typeface="+mn-lt"/>
                        </a:rPr>
                      </a:br>
                      <a:r>
                        <a:rPr lang="pl-PL" sz="1000" b="0" i="0" u="none" strike="noStrike">
                          <a:solidFill>
                            <a:srgbClr val="000000"/>
                          </a:solidFill>
                          <a:effectLst/>
                          <a:highlight>
                            <a:srgbClr val="FFFF00"/>
                          </a:highlight>
                          <a:latin typeface="+mn-lt"/>
                        </a:rPr>
                        <a:t>(EC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mn-lt"/>
                        </a:rPr>
                        <a:t>ADC_IN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latin typeface="+mn-lt"/>
                        </a:rPr>
                        <a:t>5</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382748"/>
                  </a:ext>
                </a:extLst>
              </a:tr>
              <a:tr h="459794">
                <a:tc>
                  <a:txBody>
                    <a:bodyPr/>
                    <a:lstStyle/>
                    <a:p>
                      <a:pPr algn="ctr" fontAlgn="ctr"/>
                      <a:r>
                        <a:rPr lang="en-US" altLang="zh-TW" sz="1000" b="0" i="0" u="none" strike="noStrike">
                          <a:solidFill>
                            <a:srgbClr val="000000"/>
                          </a:solidFill>
                          <a:effectLst/>
                          <a:latin typeface="+mn-lt"/>
                        </a:rPr>
                        <a:t>4</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t-BR" sz="1000" b="0" i="0" u="none" strike="noStrike" cap="none" spc="0" baseline="0">
                          <a:solidFill>
                            <a:schemeClr val="tx1"/>
                          </a:solidFill>
                          <a:uFillTx/>
                          <a:latin typeface="+mn-lt"/>
                          <a:ea typeface="+mn-ea"/>
                          <a:cs typeface="+mn-cs"/>
                          <a:sym typeface="Intel Clear"/>
                        </a:rPr>
                        <a:t>TBT_LS_EN_PORTA_R</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mn-lt"/>
                        </a:rPr>
                        <a:t>I2C2_SCL</a:t>
                      </a:r>
                      <a:br>
                        <a:rPr lang="en-US" sz="1000" b="0" i="0" u="none" strike="noStrike">
                          <a:solidFill>
                            <a:srgbClr val="000000"/>
                          </a:solidFill>
                          <a:effectLst/>
                          <a:latin typeface="+mn-lt"/>
                        </a:rPr>
                      </a:br>
                      <a:r>
                        <a:rPr lang="en-US" sz="1000" b="0" i="0" u="none" strike="noStrike">
                          <a:solidFill>
                            <a:srgbClr val="000000"/>
                          </a:solidFill>
                          <a:effectLst/>
                          <a:latin typeface="+mn-lt"/>
                        </a:rPr>
                        <a:t>(TBT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latin typeface="+mn-lt"/>
                        </a:rPr>
                        <a:t>3</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3521929"/>
                  </a:ext>
                </a:extLst>
              </a:tr>
              <a:tr h="491690">
                <a:tc>
                  <a:txBody>
                    <a:bodyPr/>
                    <a:lstStyle/>
                    <a:p>
                      <a:pPr algn="ctr" fontAlgn="ctr"/>
                      <a:r>
                        <a:rPr lang="en-US" altLang="zh-TW" sz="1000" b="0" i="0" u="none" strike="noStrike">
                          <a:solidFill>
                            <a:srgbClr val="000000"/>
                          </a:solidFill>
                          <a:effectLst/>
                          <a:latin typeface="+mn-lt"/>
                        </a:rPr>
                        <a:t>2</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uFillTx/>
                          <a:latin typeface="+mn-lt"/>
                          <a:ea typeface="+mn-ea"/>
                          <a:cs typeface="+mn-cs"/>
                          <a:sym typeface="Intel Clear"/>
                        </a:rPr>
                        <a:t>TBT_LS_EN_PORTB_R</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000" b="0" i="0" u="none" strike="noStrike">
                          <a:solidFill>
                            <a:srgbClr val="000000"/>
                          </a:solidFill>
                          <a:effectLst/>
                          <a:latin typeface="+mn-lt"/>
                        </a:rPr>
                        <a:t>I2C2_SDA</a:t>
                      </a:r>
                      <a:br>
                        <a:rPr lang="pl-PL" sz="1000" b="0" i="0" u="none" strike="noStrike">
                          <a:solidFill>
                            <a:srgbClr val="000000"/>
                          </a:solidFill>
                          <a:effectLst/>
                          <a:latin typeface="+mn-lt"/>
                        </a:rPr>
                      </a:br>
                      <a:r>
                        <a:rPr lang="pl-PL" sz="1000" b="0" i="0" u="none" strike="noStrike">
                          <a:solidFill>
                            <a:srgbClr val="000000"/>
                          </a:solidFill>
                          <a:effectLst/>
                          <a:latin typeface="+mn-lt"/>
                        </a:rPr>
                        <a:t>(TBT to PD</a:t>
                      </a:r>
                      <a:r>
                        <a:rPr lang="en-US" altLang="zh-TW" sz="1000" b="0" i="0" u="none" strike="noStrike">
                          <a:solidFill>
                            <a:srgbClr val="000000"/>
                          </a:solidFill>
                          <a:effectLst/>
                          <a:latin typeface="+mn-lt"/>
                        </a:rPr>
                        <a:t>)</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latin typeface="+mn-lt"/>
                        </a:rPr>
                        <a:t>1</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7807755"/>
                  </a:ext>
                </a:extLst>
              </a:tr>
            </a:tbl>
          </a:graphicData>
        </a:graphic>
      </p:graphicFrame>
      <p:sp>
        <p:nvSpPr>
          <p:cNvPr id="19" name="TextBox 18">
            <a:extLst>
              <a:ext uri="{FF2B5EF4-FFF2-40B4-BE49-F238E27FC236}">
                <a16:creationId xmlns:a16="http://schemas.microsoft.com/office/drawing/2014/main" id="{B429347B-AED2-7C13-C38B-E38027D5B563}"/>
              </a:ext>
            </a:extLst>
          </p:cNvPr>
          <p:cNvSpPr txBox="1"/>
          <p:nvPr/>
        </p:nvSpPr>
        <p:spPr>
          <a:xfrm>
            <a:off x="3543650" y="956513"/>
            <a:ext cx="52257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0000"/>
                </a:solidFill>
                <a:effectLst/>
                <a:uFillTx/>
                <a:latin typeface="+mn-lt"/>
                <a:ea typeface="+mn-ea"/>
                <a:cs typeface="+mn-cs"/>
                <a:sym typeface="Helvetica Neue"/>
              </a:rPr>
              <a:t>J40</a:t>
            </a:r>
          </a:p>
        </p:txBody>
      </p:sp>
    </p:spTree>
    <p:extLst>
      <p:ext uri="{BB962C8B-B14F-4D97-AF65-F5344CB8AC3E}">
        <p14:creationId xmlns:p14="http://schemas.microsoft.com/office/powerpoint/2010/main" val="2646189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5144A-1A5F-B23D-775B-882AA788FB7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6902E8D-C8EA-96D3-78BF-519DD8C43472}"/>
              </a:ext>
            </a:extLst>
          </p:cNvPr>
          <p:cNvPicPr>
            <a:picLocks noChangeAspect="1"/>
          </p:cNvPicPr>
          <p:nvPr/>
        </p:nvPicPr>
        <p:blipFill>
          <a:blip r:embed="rId2"/>
          <a:stretch>
            <a:fillRect/>
          </a:stretch>
        </p:blipFill>
        <p:spPr>
          <a:xfrm>
            <a:off x="6962343" y="974157"/>
            <a:ext cx="4005732" cy="2495584"/>
          </a:xfrm>
          <a:prstGeom prst="rect">
            <a:avLst/>
          </a:prstGeom>
        </p:spPr>
      </p:pic>
      <p:sp>
        <p:nvSpPr>
          <p:cNvPr id="5" name="Rectangle 1">
            <a:extLst>
              <a:ext uri="{FF2B5EF4-FFF2-40B4-BE49-F238E27FC236}">
                <a16:creationId xmlns:a16="http://schemas.microsoft.com/office/drawing/2014/main" id="{292CB059-40BB-93D8-7D19-E81EB9BA57BC}"/>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1D203460-8E47-E0D4-967D-96761AC29F79}"/>
              </a:ext>
            </a:extLst>
          </p:cNvPr>
          <p:cNvSpPr txBox="1">
            <a:spLocks/>
          </p:cNvSpPr>
          <p:nvPr/>
        </p:nvSpPr>
        <p:spPr>
          <a:xfrm>
            <a:off x="609600" y="269011"/>
            <a:ext cx="10972800" cy="735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sym typeface="Helvetica Neue"/>
              </a:rPr>
              <a:t>TCSS module PD Controller Programming</a:t>
            </a:r>
            <a:r>
              <a:rPr lang="en-US" altLang="zh-TW"/>
              <a:t>(S041)</a:t>
            </a:r>
            <a:endParaRPr lang="en-US" sz="2400"/>
          </a:p>
        </p:txBody>
      </p:sp>
      <p:grpSp>
        <p:nvGrpSpPr>
          <p:cNvPr id="9" name="Group 8">
            <a:extLst>
              <a:ext uri="{FF2B5EF4-FFF2-40B4-BE49-F238E27FC236}">
                <a16:creationId xmlns:a16="http://schemas.microsoft.com/office/drawing/2014/main" id="{4E840C54-A7C5-95A0-67E7-4D3AE50A70D1}"/>
              </a:ext>
            </a:extLst>
          </p:cNvPr>
          <p:cNvGrpSpPr/>
          <p:nvPr/>
        </p:nvGrpSpPr>
        <p:grpSpPr>
          <a:xfrm>
            <a:off x="376015" y="880075"/>
            <a:ext cx="5851938" cy="5443020"/>
            <a:chOff x="376015" y="739066"/>
            <a:chExt cx="5851938" cy="5443020"/>
          </a:xfrm>
        </p:grpSpPr>
        <p:pic>
          <p:nvPicPr>
            <p:cNvPr id="3" name="Picture 2">
              <a:extLst>
                <a:ext uri="{FF2B5EF4-FFF2-40B4-BE49-F238E27FC236}">
                  <a16:creationId xmlns:a16="http://schemas.microsoft.com/office/drawing/2014/main" id="{BC72B3BD-5E0A-0BC3-905D-AC90ADD915E0}"/>
                </a:ext>
              </a:extLst>
            </p:cNvPr>
            <p:cNvPicPr>
              <a:picLocks noChangeAspect="1"/>
            </p:cNvPicPr>
            <p:nvPr/>
          </p:nvPicPr>
          <p:blipFill>
            <a:blip r:embed="rId3"/>
            <a:stretch>
              <a:fillRect/>
            </a:stretch>
          </p:blipFill>
          <p:spPr>
            <a:xfrm>
              <a:off x="376015" y="739066"/>
              <a:ext cx="5851938" cy="5443020"/>
            </a:xfrm>
            <a:prstGeom prst="rect">
              <a:avLst/>
            </a:prstGeom>
          </p:spPr>
        </p:pic>
        <p:sp>
          <p:nvSpPr>
            <p:cNvPr id="6" name="Rectangle 5">
              <a:extLst>
                <a:ext uri="{FF2B5EF4-FFF2-40B4-BE49-F238E27FC236}">
                  <a16:creationId xmlns:a16="http://schemas.microsoft.com/office/drawing/2014/main" id="{351D8E84-9C32-D909-F861-599C1D89EC74}"/>
                </a:ext>
              </a:extLst>
            </p:cNvPr>
            <p:cNvSpPr/>
            <p:nvPr/>
          </p:nvSpPr>
          <p:spPr>
            <a:xfrm>
              <a:off x="4390525" y="1386534"/>
              <a:ext cx="367021" cy="176699"/>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TextBox 18">
              <a:extLst>
                <a:ext uri="{FF2B5EF4-FFF2-40B4-BE49-F238E27FC236}">
                  <a16:creationId xmlns:a16="http://schemas.microsoft.com/office/drawing/2014/main" id="{FE6FAB42-A9A6-9622-530E-D8DADE4264E1}"/>
                </a:ext>
              </a:extLst>
            </p:cNvPr>
            <p:cNvSpPr txBox="1"/>
            <p:nvPr/>
          </p:nvSpPr>
          <p:spPr>
            <a:xfrm>
              <a:off x="3961720" y="1546702"/>
              <a:ext cx="10708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0000"/>
                  </a:solidFill>
                  <a:effectLst/>
                  <a:uFillTx/>
                  <a:latin typeface="+mn-lt"/>
                  <a:ea typeface="+mn-ea"/>
                  <a:cs typeface="+mn-cs"/>
                  <a:sym typeface="Helvetica Neue"/>
                </a:rPr>
                <a:t>J22201</a:t>
              </a:r>
            </a:p>
          </p:txBody>
        </p:sp>
      </p:grpSp>
      <p:graphicFrame>
        <p:nvGraphicFramePr>
          <p:cNvPr id="14" name="Table 13">
            <a:extLst>
              <a:ext uri="{FF2B5EF4-FFF2-40B4-BE49-F238E27FC236}">
                <a16:creationId xmlns:a16="http://schemas.microsoft.com/office/drawing/2014/main" id="{AE1128A3-D875-A114-CF5E-C9CDE14857D6}"/>
              </a:ext>
            </a:extLst>
          </p:cNvPr>
          <p:cNvGraphicFramePr>
            <a:graphicFrameLocks noGrp="1"/>
          </p:cNvGraphicFramePr>
          <p:nvPr>
            <p:extLst>
              <p:ext uri="{D42A27DB-BD31-4B8C-83A1-F6EECF244321}">
                <p14:modId xmlns:p14="http://schemas.microsoft.com/office/powerpoint/2010/main" val="3956999995"/>
              </p:ext>
            </p:extLst>
          </p:nvPr>
        </p:nvGraphicFramePr>
        <p:xfrm>
          <a:off x="6889830" y="3977717"/>
          <a:ext cx="4150760" cy="617752"/>
        </p:xfrm>
        <a:graphic>
          <a:graphicData uri="http://schemas.openxmlformats.org/drawingml/2006/table">
            <a:tbl>
              <a:tblPr/>
              <a:tblGrid>
                <a:gridCol w="949352">
                  <a:extLst>
                    <a:ext uri="{9D8B030D-6E8A-4147-A177-3AD203B41FA5}">
                      <a16:colId xmlns:a16="http://schemas.microsoft.com/office/drawing/2014/main" val="2056588281"/>
                    </a:ext>
                  </a:extLst>
                </a:gridCol>
                <a:gridCol w="1037690">
                  <a:extLst>
                    <a:ext uri="{9D8B030D-6E8A-4147-A177-3AD203B41FA5}">
                      <a16:colId xmlns:a16="http://schemas.microsoft.com/office/drawing/2014/main" val="4041894858"/>
                    </a:ext>
                  </a:extLst>
                </a:gridCol>
                <a:gridCol w="1126028">
                  <a:extLst>
                    <a:ext uri="{9D8B030D-6E8A-4147-A177-3AD203B41FA5}">
                      <a16:colId xmlns:a16="http://schemas.microsoft.com/office/drawing/2014/main" val="3871293484"/>
                    </a:ext>
                  </a:extLst>
                </a:gridCol>
                <a:gridCol w="1037690">
                  <a:extLst>
                    <a:ext uri="{9D8B030D-6E8A-4147-A177-3AD203B41FA5}">
                      <a16:colId xmlns:a16="http://schemas.microsoft.com/office/drawing/2014/main" val="3913987026"/>
                    </a:ext>
                  </a:extLst>
                </a:gridCol>
              </a:tblGrid>
              <a:tr h="174586">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5661913"/>
                  </a:ext>
                </a:extLst>
              </a:tr>
              <a:tr h="442492">
                <a:tc>
                  <a:txBody>
                    <a:bodyPr/>
                    <a:lstStyle/>
                    <a:p>
                      <a:pPr algn="ctr" fontAlgn="ctr"/>
                      <a:r>
                        <a:rPr lang="en-US" sz="1000" b="0" i="0" u="none" strike="noStrike">
                          <a:solidFill>
                            <a:srgbClr val="000000"/>
                          </a:solidFill>
                          <a:effectLst/>
                          <a:highlight>
                            <a:srgbClr val="FFFF00"/>
                          </a:highlight>
                          <a:latin typeface="Aptos Narrow" panose="020B0004020202020204" pitchFamily="34" charset="0"/>
                        </a:rPr>
                        <a:t>GND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highlight>
                            <a:srgbClr val="FFFF00"/>
                          </a:highlight>
                          <a:uFillTx/>
                          <a:latin typeface="+mn-lt"/>
                          <a:ea typeface="+mn-ea"/>
                          <a:cs typeface="+mn-cs"/>
                          <a:sym typeface="Intel Clear"/>
                        </a:rPr>
                        <a:t>PD_EC_I2C_1P8_INT_N</a:t>
                      </a:r>
                      <a:endParaRPr lang="en-US"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highlight>
                            <a:srgbClr val="FFFF00"/>
                          </a:highlight>
                          <a:uFillTx/>
                          <a:latin typeface="+mn-lt"/>
                          <a:ea typeface="+mn-ea"/>
                          <a:cs typeface="+mn-cs"/>
                          <a:sym typeface="Intel Clear"/>
                        </a:rPr>
                        <a:t>PD_EC_I2C_DATA</a:t>
                      </a:r>
                      <a:endParaRPr lang="pl-PL"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highlight>
                            <a:srgbClr val="FFFF00"/>
                          </a:highlight>
                          <a:uFillTx/>
                          <a:latin typeface="+mn-lt"/>
                          <a:ea typeface="+mn-ea"/>
                          <a:cs typeface="+mn-cs"/>
                          <a:sym typeface="Intel Clear"/>
                        </a:rPr>
                        <a:t>PD_EC_I2C_CLK</a:t>
                      </a:r>
                      <a:endParaRPr lang="pl-PL"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897309"/>
                  </a:ext>
                </a:extLst>
              </a:tr>
            </a:tbl>
          </a:graphicData>
        </a:graphic>
      </p:graphicFrame>
      <p:sp>
        <p:nvSpPr>
          <p:cNvPr id="20" name="TextBox 19">
            <a:extLst>
              <a:ext uri="{FF2B5EF4-FFF2-40B4-BE49-F238E27FC236}">
                <a16:creationId xmlns:a16="http://schemas.microsoft.com/office/drawing/2014/main" id="{140CBEF3-467C-0835-3FB3-4F5E87123744}"/>
              </a:ext>
            </a:extLst>
          </p:cNvPr>
          <p:cNvSpPr txBox="1"/>
          <p:nvPr/>
        </p:nvSpPr>
        <p:spPr>
          <a:xfrm>
            <a:off x="7531915" y="3481062"/>
            <a:ext cx="283365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altLang="zh-TW" b="1">
                <a:solidFill>
                  <a:srgbClr val="FF0000"/>
                </a:solidFill>
              </a:rPr>
              <a:t>4         3 </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lang="en-US" altLang="zh-TW" b="1">
                <a:solidFill>
                  <a:srgbClr val="FF0000"/>
                </a:solidFill>
              </a:rPr>
              <a:t>2        1</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endParaRPr kumimoji="0" lang="en-US" b="1" i="0" u="none" strike="noStrike" cap="none" spc="0" normalizeH="0" baseline="0">
              <a:ln>
                <a:noFill/>
              </a:ln>
              <a:solidFill>
                <a:srgbClr val="FF0000"/>
              </a:solidFill>
              <a:effectLst/>
              <a:uFillTx/>
              <a:latin typeface="+mn-lt"/>
              <a:ea typeface="+mn-ea"/>
              <a:cs typeface="+mn-cs"/>
              <a:sym typeface="Helvetica Neue"/>
            </a:endParaRPr>
          </a:p>
        </p:txBody>
      </p:sp>
      <p:cxnSp>
        <p:nvCxnSpPr>
          <p:cNvPr id="16" name="Straight Arrow Connector 15">
            <a:extLst>
              <a:ext uri="{FF2B5EF4-FFF2-40B4-BE49-F238E27FC236}">
                <a16:creationId xmlns:a16="http://schemas.microsoft.com/office/drawing/2014/main" id="{CDBDECDE-954B-20F4-55C7-D5F36FC912F0}"/>
              </a:ext>
            </a:extLst>
          </p:cNvPr>
          <p:cNvCxnSpPr>
            <a:cxnSpLocks/>
          </p:cNvCxnSpPr>
          <p:nvPr/>
        </p:nvCxnSpPr>
        <p:spPr>
          <a:xfrm>
            <a:off x="4825405" y="1493556"/>
            <a:ext cx="2614950" cy="653375"/>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57784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E5E8F-C054-0F4D-8187-BBAB1CF432A9}"/>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DEC93E57-3B7B-3707-A5FA-E3F35B848222}"/>
              </a:ext>
            </a:extLst>
          </p:cNvPr>
          <p:cNvPicPr>
            <a:picLocks noChangeAspect="1"/>
          </p:cNvPicPr>
          <p:nvPr/>
        </p:nvPicPr>
        <p:blipFill>
          <a:blip r:embed="rId2"/>
          <a:stretch>
            <a:fillRect/>
          </a:stretch>
        </p:blipFill>
        <p:spPr>
          <a:xfrm>
            <a:off x="7724554" y="864566"/>
            <a:ext cx="2466353" cy="2704698"/>
          </a:xfrm>
          <a:prstGeom prst="rect">
            <a:avLst/>
          </a:prstGeom>
        </p:spPr>
      </p:pic>
      <p:pic>
        <p:nvPicPr>
          <p:cNvPr id="4" name="Picture 3">
            <a:extLst>
              <a:ext uri="{FF2B5EF4-FFF2-40B4-BE49-F238E27FC236}">
                <a16:creationId xmlns:a16="http://schemas.microsoft.com/office/drawing/2014/main" id="{2277ACDF-411E-7636-4FD6-1B47A5C4DA6A}"/>
              </a:ext>
            </a:extLst>
          </p:cNvPr>
          <p:cNvPicPr>
            <a:picLocks noChangeAspect="1"/>
          </p:cNvPicPr>
          <p:nvPr/>
        </p:nvPicPr>
        <p:blipFill>
          <a:blip r:embed="rId3"/>
          <a:stretch>
            <a:fillRect/>
          </a:stretch>
        </p:blipFill>
        <p:spPr>
          <a:xfrm>
            <a:off x="78035" y="746143"/>
            <a:ext cx="6353587" cy="5628604"/>
          </a:xfrm>
          <a:prstGeom prst="rect">
            <a:avLst/>
          </a:prstGeom>
        </p:spPr>
      </p:pic>
      <p:sp>
        <p:nvSpPr>
          <p:cNvPr id="5" name="Rectangle 1">
            <a:extLst>
              <a:ext uri="{FF2B5EF4-FFF2-40B4-BE49-F238E27FC236}">
                <a16:creationId xmlns:a16="http://schemas.microsoft.com/office/drawing/2014/main" id="{A3451224-CDFE-7130-63AF-125139C2FA92}"/>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424789F5-A170-E840-9B9F-EA29D46A697D}"/>
              </a:ext>
            </a:extLst>
          </p:cNvPr>
          <p:cNvSpPr txBox="1">
            <a:spLocks/>
          </p:cNvSpPr>
          <p:nvPr/>
        </p:nvSpPr>
        <p:spPr>
          <a:xfrm>
            <a:off x="609600" y="269011"/>
            <a:ext cx="10972800" cy="73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ltLang="zh-TW">
                <a:sym typeface="Helvetica Neue"/>
              </a:rPr>
              <a:t>On board </a:t>
            </a:r>
            <a:r>
              <a:rPr lang="en-US">
                <a:sym typeface="Helvetica Neue"/>
              </a:rPr>
              <a:t>PD Controller </a:t>
            </a:r>
            <a:r>
              <a:rPr lang="en-US"/>
              <a:t>Programing</a:t>
            </a:r>
            <a:r>
              <a:rPr lang="en-US" altLang="zh-TW"/>
              <a:t>(S051)</a:t>
            </a:r>
            <a:endParaRPr lang="en-US" sz="2400"/>
          </a:p>
        </p:txBody>
      </p:sp>
      <p:sp>
        <p:nvSpPr>
          <p:cNvPr id="6" name="Rectangle 5">
            <a:extLst>
              <a:ext uri="{FF2B5EF4-FFF2-40B4-BE49-F238E27FC236}">
                <a16:creationId xmlns:a16="http://schemas.microsoft.com/office/drawing/2014/main" id="{9B2005C9-074A-58D9-9100-0289787E43DA}"/>
              </a:ext>
            </a:extLst>
          </p:cNvPr>
          <p:cNvSpPr/>
          <p:nvPr/>
        </p:nvSpPr>
        <p:spPr>
          <a:xfrm>
            <a:off x="2001093" y="982242"/>
            <a:ext cx="464706" cy="477132"/>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 name="Straight Arrow Connector 15">
            <a:extLst>
              <a:ext uri="{FF2B5EF4-FFF2-40B4-BE49-F238E27FC236}">
                <a16:creationId xmlns:a16="http://schemas.microsoft.com/office/drawing/2014/main" id="{2BB6CF1F-9360-D182-6595-29B04A52348C}"/>
              </a:ext>
            </a:extLst>
          </p:cNvPr>
          <p:cNvCxnSpPr>
            <a:cxnSpLocks/>
          </p:cNvCxnSpPr>
          <p:nvPr/>
        </p:nvCxnSpPr>
        <p:spPr>
          <a:xfrm>
            <a:off x="2465799" y="1220808"/>
            <a:ext cx="4885131" cy="114224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84C220C2-3CF2-B3EB-9E0F-5628000DFDD5}"/>
              </a:ext>
            </a:extLst>
          </p:cNvPr>
          <p:cNvSpPr txBox="1"/>
          <p:nvPr/>
        </p:nvSpPr>
        <p:spPr>
          <a:xfrm>
            <a:off x="7415914" y="966787"/>
            <a:ext cx="243656" cy="2462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3200" b="0" i="0" u="none" strike="noStrike" cap="none" spc="0" normalizeH="0" baseline="0">
                <a:ln>
                  <a:noFill/>
                </a:ln>
                <a:solidFill>
                  <a:srgbClr val="FF0000"/>
                </a:solidFill>
                <a:effectLst/>
                <a:uFillTx/>
                <a:latin typeface="+mn-lt"/>
                <a:ea typeface="+mn-ea"/>
                <a:cs typeface="+mn-cs"/>
                <a:sym typeface="Helvetica Neue"/>
              </a:rPr>
              <a:t>1</a:t>
            </a:r>
          </a:p>
          <a:p>
            <a:pPr marL="0" marR="0" indent="0" algn="l" defTabSz="2438338" rtl="0" fontAlgn="auto" latinLnBrk="0" hangingPunct="0">
              <a:lnSpc>
                <a:spcPct val="100000"/>
              </a:lnSpc>
              <a:spcBef>
                <a:spcPts val="0"/>
              </a:spcBef>
              <a:spcAft>
                <a:spcPts val="0"/>
              </a:spcAft>
              <a:buClrTx/>
              <a:buSzTx/>
              <a:buFontTx/>
              <a:buNone/>
              <a:tabLst/>
            </a:pPr>
            <a:r>
              <a:rPr lang="en-US" altLang="zh-TW" sz="3200">
                <a:solidFill>
                  <a:srgbClr val="FF0000"/>
                </a:solidFill>
              </a:rPr>
              <a:t>3</a:t>
            </a:r>
          </a:p>
          <a:p>
            <a:pPr marL="0" marR="0" indent="0" algn="l" defTabSz="2438338" rtl="0" fontAlgn="auto" latinLnBrk="0" hangingPunct="0">
              <a:lnSpc>
                <a:spcPct val="100000"/>
              </a:lnSpc>
              <a:spcBef>
                <a:spcPts val="0"/>
              </a:spcBef>
              <a:spcAft>
                <a:spcPts val="0"/>
              </a:spcAft>
              <a:buClrTx/>
              <a:buSzTx/>
              <a:buFontTx/>
              <a:buNone/>
              <a:tabLst/>
            </a:pPr>
            <a:r>
              <a:rPr kumimoji="0" lang="en-US" altLang="zh-TW" sz="3200" b="0" i="0" u="none" strike="noStrike" cap="none" spc="0" normalizeH="0" baseline="0">
                <a:ln>
                  <a:noFill/>
                </a:ln>
                <a:solidFill>
                  <a:srgbClr val="FF0000"/>
                </a:solidFill>
                <a:effectLst/>
                <a:uFillTx/>
                <a:latin typeface="+mn-lt"/>
                <a:ea typeface="+mn-ea"/>
                <a:cs typeface="+mn-cs"/>
                <a:sym typeface="Helvetica Neue"/>
              </a:rPr>
              <a:t>5</a:t>
            </a:r>
          </a:p>
          <a:p>
            <a:pPr marL="0" marR="0" indent="0" algn="l" defTabSz="2438338" rtl="0" fontAlgn="auto" latinLnBrk="0" hangingPunct="0">
              <a:lnSpc>
                <a:spcPct val="100000"/>
              </a:lnSpc>
              <a:spcBef>
                <a:spcPts val="0"/>
              </a:spcBef>
              <a:spcAft>
                <a:spcPts val="0"/>
              </a:spcAft>
              <a:buClrTx/>
              <a:buSzTx/>
              <a:buFontTx/>
              <a:buNone/>
              <a:tabLst/>
            </a:pPr>
            <a:r>
              <a:rPr lang="en-US" altLang="zh-TW" sz="3200">
                <a:solidFill>
                  <a:srgbClr val="FF0000"/>
                </a:solidFill>
              </a:rPr>
              <a:t>7</a:t>
            </a:r>
          </a:p>
          <a:p>
            <a:pPr marL="0" marR="0" indent="0" algn="l" defTabSz="2438338" rtl="0" fontAlgn="auto" latinLnBrk="0" hangingPunct="0">
              <a:lnSpc>
                <a:spcPct val="100000"/>
              </a:lnSpc>
              <a:spcBef>
                <a:spcPts val="0"/>
              </a:spcBef>
              <a:spcAft>
                <a:spcPts val="0"/>
              </a:spcAft>
              <a:buClrTx/>
              <a:buSzTx/>
              <a:buFontTx/>
              <a:buNone/>
              <a:tabLst/>
            </a:pPr>
            <a:r>
              <a:rPr kumimoji="0" lang="en-US" altLang="zh-TW" sz="3200" b="0" i="0" u="none" strike="noStrike" cap="none" spc="0" normalizeH="0" baseline="0">
                <a:ln>
                  <a:noFill/>
                </a:ln>
                <a:solidFill>
                  <a:srgbClr val="FF0000"/>
                </a:solidFill>
                <a:effectLst/>
                <a:uFillTx/>
                <a:latin typeface="+mn-lt"/>
                <a:ea typeface="+mn-ea"/>
                <a:cs typeface="+mn-cs"/>
                <a:sym typeface="Helvetica Neue"/>
              </a:rPr>
              <a:t>9</a:t>
            </a:r>
            <a:endParaRPr kumimoji="0" lang="en-US" sz="3200" b="0" i="0" u="none" strike="noStrike" cap="none" spc="0" normalizeH="0" baseline="0">
              <a:ln>
                <a:noFill/>
              </a:ln>
              <a:solidFill>
                <a:srgbClr val="FF0000"/>
              </a:solidFill>
              <a:effectLst/>
              <a:uFillTx/>
              <a:latin typeface="+mn-lt"/>
              <a:ea typeface="+mn-ea"/>
              <a:cs typeface="+mn-cs"/>
              <a:sym typeface="Helvetica Neue"/>
            </a:endParaRPr>
          </a:p>
        </p:txBody>
      </p:sp>
      <p:sp>
        <p:nvSpPr>
          <p:cNvPr id="18" name="TextBox 17">
            <a:extLst>
              <a:ext uri="{FF2B5EF4-FFF2-40B4-BE49-F238E27FC236}">
                <a16:creationId xmlns:a16="http://schemas.microsoft.com/office/drawing/2014/main" id="{006BFF51-B919-1EBA-E4E0-31BFD34D59D0}"/>
              </a:ext>
            </a:extLst>
          </p:cNvPr>
          <p:cNvSpPr txBox="1"/>
          <p:nvPr/>
        </p:nvSpPr>
        <p:spPr>
          <a:xfrm>
            <a:off x="10399339" y="975023"/>
            <a:ext cx="487314" cy="2462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defTabSz="2438338" rtl="0" fontAlgn="auto" latinLnBrk="0" hangingPunct="0">
              <a:lnSpc>
                <a:spcPct val="100000"/>
              </a:lnSpc>
              <a:spcBef>
                <a:spcPts val="0"/>
              </a:spcBef>
              <a:spcAft>
                <a:spcPts val="0"/>
              </a:spcAft>
              <a:buClrTx/>
              <a:buSzTx/>
              <a:buFontTx/>
              <a:buNone/>
              <a:tabLst/>
            </a:pPr>
            <a:r>
              <a:rPr kumimoji="0" lang="en-US" altLang="zh-TW" sz="3200" b="0" i="0" u="none" strike="noStrike" cap="none" spc="0" normalizeH="0" baseline="0">
                <a:ln>
                  <a:noFill/>
                </a:ln>
                <a:solidFill>
                  <a:srgbClr val="FF0000"/>
                </a:solidFill>
                <a:effectLst/>
                <a:uFillTx/>
                <a:latin typeface="+mn-lt"/>
                <a:ea typeface="+mn-ea"/>
                <a:cs typeface="+mn-cs"/>
                <a:sym typeface="Helvetica Neue"/>
              </a:rPr>
              <a:t>2</a:t>
            </a:r>
          </a:p>
          <a:p>
            <a:pPr marL="0" marR="0" indent="0" defTabSz="2438338" rtl="0" fontAlgn="auto" latinLnBrk="0" hangingPunct="0">
              <a:lnSpc>
                <a:spcPct val="100000"/>
              </a:lnSpc>
              <a:spcBef>
                <a:spcPts val="0"/>
              </a:spcBef>
              <a:spcAft>
                <a:spcPts val="0"/>
              </a:spcAft>
              <a:buClrTx/>
              <a:buSzTx/>
              <a:buFontTx/>
              <a:buNone/>
              <a:tabLst/>
            </a:pPr>
            <a:r>
              <a:rPr lang="en-US" altLang="zh-TW" sz="3200">
                <a:solidFill>
                  <a:srgbClr val="FF0000"/>
                </a:solidFill>
              </a:rPr>
              <a:t>4</a:t>
            </a:r>
          </a:p>
          <a:p>
            <a:pPr marL="0" marR="0" indent="0" defTabSz="2438338" rtl="0" fontAlgn="auto" latinLnBrk="0" hangingPunct="0">
              <a:lnSpc>
                <a:spcPct val="100000"/>
              </a:lnSpc>
              <a:spcBef>
                <a:spcPts val="0"/>
              </a:spcBef>
              <a:spcAft>
                <a:spcPts val="0"/>
              </a:spcAft>
              <a:buClrTx/>
              <a:buSzTx/>
              <a:buFontTx/>
              <a:buNone/>
              <a:tabLst/>
            </a:pPr>
            <a:r>
              <a:rPr kumimoji="0" lang="en-US" altLang="zh-TW" sz="3200" b="0" i="0" u="none" strike="noStrike" cap="none" spc="0" normalizeH="0" baseline="0">
                <a:ln>
                  <a:noFill/>
                </a:ln>
                <a:solidFill>
                  <a:srgbClr val="FF0000"/>
                </a:solidFill>
                <a:effectLst/>
                <a:uFillTx/>
                <a:latin typeface="+mn-lt"/>
                <a:ea typeface="+mn-ea"/>
                <a:cs typeface="+mn-cs"/>
                <a:sym typeface="Helvetica Neue"/>
              </a:rPr>
              <a:t>6</a:t>
            </a:r>
          </a:p>
          <a:p>
            <a:pPr marL="0" marR="0" indent="0" defTabSz="2438338" rtl="0" fontAlgn="auto" latinLnBrk="0" hangingPunct="0">
              <a:lnSpc>
                <a:spcPct val="100000"/>
              </a:lnSpc>
              <a:spcBef>
                <a:spcPts val="0"/>
              </a:spcBef>
              <a:spcAft>
                <a:spcPts val="0"/>
              </a:spcAft>
              <a:buClrTx/>
              <a:buSzTx/>
              <a:buFontTx/>
              <a:buNone/>
              <a:tabLst/>
            </a:pPr>
            <a:r>
              <a:rPr lang="en-US" altLang="zh-TW" sz="3200">
                <a:solidFill>
                  <a:srgbClr val="FF0000"/>
                </a:solidFill>
              </a:rPr>
              <a:t>8</a:t>
            </a:r>
          </a:p>
          <a:p>
            <a:pPr marL="0" marR="0" indent="0" defTabSz="2438338" rtl="0" fontAlgn="auto" latinLnBrk="0" hangingPunct="0">
              <a:lnSpc>
                <a:spcPct val="100000"/>
              </a:lnSpc>
              <a:spcBef>
                <a:spcPts val="0"/>
              </a:spcBef>
              <a:spcAft>
                <a:spcPts val="0"/>
              </a:spcAft>
              <a:buClrTx/>
              <a:buSzTx/>
              <a:buFontTx/>
              <a:buNone/>
              <a:tabLst/>
            </a:pPr>
            <a:r>
              <a:rPr kumimoji="0" lang="en-US" altLang="zh-TW" sz="3200" b="0" i="0" u="none" strike="noStrike" cap="none" spc="0" normalizeH="0" baseline="0">
                <a:ln>
                  <a:noFill/>
                </a:ln>
                <a:solidFill>
                  <a:srgbClr val="FF0000"/>
                </a:solidFill>
                <a:effectLst/>
                <a:uFillTx/>
                <a:latin typeface="+mn-lt"/>
                <a:ea typeface="+mn-ea"/>
                <a:cs typeface="+mn-cs"/>
                <a:sym typeface="Helvetica Neue"/>
              </a:rPr>
              <a:t>10</a:t>
            </a:r>
            <a:endParaRPr kumimoji="0" lang="en-US" sz="3200" b="0" i="0" u="none" strike="noStrike" cap="none" spc="0" normalizeH="0" baseline="0">
              <a:ln>
                <a:noFill/>
              </a:ln>
              <a:solidFill>
                <a:srgbClr val="FF0000"/>
              </a:solidFill>
              <a:effectLst/>
              <a:uFillTx/>
              <a:latin typeface="+mn-lt"/>
              <a:ea typeface="+mn-ea"/>
              <a:cs typeface="+mn-cs"/>
              <a:sym typeface="Helvetica Neue"/>
            </a:endParaRPr>
          </a:p>
        </p:txBody>
      </p:sp>
      <p:graphicFrame>
        <p:nvGraphicFramePr>
          <p:cNvPr id="27" name="Table 26">
            <a:extLst>
              <a:ext uri="{FF2B5EF4-FFF2-40B4-BE49-F238E27FC236}">
                <a16:creationId xmlns:a16="http://schemas.microsoft.com/office/drawing/2014/main" id="{10A29162-FE55-C5B5-649E-F7E9F242B11E}"/>
              </a:ext>
            </a:extLst>
          </p:cNvPr>
          <p:cNvGraphicFramePr>
            <a:graphicFrameLocks noGrp="1"/>
          </p:cNvGraphicFramePr>
          <p:nvPr>
            <p:extLst>
              <p:ext uri="{D42A27DB-BD31-4B8C-83A1-F6EECF244321}">
                <p14:modId xmlns:p14="http://schemas.microsoft.com/office/powerpoint/2010/main" val="4013955197"/>
              </p:ext>
            </p:extLst>
          </p:nvPr>
        </p:nvGraphicFramePr>
        <p:xfrm>
          <a:off x="7740091" y="3706276"/>
          <a:ext cx="2413586" cy="2584376"/>
        </p:xfrm>
        <a:graphic>
          <a:graphicData uri="http://schemas.openxmlformats.org/drawingml/2006/table">
            <a:tbl>
              <a:tblPr/>
              <a:tblGrid>
                <a:gridCol w="323968">
                  <a:extLst>
                    <a:ext uri="{9D8B030D-6E8A-4147-A177-3AD203B41FA5}">
                      <a16:colId xmlns:a16="http://schemas.microsoft.com/office/drawing/2014/main" val="546339553"/>
                    </a:ext>
                  </a:extLst>
                </a:gridCol>
                <a:gridCol w="882825">
                  <a:extLst>
                    <a:ext uri="{9D8B030D-6E8A-4147-A177-3AD203B41FA5}">
                      <a16:colId xmlns:a16="http://schemas.microsoft.com/office/drawing/2014/main" val="1657179964"/>
                    </a:ext>
                  </a:extLst>
                </a:gridCol>
                <a:gridCol w="855255">
                  <a:extLst>
                    <a:ext uri="{9D8B030D-6E8A-4147-A177-3AD203B41FA5}">
                      <a16:colId xmlns:a16="http://schemas.microsoft.com/office/drawing/2014/main" val="2056588281"/>
                    </a:ext>
                  </a:extLst>
                </a:gridCol>
                <a:gridCol w="351538">
                  <a:extLst>
                    <a:ext uri="{9D8B030D-6E8A-4147-A177-3AD203B41FA5}">
                      <a16:colId xmlns:a16="http://schemas.microsoft.com/office/drawing/2014/main" val="4041894858"/>
                    </a:ext>
                  </a:extLst>
                </a:gridCol>
              </a:tblGrid>
              <a:tr h="542439">
                <a:tc>
                  <a:txBody>
                    <a:bodyPr/>
                    <a:lstStyle/>
                    <a:p>
                      <a:pPr algn="ctr" fontAlgn="ctr"/>
                      <a:r>
                        <a:rPr lang="en-US" altLang="zh-TW" sz="1000" b="0" i="0" u="none" strike="noStrike">
                          <a:solidFill>
                            <a:srgbClr val="000000"/>
                          </a:solidFill>
                          <a:effectLst/>
                          <a:latin typeface="+mn-lt"/>
                        </a:rPr>
                        <a:t>1</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pl-PL" sz="1000" b="0" i="0" u="none" strike="noStrike">
                          <a:solidFill>
                            <a:srgbClr val="000000"/>
                          </a:solidFill>
                          <a:effectLst/>
                          <a:latin typeface="+mn-lt"/>
                        </a:rPr>
                        <a:t>I2C2_SDA</a:t>
                      </a:r>
                      <a:br>
                        <a:rPr lang="pl-PL" sz="1000" b="0" i="0" u="none" strike="noStrike">
                          <a:solidFill>
                            <a:srgbClr val="000000"/>
                          </a:solidFill>
                          <a:effectLst/>
                          <a:latin typeface="+mn-lt"/>
                        </a:rPr>
                      </a:br>
                      <a:r>
                        <a:rPr lang="pl-PL" sz="1000" b="0" i="0" u="none" strike="noStrike">
                          <a:solidFill>
                            <a:srgbClr val="000000"/>
                          </a:solidFill>
                          <a:effectLst/>
                          <a:latin typeface="+mn-lt"/>
                        </a:rPr>
                        <a:t>(TBT to PD</a:t>
                      </a:r>
                      <a:r>
                        <a:rPr lang="en-US" altLang="zh-TW" sz="1000" b="0" i="0" u="none" strike="noStrike">
                          <a:solidFill>
                            <a:srgbClr val="000000"/>
                          </a:solidFill>
                          <a:effectLst/>
                          <a:latin typeface="+mn-lt"/>
                        </a:rPr>
                        <a:t>)</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cap="none" spc="0" baseline="0">
                          <a:solidFill>
                            <a:schemeClr val="tx1"/>
                          </a:solidFill>
                          <a:uFillTx/>
                          <a:latin typeface="+mn-lt"/>
                          <a:ea typeface="+mn-ea"/>
                          <a:cs typeface="+mn-cs"/>
                          <a:sym typeface="Intel Clear"/>
                        </a:rPr>
                        <a:t>TBT_LS_EN_PORTB_R</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latin typeface="+mn-lt"/>
                        </a:rPr>
                        <a:t>2</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897309"/>
                  </a:ext>
                </a:extLst>
              </a:tr>
              <a:tr h="551089">
                <a:tc>
                  <a:txBody>
                    <a:bodyPr/>
                    <a:lstStyle/>
                    <a:p>
                      <a:pPr algn="ctr" fontAlgn="ctr"/>
                      <a:r>
                        <a:rPr lang="en-US" altLang="zh-TW" sz="1000" b="0" i="0" u="none" strike="noStrike">
                          <a:solidFill>
                            <a:srgbClr val="000000"/>
                          </a:solidFill>
                          <a:effectLst/>
                          <a:latin typeface="+mn-lt"/>
                        </a:rPr>
                        <a:t>3</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mn-lt"/>
                        </a:rPr>
                        <a:t>I2C2_SCL</a:t>
                      </a:r>
                      <a:br>
                        <a:rPr lang="en-US" sz="1000" b="0" i="0" u="none" strike="noStrike">
                          <a:solidFill>
                            <a:srgbClr val="000000"/>
                          </a:solidFill>
                          <a:effectLst/>
                          <a:latin typeface="+mn-lt"/>
                        </a:rPr>
                      </a:br>
                      <a:r>
                        <a:rPr lang="en-US" sz="1000" b="0" i="0" u="none" strike="noStrike">
                          <a:solidFill>
                            <a:srgbClr val="000000"/>
                          </a:solidFill>
                          <a:effectLst/>
                          <a:latin typeface="+mn-lt"/>
                        </a:rPr>
                        <a:t>(TBT to PD)</a:t>
                      </a:r>
                      <a:endParaRPr lang="pl-PL"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pt-BR" sz="1000" b="0" i="0" u="none" strike="noStrike" cap="none" spc="0" baseline="0">
                          <a:solidFill>
                            <a:schemeClr val="tx1"/>
                          </a:solidFill>
                          <a:uFillTx/>
                          <a:latin typeface="+mn-lt"/>
                          <a:ea typeface="+mn-ea"/>
                          <a:cs typeface="+mn-cs"/>
                          <a:sym typeface="Intel Clear"/>
                        </a:rPr>
                        <a:t>TBT_LS_EN_PORTA_R</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latin typeface="+mn-lt"/>
                        </a:rPr>
                        <a:t>4</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6965272"/>
                  </a:ext>
                </a:extLst>
              </a:tr>
              <a:tr h="539364">
                <a:tc>
                  <a:txBody>
                    <a:bodyPr/>
                    <a:lstStyle/>
                    <a:p>
                      <a:pPr algn="ctr" fontAlgn="ctr"/>
                      <a:r>
                        <a:rPr lang="en-US" altLang="zh-TW" sz="1000" b="0" i="0" u="none" strike="noStrike">
                          <a:solidFill>
                            <a:srgbClr val="000000"/>
                          </a:solidFill>
                          <a:effectLst/>
                          <a:latin typeface="+mn-lt"/>
                        </a:rPr>
                        <a:t>5</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mn-lt"/>
                        </a:rPr>
                        <a:t>ADC_IN</a:t>
                      </a:r>
                      <a:endParaRPr lang="pl-PL"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pl-PL" sz="1000" b="0" i="0" u="none" strike="noStrike">
                          <a:solidFill>
                            <a:srgbClr val="000000"/>
                          </a:solidFill>
                          <a:effectLst/>
                          <a:highlight>
                            <a:srgbClr val="FFFF00"/>
                          </a:highlight>
                          <a:latin typeface="+mn-lt"/>
                        </a:rPr>
                        <a:t>I2C1_SDA</a:t>
                      </a:r>
                      <a:br>
                        <a:rPr lang="pl-PL" sz="1000" b="0" i="0" u="none" strike="noStrike">
                          <a:solidFill>
                            <a:srgbClr val="000000"/>
                          </a:solidFill>
                          <a:effectLst/>
                          <a:highlight>
                            <a:srgbClr val="FFFF00"/>
                          </a:highlight>
                          <a:latin typeface="+mn-lt"/>
                        </a:rPr>
                      </a:br>
                      <a:r>
                        <a:rPr lang="pl-PL" sz="1000" b="0" i="0" u="none" strike="noStrike">
                          <a:solidFill>
                            <a:srgbClr val="000000"/>
                          </a:solidFill>
                          <a:effectLst/>
                          <a:highlight>
                            <a:srgbClr val="FFFF00"/>
                          </a:highlight>
                          <a:latin typeface="+mn-lt"/>
                        </a:rPr>
                        <a:t>(EC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highlight>
                            <a:srgbClr val="FFFF00"/>
                          </a:highlight>
                          <a:latin typeface="+mn-lt"/>
                        </a:rPr>
                        <a:t>6</a:t>
                      </a:r>
                      <a:endParaRPr lang="en-US" sz="1000" b="0" i="0" u="none" strike="noStrike">
                        <a:solidFill>
                          <a:srgbClr val="000000"/>
                        </a:solidFill>
                        <a:effectLst/>
                        <a:highlight>
                          <a:srgbClr val="FFFF00"/>
                        </a:highligh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382748"/>
                  </a:ext>
                </a:extLst>
              </a:tr>
              <a:tr h="459794">
                <a:tc>
                  <a:txBody>
                    <a:bodyPr/>
                    <a:lstStyle/>
                    <a:p>
                      <a:pPr algn="ctr" fontAlgn="ctr"/>
                      <a:r>
                        <a:rPr lang="en-US" altLang="zh-TW" sz="1000" b="0" i="0" u="none" strike="noStrike">
                          <a:solidFill>
                            <a:srgbClr val="000000"/>
                          </a:solidFill>
                          <a:effectLst/>
                          <a:latin typeface="+mn-lt"/>
                        </a:rPr>
                        <a:t>7</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uFillTx/>
                          <a:latin typeface="+mn-lt"/>
                          <a:ea typeface="+mn-ea"/>
                          <a:cs typeface="+mn-cs"/>
                          <a:sym typeface="Intel Clear"/>
                        </a:rPr>
                        <a:t>PD_I2C4_SCL</a:t>
                      </a:r>
                    </a:p>
                    <a:p>
                      <a:pPr algn="ctr" fontAlgn="ctr"/>
                      <a:r>
                        <a:rPr lang="en-US" altLang="zh-TW" sz="1000" b="0" i="0" u="none" strike="noStrike" cap="none" spc="0" baseline="0">
                          <a:solidFill>
                            <a:schemeClr val="tx1"/>
                          </a:solidFill>
                          <a:uFillTx/>
                          <a:latin typeface="+mn-lt"/>
                          <a:ea typeface="+mn-ea"/>
                          <a:cs typeface="+mn-cs"/>
                          <a:sym typeface="Intel Clear"/>
                        </a:rPr>
                        <a:t>(debug)</a:t>
                      </a:r>
                      <a:endParaRPr lang="pl-PL"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pl-PL" sz="1000" b="0" i="0" u="none" strike="noStrike">
                          <a:solidFill>
                            <a:srgbClr val="000000"/>
                          </a:solidFill>
                          <a:effectLst/>
                          <a:highlight>
                            <a:srgbClr val="FFFF00"/>
                          </a:highlight>
                          <a:latin typeface="+mn-lt"/>
                        </a:rPr>
                        <a:t>I2C1_SCL</a:t>
                      </a:r>
                      <a:br>
                        <a:rPr lang="pl-PL" sz="1000" b="0" i="0" u="none" strike="noStrike">
                          <a:solidFill>
                            <a:srgbClr val="000000"/>
                          </a:solidFill>
                          <a:effectLst/>
                          <a:highlight>
                            <a:srgbClr val="FFFF00"/>
                          </a:highlight>
                          <a:latin typeface="+mn-lt"/>
                        </a:rPr>
                      </a:br>
                      <a:r>
                        <a:rPr lang="pl-PL" sz="1000" b="0" i="0" u="none" strike="noStrike">
                          <a:solidFill>
                            <a:srgbClr val="000000"/>
                          </a:solidFill>
                          <a:effectLst/>
                          <a:highlight>
                            <a:srgbClr val="FFFF00"/>
                          </a:highlight>
                          <a:latin typeface="+mn-lt"/>
                        </a:rPr>
                        <a:t>(EC to PD</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highlight>
                            <a:srgbClr val="FFFF00"/>
                          </a:highlight>
                          <a:latin typeface="+mn-lt"/>
                        </a:rPr>
                        <a:t>8</a:t>
                      </a:r>
                      <a:endParaRPr lang="en-US" sz="1000" b="0" i="0" u="none" strike="noStrike">
                        <a:solidFill>
                          <a:srgbClr val="000000"/>
                        </a:solidFill>
                        <a:effectLst/>
                        <a:highlight>
                          <a:srgbClr val="FFFF00"/>
                        </a:highligh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3521929"/>
                  </a:ext>
                </a:extLst>
              </a:tr>
              <a:tr h="491690">
                <a:tc>
                  <a:txBody>
                    <a:bodyPr/>
                    <a:lstStyle/>
                    <a:p>
                      <a:pPr algn="ctr" fontAlgn="ctr"/>
                      <a:r>
                        <a:rPr lang="en-US" altLang="zh-TW" sz="1000" b="0" i="0" u="none" strike="noStrike">
                          <a:solidFill>
                            <a:srgbClr val="000000"/>
                          </a:solidFill>
                          <a:effectLst/>
                          <a:latin typeface="+mn-lt"/>
                        </a:rPr>
                        <a:t>9</a:t>
                      </a:r>
                      <a:endParaRPr lang="en-US"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cap="none" spc="0" baseline="0">
                          <a:solidFill>
                            <a:schemeClr val="tx1"/>
                          </a:solidFill>
                          <a:uFillTx/>
                          <a:latin typeface="+mn-lt"/>
                          <a:ea typeface="+mn-ea"/>
                          <a:cs typeface="+mn-cs"/>
                          <a:sym typeface="Intel Clear"/>
                        </a:rPr>
                        <a:t>PD_I2C4_SDA</a:t>
                      </a:r>
                    </a:p>
                    <a:p>
                      <a:pPr algn="ctr" fontAlgn="ctr"/>
                      <a:r>
                        <a:rPr lang="en-US" altLang="zh-TW" sz="1000" b="0" i="0" u="none" strike="noStrike" cap="none" spc="0" baseline="0">
                          <a:solidFill>
                            <a:schemeClr val="tx1"/>
                          </a:solidFill>
                          <a:uFillTx/>
                          <a:latin typeface="+mn-lt"/>
                          <a:ea typeface="+mn-ea"/>
                          <a:cs typeface="+mn-cs"/>
                          <a:sym typeface="Intel Clear"/>
                        </a:rPr>
                        <a:t>(debug)</a:t>
                      </a:r>
                      <a:endParaRPr lang="pl-PL" sz="1000" b="0" i="0" u="none" strike="noStrike">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a:solidFill>
                            <a:srgbClr val="000000"/>
                          </a:solidFill>
                          <a:effectLst/>
                          <a:highlight>
                            <a:srgbClr val="FFFF00"/>
                          </a:highlight>
                          <a:latin typeface="+mn-lt"/>
                        </a:rPr>
                        <a:t>GND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000" b="0" i="0" u="none" strike="noStrike">
                          <a:solidFill>
                            <a:srgbClr val="000000"/>
                          </a:solidFill>
                          <a:effectLst/>
                          <a:highlight>
                            <a:srgbClr val="FFFF00"/>
                          </a:highlight>
                          <a:latin typeface="+mn-lt"/>
                        </a:rPr>
                        <a:t>10</a:t>
                      </a:r>
                      <a:endParaRPr lang="en-US" sz="1000" b="0" i="0" u="none" strike="noStrike">
                        <a:solidFill>
                          <a:srgbClr val="000000"/>
                        </a:solidFill>
                        <a:effectLst/>
                        <a:highlight>
                          <a:srgbClr val="FFFF00"/>
                        </a:highligh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7807755"/>
                  </a:ext>
                </a:extLst>
              </a:tr>
            </a:tbl>
          </a:graphicData>
        </a:graphic>
      </p:graphicFrame>
      <p:sp>
        <p:nvSpPr>
          <p:cNvPr id="28" name="TextBox 27">
            <a:extLst>
              <a:ext uri="{FF2B5EF4-FFF2-40B4-BE49-F238E27FC236}">
                <a16:creationId xmlns:a16="http://schemas.microsoft.com/office/drawing/2014/main" id="{3D1760A2-2E0A-91E8-1425-DC8023BDA8B3}"/>
              </a:ext>
            </a:extLst>
          </p:cNvPr>
          <p:cNvSpPr txBox="1"/>
          <p:nvPr/>
        </p:nvSpPr>
        <p:spPr>
          <a:xfrm>
            <a:off x="1465690" y="1502672"/>
            <a:ext cx="10708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0000"/>
                </a:solidFill>
                <a:effectLst/>
                <a:uFillTx/>
                <a:latin typeface="+mn-lt"/>
                <a:ea typeface="+mn-ea"/>
                <a:cs typeface="+mn-cs"/>
                <a:sym typeface="Helvetica Neue"/>
              </a:rPr>
              <a:t>J12401</a:t>
            </a:r>
          </a:p>
        </p:txBody>
      </p:sp>
    </p:spTree>
    <p:extLst>
      <p:ext uri="{BB962C8B-B14F-4D97-AF65-F5344CB8AC3E}">
        <p14:creationId xmlns:p14="http://schemas.microsoft.com/office/powerpoint/2010/main" val="3087209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C40BE-93B1-DF05-F197-E74A8D20FA0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76101EF-1824-D14D-5F4C-3404EBFBE518}"/>
              </a:ext>
            </a:extLst>
          </p:cNvPr>
          <p:cNvPicPr>
            <a:picLocks noChangeAspect="1"/>
          </p:cNvPicPr>
          <p:nvPr/>
        </p:nvPicPr>
        <p:blipFill>
          <a:blip r:embed="rId2"/>
          <a:stretch>
            <a:fillRect/>
          </a:stretch>
        </p:blipFill>
        <p:spPr>
          <a:xfrm>
            <a:off x="148069" y="851060"/>
            <a:ext cx="6376096" cy="5309824"/>
          </a:xfrm>
          <a:prstGeom prst="rect">
            <a:avLst/>
          </a:prstGeom>
        </p:spPr>
      </p:pic>
      <p:sp>
        <p:nvSpPr>
          <p:cNvPr id="5" name="Rectangle 1">
            <a:extLst>
              <a:ext uri="{FF2B5EF4-FFF2-40B4-BE49-F238E27FC236}">
                <a16:creationId xmlns:a16="http://schemas.microsoft.com/office/drawing/2014/main" id="{6BA737D3-C8CC-81D8-D566-4D029202F8ED}"/>
              </a:ext>
            </a:extLst>
          </p:cNvPr>
          <p:cNvSpPr>
            <a:spLocks noChangeArrowheads="1"/>
          </p:cNvSpPr>
          <p:nvPr/>
        </p:nvSpPr>
        <p:spPr bwMode="auto">
          <a:xfrm>
            <a:off x="4702262" y="3524719"/>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10" name="Title 2">
            <a:extLst>
              <a:ext uri="{FF2B5EF4-FFF2-40B4-BE49-F238E27FC236}">
                <a16:creationId xmlns:a16="http://schemas.microsoft.com/office/drawing/2014/main" id="{279C68B6-E51E-0863-1FDA-6AD2B28F6384}"/>
              </a:ext>
            </a:extLst>
          </p:cNvPr>
          <p:cNvSpPr txBox="1">
            <a:spLocks/>
          </p:cNvSpPr>
          <p:nvPr/>
        </p:nvSpPr>
        <p:spPr>
          <a:xfrm>
            <a:off x="609600" y="277060"/>
            <a:ext cx="10972800" cy="73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ltLang="zh-TW">
                <a:sym typeface="Helvetica Neue"/>
              </a:rPr>
              <a:t>On board </a:t>
            </a:r>
            <a:r>
              <a:rPr lang="en-US">
                <a:sym typeface="Helvetica Neue"/>
              </a:rPr>
              <a:t>PD Controller </a:t>
            </a:r>
            <a:r>
              <a:rPr lang="en-US"/>
              <a:t>Programing</a:t>
            </a:r>
            <a:r>
              <a:rPr lang="zh-TW" altLang="en-US"/>
              <a:t> </a:t>
            </a:r>
            <a:r>
              <a:rPr lang="en-US" altLang="zh-TW"/>
              <a:t>(S061)</a:t>
            </a:r>
            <a:endParaRPr lang="en-US" sz="2400"/>
          </a:p>
        </p:txBody>
      </p:sp>
      <p:pic>
        <p:nvPicPr>
          <p:cNvPr id="7" name="Picture 6">
            <a:extLst>
              <a:ext uri="{FF2B5EF4-FFF2-40B4-BE49-F238E27FC236}">
                <a16:creationId xmlns:a16="http://schemas.microsoft.com/office/drawing/2014/main" id="{652515B9-9DCC-AD2F-7554-AE73618CF421}"/>
              </a:ext>
            </a:extLst>
          </p:cNvPr>
          <p:cNvPicPr>
            <a:picLocks noChangeAspect="1"/>
          </p:cNvPicPr>
          <p:nvPr/>
        </p:nvPicPr>
        <p:blipFill>
          <a:blip r:embed="rId3"/>
          <a:stretch>
            <a:fillRect/>
          </a:stretch>
        </p:blipFill>
        <p:spPr>
          <a:xfrm>
            <a:off x="6923625" y="1206461"/>
            <a:ext cx="3852901" cy="2208230"/>
          </a:xfrm>
          <a:prstGeom prst="rect">
            <a:avLst/>
          </a:prstGeom>
        </p:spPr>
      </p:pic>
      <p:sp>
        <p:nvSpPr>
          <p:cNvPr id="9" name="Rectangle 8">
            <a:extLst>
              <a:ext uri="{FF2B5EF4-FFF2-40B4-BE49-F238E27FC236}">
                <a16:creationId xmlns:a16="http://schemas.microsoft.com/office/drawing/2014/main" id="{9F334AA1-D08C-73D2-9D7E-144CD3886D0E}"/>
              </a:ext>
            </a:extLst>
          </p:cNvPr>
          <p:cNvSpPr/>
          <p:nvPr/>
        </p:nvSpPr>
        <p:spPr>
          <a:xfrm>
            <a:off x="3602050" y="1433837"/>
            <a:ext cx="476790" cy="292221"/>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4" name="Straight Arrow Connector 13">
            <a:extLst>
              <a:ext uri="{FF2B5EF4-FFF2-40B4-BE49-F238E27FC236}">
                <a16:creationId xmlns:a16="http://schemas.microsoft.com/office/drawing/2014/main" id="{3E889BC4-BC38-2A44-3949-21FB17245DB8}"/>
              </a:ext>
            </a:extLst>
          </p:cNvPr>
          <p:cNvCxnSpPr>
            <a:cxnSpLocks/>
          </p:cNvCxnSpPr>
          <p:nvPr/>
        </p:nvCxnSpPr>
        <p:spPr>
          <a:xfrm>
            <a:off x="4088049" y="1614390"/>
            <a:ext cx="2826367" cy="43358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E6789E76-AB9D-A7BD-3BE3-A6EB8D29E069}"/>
              </a:ext>
            </a:extLst>
          </p:cNvPr>
          <p:cNvSpPr txBox="1"/>
          <p:nvPr/>
        </p:nvSpPr>
        <p:spPr>
          <a:xfrm>
            <a:off x="7614990" y="860744"/>
            <a:ext cx="235928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b="1" i="0" u="none" strike="noStrike" cap="none" spc="0" normalizeH="0" baseline="0">
                <a:ln>
                  <a:noFill/>
                </a:ln>
                <a:solidFill>
                  <a:srgbClr val="FF0000"/>
                </a:solidFill>
                <a:effectLst/>
                <a:uFillTx/>
                <a:latin typeface="+mn-lt"/>
                <a:ea typeface="+mn-ea"/>
                <a:cs typeface="+mn-cs"/>
                <a:sym typeface="Helvetica Neue"/>
              </a:rPr>
              <a:t>9</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7</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5</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3</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1 </a:t>
            </a:r>
            <a:endParaRPr kumimoji="0" lang="en-US" b="1" i="0" u="none" strike="noStrike" cap="none" spc="0" normalizeH="0" baseline="0">
              <a:ln>
                <a:noFill/>
              </a:ln>
              <a:solidFill>
                <a:srgbClr val="FF0000"/>
              </a:solidFill>
              <a:effectLst/>
              <a:uFillTx/>
              <a:latin typeface="+mn-lt"/>
              <a:ea typeface="+mn-ea"/>
              <a:cs typeface="+mn-cs"/>
              <a:sym typeface="Helvetica Neue"/>
            </a:endParaRPr>
          </a:p>
        </p:txBody>
      </p:sp>
      <p:sp>
        <p:nvSpPr>
          <p:cNvPr id="26" name="TextBox 25">
            <a:extLst>
              <a:ext uri="{FF2B5EF4-FFF2-40B4-BE49-F238E27FC236}">
                <a16:creationId xmlns:a16="http://schemas.microsoft.com/office/drawing/2014/main" id="{0CCEBCCF-34FF-E387-35EF-56ACEFD493DA}"/>
              </a:ext>
            </a:extLst>
          </p:cNvPr>
          <p:cNvSpPr txBox="1"/>
          <p:nvPr/>
        </p:nvSpPr>
        <p:spPr>
          <a:xfrm>
            <a:off x="7493019" y="3388999"/>
            <a:ext cx="271411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b="1" i="0" u="none" strike="noStrike" cap="none" spc="0" normalizeH="0" baseline="0">
                <a:ln>
                  <a:noFill/>
                </a:ln>
                <a:solidFill>
                  <a:srgbClr val="FF0000"/>
                </a:solidFill>
                <a:effectLst/>
                <a:uFillTx/>
                <a:latin typeface="+mn-lt"/>
                <a:ea typeface="+mn-ea"/>
                <a:cs typeface="+mn-cs"/>
                <a:sym typeface="Helvetica Neue"/>
              </a:rPr>
              <a:t>10</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8</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6</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4</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2</a:t>
            </a:r>
            <a:endParaRPr kumimoji="0" lang="en-US" b="1" i="0" u="none" strike="noStrike" cap="none" spc="0" normalizeH="0" baseline="0">
              <a:ln>
                <a:noFill/>
              </a:ln>
              <a:solidFill>
                <a:srgbClr val="FF0000"/>
              </a:solidFill>
              <a:effectLst/>
              <a:uFillTx/>
              <a:latin typeface="+mn-lt"/>
              <a:ea typeface="+mn-ea"/>
              <a:cs typeface="+mn-cs"/>
              <a:sym typeface="Helvetica Neue"/>
            </a:endParaRPr>
          </a:p>
        </p:txBody>
      </p:sp>
      <p:graphicFrame>
        <p:nvGraphicFramePr>
          <p:cNvPr id="27" name="Table 26">
            <a:extLst>
              <a:ext uri="{FF2B5EF4-FFF2-40B4-BE49-F238E27FC236}">
                <a16:creationId xmlns:a16="http://schemas.microsoft.com/office/drawing/2014/main" id="{128B5125-0AF2-A87F-70B6-E055D20A63F5}"/>
              </a:ext>
            </a:extLst>
          </p:cNvPr>
          <p:cNvGraphicFramePr>
            <a:graphicFrameLocks noGrp="1"/>
          </p:cNvGraphicFramePr>
          <p:nvPr>
            <p:extLst>
              <p:ext uri="{D42A27DB-BD31-4B8C-83A1-F6EECF244321}">
                <p14:modId xmlns:p14="http://schemas.microsoft.com/office/powerpoint/2010/main" val="2915863453"/>
              </p:ext>
            </p:extLst>
          </p:nvPr>
        </p:nvGraphicFramePr>
        <p:xfrm>
          <a:off x="6832548" y="4206902"/>
          <a:ext cx="4260345" cy="1347884"/>
        </p:xfrm>
        <a:graphic>
          <a:graphicData uri="http://schemas.openxmlformats.org/drawingml/2006/table">
            <a:tbl>
              <a:tblPr/>
              <a:tblGrid>
                <a:gridCol w="852069">
                  <a:extLst>
                    <a:ext uri="{9D8B030D-6E8A-4147-A177-3AD203B41FA5}">
                      <a16:colId xmlns:a16="http://schemas.microsoft.com/office/drawing/2014/main" val="546339553"/>
                    </a:ext>
                  </a:extLst>
                </a:gridCol>
                <a:gridCol w="852069">
                  <a:extLst>
                    <a:ext uri="{9D8B030D-6E8A-4147-A177-3AD203B41FA5}">
                      <a16:colId xmlns:a16="http://schemas.microsoft.com/office/drawing/2014/main" val="1657179964"/>
                    </a:ext>
                  </a:extLst>
                </a:gridCol>
                <a:gridCol w="852069">
                  <a:extLst>
                    <a:ext uri="{9D8B030D-6E8A-4147-A177-3AD203B41FA5}">
                      <a16:colId xmlns:a16="http://schemas.microsoft.com/office/drawing/2014/main" val="2056588281"/>
                    </a:ext>
                  </a:extLst>
                </a:gridCol>
                <a:gridCol w="852069">
                  <a:extLst>
                    <a:ext uri="{9D8B030D-6E8A-4147-A177-3AD203B41FA5}">
                      <a16:colId xmlns:a16="http://schemas.microsoft.com/office/drawing/2014/main" val="4041894858"/>
                    </a:ext>
                  </a:extLst>
                </a:gridCol>
                <a:gridCol w="852069">
                  <a:extLst>
                    <a:ext uri="{9D8B030D-6E8A-4147-A177-3AD203B41FA5}">
                      <a16:colId xmlns:a16="http://schemas.microsoft.com/office/drawing/2014/main" val="3871293484"/>
                    </a:ext>
                  </a:extLst>
                </a:gridCol>
              </a:tblGrid>
              <a:tr h="174586">
                <a:tc>
                  <a:txBody>
                    <a:bodyPr/>
                    <a:lstStyle/>
                    <a:p>
                      <a:pPr algn="ctr" fontAlgn="ctr"/>
                      <a:r>
                        <a:rPr lang="en-US" altLang="zh-TW" sz="1100" b="0" i="0" u="none" strike="noStrike">
                          <a:solidFill>
                            <a:srgbClr val="000000"/>
                          </a:solidFill>
                          <a:effectLst/>
                          <a:latin typeface="Aptos Narrow" panose="020B0004020202020204" pitchFamily="34" charset="0"/>
                        </a:rPr>
                        <a:t>9</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7</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5</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3</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5661913"/>
                  </a:ext>
                </a:extLst>
              </a:tr>
              <a:tr h="442492">
                <a:tc>
                  <a:txBody>
                    <a:bodyPr/>
                    <a:lstStyle/>
                    <a:p>
                      <a:pPr algn="ctr" fontAlgn="ctr"/>
                      <a:r>
                        <a:rPr lang="en-US" sz="1100" b="0" i="0" u="none" strike="noStrike">
                          <a:solidFill>
                            <a:srgbClr val="000000"/>
                          </a:solidFill>
                          <a:effectLst/>
                          <a:latin typeface="Aptos Narrow" panose="020B0004020202020204" pitchFamily="34" charset="0"/>
                        </a:rPr>
                        <a:t>+VCC3P3_PD_AIC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GND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ADC_IN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I2C2_SCL</a:t>
                      </a:r>
                      <a:br>
                        <a:rPr lang="en-US" sz="1100" b="0" i="0" u="none" strike="noStrike">
                          <a:solidFill>
                            <a:srgbClr val="000000"/>
                          </a:solidFill>
                          <a:effectLst/>
                          <a:latin typeface="Aptos Narrow" panose="020B0004020202020204" pitchFamily="34" charset="0"/>
                        </a:rPr>
                      </a:br>
                      <a:r>
                        <a:rPr lang="en-US" sz="1100" b="0" i="0" u="none" strike="noStrike">
                          <a:solidFill>
                            <a:srgbClr val="000000"/>
                          </a:solidFill>
                          <a:effectLst/>
                          <a:latin typeface="Aptos Narrow" panose="020B0004020202020204" pitchFamily="34" charset="0"/>
                        </a:rPr>
                        <a:t>(TBT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Aptos Narrow" panose="020B0004020202020204" pitchFamily="34" charset="0"/>
                        </a:rPr>
                        <a:t>I2C2_SDA</a:t>
                      </a:r>
                      <a:br>
                        <a:rPr lang="pl-PL" sz="1100" b="0" i="0" u="none" strike="noStrike">
                          <a:solidFill>
                            <a:srgbClr val="000000"/>
                          </a:solidFill>
                          <a:effectLst/>
                          <a:latin typeface="Aptos Narrow" panose="020B0004020202020204" pitchFamily="34" charset="0"/>
                        </a:rPr>
                      </a:br>
                      <a:r>
                        <a:rPr lang="pl-PL" sz="1100" b="0" i="0" u="none" strike="noStrike">
                          <a:solidFill>
                            <a:srgbClr val="000000"/>
                          </a:solidFill>
                          <a:effectLst/>
                          <a:latin typeface="Aptos Narrow" panose="020B0004020202020204" pitchFamily="34" charset="0"/>
                        </a:rPr>
                        <a:t>(TBT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897309"/>
                  </a:ext>
                </a:extLst>
              </a:tr>
              <a:tr h="554872">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GND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highlight>
                            <a:srgbClr val="FFFF00"/>
                          </a:highlight>
                          <a:latin typeface="Aptos Narrow" panose="020B0004020202020204" pitchFamily="34" charset="0"/>
                        </a:rPr>
                        <a:t>I2C1_SCL</a:t>
                      </a:r>
                      <a:br>
                        <a:rPr lang="pl-PL" sz="1100" b="0" i="0" u="none" strike="noStrike">
                          <a:solidFill>
                            <a:srgbClr val="000000"/>
                          </a:solidFill>
                          <a:effectLst/>
                          <a:highlight>
                            <a:srgbClr val="FFFF00"/>
                          </a:highlight>
                          <a:latin typeface="Aptos Narrow" panose="020B0004020202020204" pitchFamily="34" charset="0"/>
                        </a:rPr>
                      </a:br>
                      <a:r>
                        <a:rPr lang="pl-PL" sz="1100" b="0" i="0" u="none" strike="noStrike">
                          <a:solidFill>
                            <a:srgbClr val="000000"/>
                          </a:solidFill>
                          <a:effectLst/>
                          <a:highlight>
                            <a:srgbClr val="FFFF00"/>
                          </a:highlight>
                          <a:latin typeface="Aptos Narrow" panose="020B0004020202020204" pitchFamily="34" charset="0"/>
                        </a:rPr>
                        <a:t>(EC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highlight>
                            <a:srgbClr val="FFFF00"/>
                          </a:highlight>
                          <a:latin typeface="Aptos Narrow" panose="020B0004020202020204" pitchFamily="34" charset="0"/>
                        </a:rPr>
                        <a:t>I2C1_SDA</a:t>
                      </a:r>
                      <a:br>
                        <a:rPr lang="pl-PL" sz="1100" b="0" i="0" u="none" strike="noStrike">
                          <a:solidFill>
                            <a:srgbClr val="000000"/>
                          </a:solidFill>
                          <a:effectLst/>
                          <a:highlight>
                            <a:srgbClr val="FFFF00"/>
                          </a:highlight>
                          <a:latin typeface="Aptos Narrow" panose="020B0004020202020204" pitchFamily="34" charset="0"/>
                        </a:rPr>
                      </a:br>
                      <a:r>
                        <a:rPr lang="pl-PL" sz="1100" b="0" i="0" u="none" strike="noStrike">
                          <a:solidFill>
                            <a:srgbClr val="000000"/>
                          </a:solidFill>
                          <a:effectLst/>
                          <a:highlight>
                            <a:srgbClr val="FFFF00"/>
                          </a:highlight>
                          <a:latin typeface="Aptos Narrow" panose="020B0004020202020204" pitchFamily="34" charset="0"/>
                        </a:rPr>
                        <a:t>(EC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I2C3_SDA</a:t>
                      </a:r>
                      <a:br>
                        <a:rPr lang="en-US" sz="1100" b="0" i="0" u="none" strike="noStrike">
                          <a:solidFill>
                            <a:srgbClr val="000000"/>
                          </a:solidFill>
                          <a:effectLst/>
                          <a:latin typeface="Aptos Narrow" panose="020B0004020202020204" pitchFamily="34" charset="0"/>
                        </a:rPr>
                      </a:br>
                      <a:r>
                        <a:rPr lang="en-US" sz="1100" b="0" i="0" u="none" strike="noStrike">
                          <a:solidFill>
                            <a:srgbClr val="000000"/>
                          </a:solidFill>
                          <a:effectLst/>
                          <a:latin typeface="Aptos Narrow" panose="020B0004020202020204" pitchFamily="34" charset="0"/>
                        </a:rPr>
                        <a:t>(PD to others)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I2C3_SCL</a:t>
                      </a:r>
                      <a:br>
                        <a:rPr lang="en-US" sz="1100" b="0" i="0" u="none" strike="noStrike">
                          <a:solidFill>
                            <a:srgbClr val="000000"/>
                          </a:solidFill>
                          <a:effectLst/>
                          <a:latin typeface="Aptos Narrow" panose="020B0004020202020204" pitchFamily="34" charset="0"/>
                        </a:rPr>
                      </a:br>
                      <a:r>
                        <a:rPr lang="en-US" sz="1100" b="0" i="0" u="none" strike="noStrike">
                          <a:solidFill>
                            <a:srgbClr val="000000"/>
                          </a:solidFill>
                          <a:effectLst/>
                          <a:latin typeface="Aptos Narrow" panose="020B0004020202020204" pitchFamily="34" charset="0"/>
                        </a:rPr>
                        <a:t>(PD to others)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6965272"/>
                  </a:ext>
                </a:extLst>
              </a:tr>
              <a:tr h="174586">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highlight>
                            <a:srgbClr val="FFFF00"/>
                          </a:highlight>
                          <a:latin typeface="Aptos Narrow" panose="020B0004020202020204" pitchFamily="34" charset="0"/>
                        </a:rPr>
                        <a:t>8</a:t>
                      </a:r>
                      <a:endParaRPr lang="en-US"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highlight>
                            <a:srgbClr val="FFFF00"/>
                          </a:highlight>
                          <a:latin typeface="Aptos Narrow" panose="020B0004020202020204" pitchFamily="34" charset="0"/>
                        </a:rPr>
                        <a:t>6</a:t>
                      </a:r>
                      <a:endParaRPr lang="en-US"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4</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2</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382748"/>
                  </a:ext>
                </a:extLst>
              </a:tr>
            </a:tbl>
          </a:graphicData>
        </a:graphic>
      </p:graphicFrame>
      <p:sp>
        <p:nvSpPr>
          <p:cNvPr id="28" name="TextBox 27">
            <a:extLst>
              <a:ext uri="{FF2B5EF4-FFF2-40B4-BE49-F238E27FC236}">
                <a16:creationId xmlns:a16="http://schemas.microsoft.com/office/drawing/2014/main" id="{BBEA9D57-2BEF-3029-A520-E73E03A9605C}"/>
              </a:ext>
            </a:extLst>
          </p:cNvPr>
          <p:cNvSpPr txBox="1"/>
          <p:nvPr/>
        </p:nvSpPr>
        <p:spPr>
          <a:xfrm>
            <a:off x="3066647" y="1777685"/>
            <a:ext cx="10708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0000"/>
                </a:solidFill>
                <a:effectLst/>
                <a:uFillTx/>
                <a:latin typeface="+mn-lt"/>
                <a:ea typeface="+mn-ea"/>
                <a:cs typeface="+mn-cs"/>
                <a:sym typeface="Helvetica Neue"/>
              </a:rPr>
              <a:t>J12401</a:t>
            </a:r>
          </a:p>
        </p:txBody>
      </p:sp>
    </p:spTree>
    <p:extLst>
      <p:ext uri="{BB962C8B-B14F-4D97-AF65-F5344CB8AC3E}">
        <p14:creationId xmlns:p14="http://schemas.microsoft.com/office/powerpoint/2010/main" val="1773159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DF06-7E9E-4AC0-F0CD-930BC45AC229}"/>
              </a:ext>
            </a:extLst>
          </p:cNvPr>
          <p:cNvSpPr>
            <a:spLocks noGrp="1"/>
          </p:cNvSpPr>
          <p:nvPr>
            <p:ph type="title"/>
          </p:nvPr>
        </p:nvSpPr>
        <p:spPr>
          <a:xfrm>
            <a:off x="536977" y="147872"/>
            <a:ext cx="11010816" cy="952499"/>
          </a:xfrm>
        </p:spPr>
        <p:txBody>
          <a:bodyPr/>
          <a:lstStyle/>
          <a:p>
            <a:r>
              <a:rPr lang="en-US"/>
              <a:t>NVL Desktop RVP SKU Summary</a:t>
            </a:r>
          </a:p>
        </p:txBody>
      </p:sp>
      <p:sp>
        <p:nvSpPr>
          <p:cNvPr id="7" name="Arrow: Right 6">
            <a:extLst>
              <a:ext uri="{FF2B5EF4-FFF2-40B4-BE49-F238E27FC236}">
                <a16:creationId xmlns:a16="http://schemas.microsoft.com/office/drawing/2014/main" id="{85D58CB5-25A3-2A21-8FD4-D50004FF4244}"/>
              </a:ext>
            </a:extLst>
          </p:cNvPr>
          <p:cNvSpPr/>
          <p:nvPr/>
        </p:nvSpPr>
        <p:spPr>
          <a:xfrm>
            <a:off x="3078" y="2361079"/>
            <a:ext cx="667008" cy="50733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Calibri" panose="020F0502020204030204" pitchFamily="34" charset="0"/>
              <a:cs typeface="Calibri" panose="020F0502020204030204" pitchFamily="34" charset="0"/>
              <a:sym typeface="Helvetica Neue Medium"/>
            </a:endParaRPr>
          </a:p>
        </p:txBody>
      </p:sp>
      <p:sp>
        <p:nvSpPr>
          <p:cNvPr id="9" name="TextBox 8">
            <a:extLst>
              <a:ext uri="{FF2B5EF4-FFF2-40B4-BE49-F238E27FC236}">
                <a16:creationId xmlns:a16="http://schemas.microsoft.com/office/drawing/2014/main" id="{7472134B-C51A-ADF1-4050-FB54A448DCAA}"/>
              </a:ext>
            </a:extLst>
          </p:cNvPr>
          <p:cNvSpPr txBox="1"/>
          <p:nvPr/>
        </p:nvSpPr>
        <p:spPr>
          <a:xfrm>
            <a:off x="17554" y="2539666"/>
            <a:ext cx="652530"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FFFFFF"/>
                </a:solidFill>
                <a:effectLst/>
                <a:uFillTx/>
                <a:latin typeface="+mn-lt"/>
                <a:ea typeface="+mn-ea"/>
                <a:cs typeface="+mn-cs"/>
                <a:sym typeface="Helvetica Neue"/>
              </a:rPr>
              <a:t>N-1 ERB</a:t>
            </a:r>
          </a:p>
        </p:txBody>
      </p:sp>
      <p:graphicFrame>
        <p:nvGraphicFramePr>
          <p:cNvPr id="10" name="Table 9">
            <a:extLst>
              <a:ext uri="{FF2B5EF4-FFF2-40B4-BE49-F238E27FC236}">
                <a16:creationId xmlns:a16="http://schemas.microsoft.com/office/drawing/2014/main" id="{C01DDA93-2710-1C3E-E658-BBB7B13D9A22}"/>
              </a:ext>
            </a:extLst>
          </p:cNvPr>
          <p:cNvGraphicFramePr>
            <a:graphicFrameLocks noGrp="1"/>
          </p:cNvGraphicFramePr>
          <p:nvPr>
            <p:extLst>
              <p:ext uri="{D42A27DB-BD31-4B8C-83A1-F6EECF244321}">
                <p14:modId xmlns:p14="http://schemas.microsoft.com/office/powerpoint/2010/main" val="1750861846"/>
              </p:ext>
            </p:extLst>
          </p:nvPr>
        </p:nvGraphicFramePr>
        <p:xfrm>
          <a:off x="670084" y="1272828"/>
          <a:ext cx="11228519" cy="4114612"/>
        </p:xfrm>
        <a:graphic>
          <a:graphicData uri="http://schemas.openxmlformats.org/drawingml/2006/table">
            <a:tbl>
              <a:tblPr/>
              <a:tblGrid>
                <a:gridCol w="399647">
                  <a:extLst>
                    <a:ext uri="{9D8B030D-6E8A-4147-A177-3AD203B41FA5}">
                      <a16:colId xmlns:a16="http://schemas.microsoft.com/office/drawing/2014/main" val="186320779"/>
                    </a:ext>
                  </a:extLst>
                </a:gridCol>
                <a:gridCol w="445759">
                  <a:extLst>
                    <a:ext uri="{9D8B030D-6E8A-4147-A177-3AD203B41FA5}">
                      <a16:colId xmlns:a16="http://schemas.microsoft.com/office/drawing/2014/main" val="2900032993"/>
                    </a:ext>
                  </a:extLst>
                </a:gridCol>
                <a:gridCol w="1168196">
                  <a:extLst>
                    <a:ext uri="{9D8B030D-6E8A-4147-A177-3AD203B41FA5}">
                      <a16:colId xmlns:a16="http://schemas.microsoft.com/office/drawing/2014/main" val="4203334001"/>
                    </a:ext>
                  </a:extLst>
                </a:gridCol>
                <a:gridCol w="993944">
                  <a:extLst>
                    <a:ext uri="{9D8B030D-6E8A-4147-A177-3AD203B41FA5}">
                      <a16:colId xmlns:a16="http://schemas.microsoft.com/office/drawing/2014/main" val="1640988724"/>
                    </a:ext>
                  </a:extLst>
                </a:gridCol>
                <a:gridCol w="2070339">
                  <a:extLst>
                    <a:ext uri="{9D8B030D-6E8A-4147-A177-3AD203B41FA5}">
                      <a16:colId xmlns:a16="http://schemas.microsoft.com/office/drawing/2014/main" val="911714581"/>
                    </a:ext>
                  </a:extLst>
                </a:gridCol>
                <a:gridCol w="845389">
                  <a:extLst>
                    <a:ext uri="{9D8B030D-6E8A-4147-A177-3AD203B41FA5}">
                      <a16:colId xmlns:a16="http://schemas.microsoft.com/office/drawing/2014/main" val="2454126699"/>
                    </a:ext>
                  </a:extLst>
                </a:gridCol>
                <a:gridCol w="543464">
                  <a:extLst>
                    <a:ext uri="{9D8B030D-6E8A-4147-A177-3AD203B41FA5}">
                      <a16:colId xmlns:a16="http://schemas.microsoft.com/office/drawing/2014/main" val="1407398992"/>
                    </a:ext>
                  </a:extLst>
                </a:gridCol>
                <a:gridCol w="491706">
                  <a:extLst>
                    <a:ext uri="{9D8B030D-6E8A-4147-A177-3AD203B41FA5}">
                      <a16:colId xmlns:a16="http://schemas.microsoft.com/office/drawing/2014/main" val="3851731155"/>
                    </a:ext>
                  </a:extLst>
                </a:gridCol>
                <a:gridCol w="1078302">
                  <a:extLst>
                    <a:ext uri="{9D8B030D-6E8A-4147-A177-3AD203B41FA5}">
                      <a16:colId xmlns:a16="http://schemas.microsoft.com/office/drawing/2014/main" val="2052534316"/>
                    </a:ext>
                  </a:extLst>
                </a:gridCol>
                <a:gridCol w="1155939">
                  <a:extLst>
                    <a:ext uri="{9D8B030D-6E8A-4147-A177-3AD203B41FA5}">
                      <a16:colId xmlns:a16="http://schemas.microsoft.com/office/drawing/2014/main" val="744749621"/>
                    </a:ext>
                  </a:extLst>
                </a:gridCol>
                <a:gridCol w="629729">
                  <a:extLst>
                    <a:ext uri="{9D8B030D-6E8A-4147-A177-3AD203B41FA5}">
                      <a16:colId xmlns:a16="http://schemas.microsoft.com/office/drawing/2014/main" val="4128977256"/>
                    </a:ext>
                  </a:extLst>
                </a:gridCol>
                <a:gridCol w="1406105">
                  <a:extLst>
                    <a:ext uri="{9D8B030D-6E8A-4147-A177-3AD203B41FA5}">
                      <a16:colId xmlns:a16="http://schemas.microsoft.com/office/drawing/2014/main" val="2945897921"/>
                    </a:ext>
                  </a:extLst>
                </a:gridCol>
              </a:tblGrid>
              <a:tr h="375643">
                <a:tc>
                  <a:txBody>
                    <a:bodyPr/>
                    <a:lstStyle/>
                    <a:p>
                      <a:pPr algn="ctr" fontAlgn="ctr"/>
                      <a:r>
                        <a:rPr lang="en-US" sz="800" b="1" i="0" u="none" strike="noStrike">
                          <a:solidFill>
                            <a:srgbClr val="FFFFFF"/>
                          </a:solidFill>
                          <a:effectLst/>
                          <a:latin typeface="Intel Clear" panose="020B0604020203020204" pitchFamily="34" charset="0"/>
                        </a:rPr>
                        <a:t>SKU</a:t>
                      </a:r>
                      <a:br>
                        <a:rPr lang="en-US" sz="800" b="1" i="0" u="none" strike="noStrike">
                          <a:solidFill>
                            <a:srgbClr val="FFFFFF"/>
                          </a:solidFill>
                          <a:effectLst/>
                          <a:latin typeface="Intel Clear" panose="020B0604020203020204" pitchFamily="34" charset="0"/>
                        </a:rPr>
                      </a:br>
                      <a:r>
                        <a:rPr lang="en-US" sz="800" b="1" i="0" u="none" strike="noStrike">
                          <a:solidFill>
                            <a:srgbClr val="FFFFFF"/>
                          </a:solidFill>
                          <a:effectLst/>
                          <a:latin typeface="Intel Clear" panose="020B0604020203020204" pitchFamily="34" charset="0"/>
                        </a:rPr>
                        <a:t>Code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Segment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RVP SKU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Base board SKU/ BOM 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RVP Base board SKU + BOM SKU</a:t>
                      </a:r>
                      <a:br>
                        <a:rPr lang="en-US" sz="800" b="1" i="0" u="none" strike="noStrike">
                          <a:solidFill>
                            <a:srgbClr val="FFFFFF"/>
                          </a:solidFill>
                          <a:effectLst/>
                          <a:latin typeface="Intel Clear" panose="020B0604020203020204" pitchFamily="34" charset="0"/>
                        </a:rPr>
                      </a:br>
                      <a:r>
                        <a:rPr lang="en-US" sz="800" b="1" i="0" u="none" strike="noStrike">
                          <a:solidFill>
                            <a:srgbClr val="FFFF00"/>
                          </a:solidFill>
                          <a:effectLst/>
                          <a:latin typeface="Intel Clear" panose="020B0604020203020204" pitchFamily="34" charset="0"/>
                        </a:rPr>
                        <a:t>(Will change with MySamples Tool SKU name later)</a:t>
                      </a:r>
                      <a:endParaRPr lang="en-US" sz="800" b="1" i="0" u="none" strike="noStrike">
                        <a:solidFill>
                          <a:srgbClr val="FFFFFF"/>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Memory Support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PCB Type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PSU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Validation Config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Type-C / Display Config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2x7 PnP HDR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1" i="0" u="none" strike="noStrike">
                          <a:solidFill>
                            <a:srgbClr val="FFFFFF"/>
                          </a:solidFill>
                          <a:effectLst/>
                          <a:latin typeface="Intel Clear" panose="020B0604020203020204" pitchFamily="34" charset="0"/>
                        </a:rPr>
                        <a:t>Power Accumulator</a:t>
                      </a:r>
                      <a:br>
                        <a:rPr lang="en-US" sz="800" b="1" i="0" u="none" strike="noStrike">
                          <a:solidFill>
                            <a:srgbClr val="FFFFFF"/>
                          </a:solidFill>
                          <a:effectLst/>
                          <a:latin typeface="Intel Clear" panose="020B0604020203020204" pitchFamily="34" charset="0"/>
                        </a:rPr>
                      </a:br>
                      <a:r>
                        <a:rPr lang="en-US" sz="800" b="1" i="0" u="none" strike="noStrike">
                          <a:solidFill>
                            <a:srgbClr val="FFFFFF"/>
                          </a:solidFill>
                          <a:effectLst/>
                          <a:latin typeface="Intel Clear" panose="020B0604020203020204" pitchFamily="34" charset="0"/>
                        </a:rPr>
                        <a:t>Config (PAC1954)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1158184882"/>
                  </a:ext>
                </a:extLst>
              </a:tr>
              <a:tr h="500858">
                <a:tc>
                  <a:txBody>
                    <a:bodyPr/>
                    <a:lstStyle/>
                    <a:p>
                      <a:pPr algn="ctr" fontAlgn="ctr"/>
                      <a:r>
                        <a:rPr lang="en-US" sz="800" b="1" i="0" u="none" strike="noStrike">
                          <a:solidFill>
                            <a:srgbClr val="000000"/>
                          </a:solidFill>
                          <a:effectLst/>
                          <a:latin typeface="Intel Clear" panose="020B0604020203020204" pitchFamily="34" charset="0"/>
                        </a:rPr>
                        <a:t>S-011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rowSpan="4">
                  <a:txBody>
                    <a:bodyPr/>
                    <a:lstStyle/>
                    <a:p>
                      <a:pPr algn="ctr" fontAlgn="ctr"/>
                      <a:r>
                        <a:rPr lang="en-US" sz="800" b="0" i="0" u="none" strike="noStrike">
                          <a:solidFill>
                            <a:srgbClr val="000000"/>
                          </a:solidFill>
                          <a:effectLst/>
                          <a:latin typeface="Intel Clear" panose="020B0604020203020204" pitchFamily="34" charset="0"/>
                        </a:rPr>
                        <a: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rowSpan="4">
                  <a:txBody>
                    <a:bodyPr/>
                    <a:lstStyle/>
                    <a:p>
                      <a:pPr algn="l" fontAlgn="ctr"/>
                      <a:r>
                        <a:rPr lang="en-US" sz="800" b="1" i="0" u="none" strike="noStrike">
                          <a:solidFill>
                            <a:srgbClr val="000000"/>
                          </a:solidFill>
                          <a:effectLst/>
                          <a:latin typeface="Intel Clear" panose="020B0604020203020204" pitchFamily="34" charset="0"/>
                        </a:rPr>
                        <a:t>NVL-S DDR5 UDIMM 1DPC</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0" i="0" u="none" strike="noStrike">
                          <a:solidFill>
                            <a:srgbClr val="000000"/>
                          </a:solidFill>
                          <a:effectLst/>
                          <a:latin typeface="Intel Clear" panose="020B0604020203020204" pitchFamily="34" charset="0"/>
                        </a:rPr>
                        <a:t>Base Board SKU</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1" i="0" u="none" strike="noStrike">
                          <a:solidFill>
                            <a:srgbClr val="000000"/>
                          </a:solidFill>
                          <a:effectLst/>
                          <a:latin typeface="Intel Clear" panose="020B0604020203020204" pitchFamily="34" charset="0"/>
                        </a:rPr>
                        <a:t>S-011: NVL-S DDR5 UDIMM 1DPC EV w/ PnP HDR</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rowSpan="4">
                  <a:txBody>
                    <a:bodyPr/>
                    <a:lstStyle/>
                    <a:p>
                      <a:pPr algn="l" fontAlgn="ctr"/>
                      <a:r>
                        <a:rPr lang="en-US" sz="800" b="0" i="0" u="none" strike="noStrike">
                          <a:solidFill>
                            <a:srgbClr val="000000"/>
                          </a:solidFill>
                          <a:effectLst/>
                          <a:latin typeface="Intel Clear" panose="020B0604020203020204" pitchFamily="34" charset="0"/>
                        </a:rPr>
                        <a:t>cUDIMM 1DPC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8000 2R</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(up to 128GB)</a:t>
                      </a:r>
                    </a:p>
                    <a:p>
                      <a:pPr algn="l" fontAlgn="ctr"/>
                      <a:r>
                        <a:rPr lang="en-US" sz="800" b="0" i="0" u="none" strike="noStrike">
                          <a:solidFill>
                            <a:srgbClr val="0070C0"/>
                          </a:solidFill>
                          <a:effectLst/>
                          <a:latin typeface="Intel Clear" panose="020B0604020203020204" pitchFamily="34" charset="0"/>
                        </a:rPr>
                        <a:t>(4R cUDIMM)</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rowSpan="2">
                  <a:txBody>
                    <a:bodyPr/>
                    <a:lstStyle/>
                    <a:p>
                      <a:pPr algn="ctr" fontAlgn="ctr"/>
                      <a:r>
                        <a:rPr lang="en-US" sz="800" b="0" i="0" u="none" strike="noStrike">
                          <a:solidFill>
                            <a:srgbClr val="000000"/>
                          </a:solidFill>
                          <a:effectLst/>
                          <a:latin typeface="Intel Clear" panose="020B0604020203020204" pitchFamily="34" charset="0"/>
                        </a:rPr>
                        <a:t>Type 3</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4L + 8L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rowSpan="4">
                  <a:txBody>
                    <a:bodyPr/>
                    <a:lstStyle/>
                    <a:p>
                      <a:pPr algn="ctr" fontAlgn="ctr"/>
                      <a:r>
                        <a:rPr lang="en-US" sz="800" b="0" i="0" u="none" strike="noStrike">
                          <a:solidFill>
                            <a:srgbClr val="000000"/>
                          </a:solidFill>
                          <a:effectLst/>
                          <a:latin typeface="Intel Clear" panose="020B0604020203020204" pitchFamily="34" charset="0"/>
                        </a:rPr>
                        <a:t>Multi-rail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1" i="0" u="none" strike="noStrike">
                          <a:solidFill>
                            <a:srgbClr val="000000"/>
                          </a:solidFill>
                          <a:effectLst/>
                          <a:latin typeface="Intel Clear" panose="020B0604020203020204" pitchFamily="34" charset="0"/>
                        </a:rPr>
                        <a:t>Full PnP HDR, </a:t>
                      </a:r>
                      <a:br>
                        <a:rPr lang="en-US" sz="800" b="1" i="0" u="none" strike="noStrike">
                          <a:solidFill>
                            <a:srgbClr val="000000"/>
                          </a:solidFill>
                          <a:effectLst/>
                          <a:latin typeface="Intel Clear" panose="020B0604020203020204" pitchFamily="34" charset="0"/>
                        </a:rPr>
                      </a:br>
                      <a:r>
                        <a:rPr lang="en-US" sz="800" b="1" i="0" u="none" strike="noStrike">
                          <a:solidFill>
                            <a:srgbClr val="000000"/>
                          </a:solidFill>
                          <a:effectLst/>
                          <a:latin typeface="Intel Clear" panose="020B0604020203020204" pitchFamily="34" charset="0"/>
                        </a:rPr>
                        <a:t>PL1=PL2</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w/ Validation and Debug hooks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rowSpan="2">
                  <a:txBody>
                    <a:bodyPr/>
                    <a:lstStyle/>
                    <a:p>
                      <a:pPr algn="l" fontAlgn="ctr"/>
                      <a:r>
                        <a:rPr lang="en-US" sz="800" b="0" i="0" u="none" strike="noStrike">
                          <a:solidFill>
                            <a:srgbClr val="000000"/>
                          </a:solidFill>
                          <a:effectLst/>
                          <a:latin typeface="Intel Clear" panose="020B0604020203020204" pitchFamily="34" charset="0"/>
                        </a:rPr>
                        <a:t>2x BP TCSS M.2 module</a:t>
                      </a:r>
                      <a:br>
                        <a:rPr lang="en-US" sz="800" b="0" i="0" u="none" strike="noStrike">
                          <a:solidFill>
                            <a:srgbClr val="000000"/>
                          </a:solidFill>
                          <a:effectLst/>
                          <a:latin typeface="Intel Clear" panose="020B0604020203020204" pitchFamily="34" charset="0"/>
                        </a:rPr>
                      </a:br>
                      <a:r>
                        <a:rPr lang="en-US" sz="800" b="1" i="0" u="none" strike="noStrike">
                          <a:solidFill>
                            <a:srgbClr val="000000"/>
                          </a:solidFill>
                          <a:effectLst/>
                          <a:latin typeface="Intel Clear" panose="020B0604020203020204" pitchFamily="34" charset="0"/>
                        </a:rPr>
                        <a:t>2x DP2.1 FsDP connector</a:t>
                      </a:r>
                      <a:endParaRPr lang="en-US" sz="800" b="0" i="0" u="none" strike="noStrike">
                        <a:solidFill>
                          <a:srgbClr val="000000"/>
                        </a:solidFill>
                        <a:effectLst/>
                        <a:latin typeface="Intel Clear" panose="020B0604020203020204" pitchFamily="34" charset="0"/>
                      </a:endParaRP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1" i="0" u="none" strike="noStrike">
                          <a:solidFill>
                            <a:srgbClr val="0070C0"/>
                          </a:solidFill>
                          <a:effectLst/>
                          <a:latin typeface="Intel Clear" panose="020B0604020203020204" pitchFamily="34" charset="0"/>
                        </a:rPr>
                        <a:t>PnP/System Meter(Default)</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*Energy Telemetry(Optional)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999237218"/>
                  </a:ext>
                </a:extLst>
              </a:tr>
              <a:tr h="250429">
                <a:tc>
                  <a:txBody>
                    <a:bodyPr/>
                    <a:lstStyle/>
                    <a:p>
                      <a:pPr algn="ctr" fontAlgn="ctr"/>
                      <a:r>
                        <a:rPr lang="en-US" sz="800" b="1" i="0" u="none" strike="noStrike">
                          <a:solidFill>
                            <a:srgbClr val="000000"/>
                          </a:solidFill>
                          <a:effectLst/>
                          <a:latin typeface="Intel Clear" panose="020B0604020203020204" pitchFamily="34" charset="0"/>
                        </a:rPr>
                        <a:t>S-012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a:txBody>
                    <a:bodyPr/>
                    <a:lstStyle/>
                    <a:p>
                      <a:pPr algn="l" fontAlgn="ctr"/>
                      <a:r>
                        <a:rPr lang="en-US" sz="800" b="0" i="0" u="none" strike="noStrike">
                          <a:solidFill>
                            <a:srgbClr val="000000"/>
                          </a:solidFill>
                          <a:effectLst/>
                          <a:latin typeface="Intel Clear" panose="020B0604020203020204" pitchFamily="34" charset="0"/>
                        </a:rPr>
                        <a:t>BOM SKU</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1" i="0" u="none" strike="noStrike">
                          <a:solidFill>
                            <a:srgbClr val="000000"/>
                          </a:solidFill>
                          <a:effectLst/>
                          <a:latin typeface="Intel Clear" panose="020B0604020203020204" pitchFamily="34" charset="0"/>
                        </a:rPr>
                        <a:t>S-012: NVL-S DDR5 UDIMM 1DPC PPV</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1" i="0" u="none" strike="noStrike">
                          <a:solidFill>
                            <a:srgbClr val="000000"/>
                          </a:solidFill>
                          <a:effectLst/>
                          <a:latin typeface="Intel Clear" panose="020B0604020203020204" pitchFamily="34" charset="0"/>
                        </a:rPr>
                        <a:t>PPV</a:t>
                      </a:r>
                      <a:r>
                        <a:rPr lang="en-US" sz="800" b="0" i="0" u="none" strike="noStrike">
                          <a:solidFill>
                            <a:srgbClr val="000000"/>
                          </a:solidFill>
                          <a:effectLst/>
                          <a:latin typeface="Intel Clear" panose="020B0604020203020204" pitchFamily="34" charset="0"/>
                        </a:rPr>
                        <a:t>, PL1=PL2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a:txBody>
                    <a:bodyPr/>
                    <a:lstStyle/>
                    <a:p>
                      <a:pPr algn="ctr" fontAlgn="ctr"/>
                      <a:r>
                        <a:rPr lang="en-US" sz="800" b="0" i="0" u="none" strike="noStrike">
                          <a:solidFill>
                            <a:srgbClr val="000000"/>
                          </a:solidFill>
                          <a:effectLst/>
                          <a:latin typeface="Intel Clear" panose="020B0604020203020204" pitchFamily="34" charset="0"/>
                        </a:rPr>
                        <a:t>No</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(Unstuffed)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PnP/System Meter for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CPU rails only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560873987"/>
                  </a:ext>
                </a:extLst>
              </a:tr>
              <a:tr h="500858">
                <a:tc>
                  <a:txBody>
                    <a:bodyPr/>
                    <a:lstStyle/>
                    <a:p>
                      <a:pPr algn="ctr" fontAlgn="ctr"/>
                      <a:r>
                        <a:rPr lang="en-US" sz="800" b="1" i="0" u="none" strike="noStrike">
                          <a:solidFill>
                            <a:srgbClr val="000000"/>
                          </a:solidFill>
                          <a:effectLst/>
                          <a:latin typeface="Intel Clear" panose="020B0604020203020204" pitchFamily="34" charset="0"/>
                        </a:rPr>
                        <a:t>S-021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a:txBody>
                    <a:bodyPr/>
                    <a:lstStyle/>
                    <a:p>
                      <a:pPr algn="l" fontAlgn="ctr"/>
                      <a:r>
                        <a:rPr lang="en-US" sz="800" b="0" i="0" u="none" strike="noStrike">
                          <a:solidFill>
                            <a:srgbClr val="000000"/>
                          </a:solidFill>
                          <a:effectLst/>
                          <a:latin typeface="Intel Clear" panose="020B0604020203020204" pitchFamily="34" charset="0"/>
                        </a:rPr>
                        <a:t>Base Board SKU</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pl-PL" sz="800" b="1" i="0" u="none" strike="noStrike">
                          <a:solidFill>
                            <a:srgbClr val="000000"/>
                          </a:solidFill>
                          <a:effectLst/>
                          <a:latin typeface="Intel Clear" panose="020B0604020203020204" pitchFamily="34" charset="0"/>
                        </a:rPr>
                        <a:t>S-021: NVL-S DDR5 UDIMM 1DPC CRB w/o PnP HDR</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rowSpan="2">
                  <a:txBody>
                    <a:bodyPr/>
                    <a:lstStyle/>
                    <a:p>
                      <a:pPr algn="ctr" fontAlgn="ctr"/>
                      <a:r>
                        <a:rPr lang="en-US" sz="800" b="0" i="0" u="none" strike="noStrike">
                          <a:solidFill>
                            <a:srgbClr val="000000"/>
                          </a:solidFill>
                          <a:effectLst/>
                          <a:latin typeface="Intel Clear" panose="020B0604020203020204" pitchFamily="34" charset="0"/>
                        </a:rPr>
                        <a:t>Type 3</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4L + 6L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a:txBody>
                    <a:bodyPr/>
                    <a:lstStyle/>
                    <a:p>
                      <a:pPr algn="ctr" fontAlgn="ctr"/>
                      <a:r>
                        <a:rPr lang="en-US" sz="800" b="1" i="0" u="none" strike="noStrike">
                          <a:solidFill>
                            <a:srgbClr val="000000"/>
                          </a:solidFill>
                          <a:effectLst/>
                          <a:latin typeface="Intel Clear" panose="020B0604020203020204" pitchFamily="34" charset="0"/>
                        </a:rPr>
                        <a:t>Volume Runner</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w/o Validation and Debug hooks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rowSpan="2">
                  <a:txBody>
                    <a:bodyPr/>
                    <a:lstStyle/>
                    <a:p>
                      <a:pPr algn="l" fontAlgn="ctr"/>
                      <a:r>
                        <a:rPr lang="en-US" sz="800" b="0" i="0" u="none" strike="noStrike">
                          <a:solidFill>
                            <a:srgbClr val="000000"/>
                          </a:solidFill>
                          <a:effectLst/>
                          <a:latin typeface="Intel Clear" panose="020B0604020203020204" pitchFamily="34" charset="0"/>
                        </a:rPr>
                        <a:t>2x BP TCSS M.2 module</a:t>
                      </a:r>
                      <a:br>
                        <a:rPr lang="en-US" sz="800" b="0" i="0" u="none" strike="noStrike">
                          <a:solidFill>
                            <a:srgbClr val="000000"/>
                          </a:solidFill>
                          <a:effectLst/>
                          <a:latin typeface="Intel Clear" panose="020B0604020203020204" pitchFamily="34" charset="0"/>
                        </a:rPr>
                      </a:br>
                      <a:r>
                        <a:rPr lang="en-US" sz="800" b="1" i="0" u="none" strike="noStrike">
                          <a:solidFill>
                            <a:srgbClr val="000000"/>
                          </a:solidFill>
                          <a:effectLst/>
                          <a:latin typeface="Intel Clear" panose="020B0604020203020204" pitchFamily="34" charset="0"/>
                        </a:rPr>
                        <a:t>1x DP2.1 FsDP connector</a:t>
                      </a:r>
                      <a:br>
                        <a:rPr lang="en-US" sz="800" b="1" i="0" u="none" strike="noStrike">
                          <a:solidFill>
                            <a:srgbClr val="000000"/>
                          </a:solidFill>
                          <a:effectLst/>
                          <a:latin typeface="Intel Clear" panose="020B0604020203020204" pitchFamily="34" charset="0"/>
                        </a:rPr>
                      </a:br>
                      <a:r>
                        <a:rPr lang="en-US" sz="800" b="1" i="0" u="none" strike="noStrike">
                          <a:solidFill>
                            <a:srgbClr val="000000"/>
                          </a:solidFill>
                          <a:effectLst/>
                          <a:latin typeface="Intel Clear" panose="020B0604020203020204" pitchFamily="34" charset="0"/>
                        </a:rPr>
                        <a:t>1x HDMI2.1 connector</a:t>
                      </a:r>
                      <a:endParaRPr lang="en-US" sz="800" b="0" i="0" u="none" strike="noStrike">
                        <a:solidFill>
                          <a:srgbClr val="000000"/>
                        </a:solidFill>
                        <a:effectLst/>
                        <a:latin typeface="Intel Clear" panose="020B0604020203020204" pitchFamily="34" charset="0"/>
                      </a:endParaRP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No</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(Unstuffed)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1" i="0" u="none" strike="noStrike">
                          <a:solidFill>
                            <a:srgbClr val="0070C0"/>
                          </a:solidFill>
                          <a:effectLst/>
                          <a:latin typeface="Intel Clear" panose="020B0604020203020204" pitchFamily="34" charset="0"/>
                        </a:rPr>
                        <a:t>Energy Telemetry(Default)</a:t>
                      </a:r>
                      <a:br>
                        <a:rPr lang="en-US" sz="800" b="1"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*PnP/System Meter(Optional)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538578698"/>
                  </a:ext>
                </a:extLst>
              </a:tr>
              <a:tr h="250429">
                <a:tc>
                  <a:txBody>
                    <a:bodyPr/>
                    <a:lstStyle/>
                    <a:p>
                      <a:pPr algn="ctr" fontAlgn="ctr"/>
                      <a:r>
                        <a:rPr lang="en-US" sz="800" b="1" i="0" u="none" strike="noStrike">
                          <a:solidFill>
                            <a:srgbClr val="000000"/>
                          </a:solidFill>
                          <a:effectLst/>
                          <a:latin typeface="Intel Clear" panose="020B0604020203020204" pitchFamily="34" charset="0"/>
                        </a:rPr>
                        <a:t>S-022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a:txBody>
                    <a:bodyPr/>
                    <a:lstStyle/>
                    <a:p>
                      <a:pPr algn="l" fontAlgn="ctr"/>
                      <a:r>
                        <a:rPr lang="en-US" sz="800" b="0" i="0" u="none" strike="noStrike">
                          <a:solidFill>
                            <a:srgbClr val="000000"/>
                          </a:solidFill>
                          <a:effectLst/>
                          <a:latin typeface="Intel Clear" panose="020B0604020203020204" pitchFamily="34" charset="0"/>
                        </a:rPr>
                        <a:t>Board SKU</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1" i="0" u="none" strike="noStrike">
                          <a:solidFill>
                            <a:srgbClr val="000000"/>
                          </a:solidFill>
                          <a:effectLst/>
                          <a:latin typeface="Intel Clear" panose="020B0604020203020204" pitchFamily="34" charset="0"/>
                        </a:rPr>
                        <a:t>S-022: NVL-S DDR5 UDIMM 1DPC CPV</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1" i="0" u="none" strike="noStrike">
                          <a:solidFill>
                            <a:srgbClr val="000000"/>
                          </a:solidFill>
                          <a:effectLst/>
                          <a:latin typeface="Intel Clear" panose="020B0604020203020204" pitchFamily="34" charset="0"/>
                        </a:rPr>
                        <a:t>CPV</a:t>
                      </a:r>
                      <a:endParaRPr lang="en-US" sz="800" b="0" i="0" u="none" strike="noStrike">
                        <a:solidFill>
                          <a:srgbClr val="00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vMerge="1">
                  <a:txBody>
                    <a:bodyPr/>
                    <a:lstStyle/>
                    <a:p>
                      <a:endParaRPr lang="en-US"/>
                    </a:p>
                  </a:txBody>
                  <a:tcPr/>
                </a:tc>
                <a:tc>
                  <a:txBody>
                    <a:bodyPr/>
                    <a:lstStyle/>
                    <a:p>
                      <a:pPr algn="ctr" fontAlgn="ctr"/>
                      <a:r>
                        <a:rPr lang="en-US" sz="800" b="0" i="0" u="none" strike="noStrike">
                          <a:solidFill>
                            <a:srgbClr val="000000"/>
                          </a:solidFill>
                          <a:effectLst/>
                          <a:latin typeface="Intel Clear" panose="020B0604020203020204" pitchFamily="34" charset="0"/>
                        </a:rPr>
                        <a:t>No</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(Unstuffed)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PnP/System Meter for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PCH rails only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086407900"/>
                  </a:ext>
                </a:extLst>
              </a:tr>
              <a:tr h="876501">
                <a:tc>
                  <a:txBody>
                    <a:bodyPr/>
                    <a:lstStyle/>
                    <a:p>
                      <a:pPr algn="ctr" fontAlgn="ctr"/>
                      <a:r>
                        <a:rPr lang="en-US" sz="800" b="1" i="0" u="none" strike="noStrike">
                          <a:solidFill>
                            <a:srgbClr val="000000"/>
                          </a:solidFill>
                          <a:effectLst/>
                          <a:latin typeface="Intel Clear" panose="020B0604020203020204" pitchFamily="34" charset="0"/>
                        </a:rPr>
                        <a:t>S-031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1" i="0" u="none" strike="noStrike">
                          <a:solidFill>
                            <a:srgbClr val="000000"/>
                          </a:solidFill>
                          <a:effectLst/>
                          <a:latin typeface="Intel Clear" panose="020B0604020203020204" pitchFamily="34" charset="0"/>
                        </a:rPr>
                        <a:t>NVL-S DDR5 UDIMM 2DPC </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0" i="0" u="none" strike="noStrike">
                          <a:solidFill>
                            <a:srgbClr val="000000"/>
                          </a:solidFill>
                          <a:effectLst/>
                          <a:latin typeface="Intel Clear" panose="020B0604020203020204" pitchFamily="34" charset="0"/>
                        </a:rPr>
                        <a:t>Base Board SKU</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1" i="0" u="none" strike="noStrike">
                          <a:solidFill>
                            <a:srgbClr val="000000"/>
                          </a:solidFill>
                          <a:effectLst/>
                          <a:latin typeface="Intel Clear" panose="020B0604020203020204" pitchFamily="34" charset="0"/>
                        </a:rPr>
                        <a:t>S-031: NVL-S DDR5 UDIMM 2DPC</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0" i="0" u="none" strike="noStrike">
                          <a:solidFill>
                            <a:srgbClr val="000000"/>
                          </a:solidFill>
                          <a:effectLst/>
                          <a:latin typeface="Intel Clear" panose="020B0604020203020204" pitchFamily="34" charset="0"/>
                        </a:rPr>
                        <a:t>cUDIMM 2DPC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5600 2R/2R</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(up to 256GB)</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Type 3</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6L + 4L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Single-rail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Delta config</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Full PnP HDR supported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0" i="0" u="none" strike="noStrike">
                          <a:solidFill>
                            <a:schemeClr val="tx1"/>
                          </a:solidFill>
                          <a:effectLst/>
                          <a:latin typeface="Intel Clear" panose="020B0604020203020204" pitchFamily="34" charset="0"/>
                        </a:rPr>
                        <a:t>TCP0 BP Type-C retimerless (rework to TCSS M.2 module)</a:t>
                      </a:r>
                    </a:p>
                    <a:p>
                      <a:pPr algn="l" fontAlgn="ctr"/>
                      <a:r>
                        <a:rPr lang="en-US" sz="800" b="0" i="0" u="none" strike="noStrike">
                          <a:solidFill>
                            <a:schemeClr val="bg1">
                              <a:lumMod val="50000"/>
                            </a:schemeClr>
                          </a:solidFill>
                          <a:effectLst/>
                          <a:latin typeface="Intel Clear" panose="020B0604020203020204" pitchFamily="34" charset="0"/>
                        </a:rPr>
                        <a:t>TCP1 Type-C with TCSS M.2 Module AIC (unstuffed by default, internal PoC)</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1" i="0" u="none" strike="noStrike">
                          <a:solidFill>
                            <a:srgbClr val="0070C0"/>
                          </a:solidFill>
                          <a:effectLst/>
                          <a:latin typeface="Intel Clear" panose="020B0604020203020204" pitchFamily="34" charset="0"/>
                        </a:rPr>
                        <a:t>PnP/System Meter(Default)</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*Energy Telemetry(Optional)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17914742"/>
                  </a:ext>
                </a:extLst>
              </a:tr>
              <a:tr h="402641">
                <a:tc>
                  <a:txBody>
                    <a:bodyPr/>
                    <a:lstStyle/>
                    <a:p>
                      <a:pPr algn="ctr" fontAlgn="ctr"/>
                      <a:r>
                        <a:rPr lang="en-US" sz="800" b="1" i="0" u="none" strike="noStrike">
                          <a:solidFill>
                            <a:srgbClr val="000000"/>
                          </a:solidFill>
                          <a:effectLst/>
                          <a:latin typeface="Intel Clear" panose="020B0604020203020204" pitchFamily="34" charset="0"/>
                        </a:rPr>
                        <a:t>S-041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1" i="0" u="none" strike="noStrike">
                          <a:solidFill>
                            <a:srgbClr val="000000"/>
                          </a:solidFill>
                          <a:effectLst/>
                          <a:latin typeface="Intel Clear" panose="020B0604020203020204" pitchFamily="34" charset="0"/>
                        </a:rPr>
                        <a:t>NVL-S DDR5 SODIMM 1DPC </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0" i="0" u="none" strike="noStrike">
                          <a:solidFill>
                            <a:srgbClr val="000000"/>
                          </a:solidFill>
                          <a:effectLst/>
                          <a:latin typeface="Intel Clear" panose="020B0604020203020204" pitchFamily="34" charset="0"/>
                        </a:rPr>
                        <a:t>Base Board SKU</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1" i="0" u="none" strike="noStrike">
                          <a:solidFill>
                            <a:srgbClr val="000000"/>
                          </a:solidFill>
                          <a:effectLst/>
                          <a:latin typeface="Intel Clear" panose="020B0604020203020204" pitchFamily="34" charset="0"/>
                        </a:rPr>
                        <a:t>S-041: NVL-S DDR5 SODIMM 1DPC </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0" i="0" u="none" strike="noStrike">
                          <a:solidFill>
                            <a:srgbClr val="000000"/>
                          </a:solidFill>
                          <a:effectLst/>
                          <a:latin typeface="Intel Clear" panose="020B0604020203020204" pitchFamily="34" charset="0"/>
                        </a:rPr>
                        <a:t>cSODIMM 1DPC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8000 2R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(up to 128GB)</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Type 3</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6L + 4L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Single-rail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Delta config</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Full PnP HDR supported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0" i="0" u="none" strike="noStrike">
                          <a:solidFill>
                            <a:srgbClr val="000000"/>
                          </a:solidFill>
                          <a:effectLst/>
                          <a:latin typeface="Intel Clear" panose="020B0604020203020204" pitchFamily="34" charset="0"/>
                        </a:rPr>
                        <a:t>2x BP TCSS M.2 module</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1" i="0" u="none" strike="noStrike">
                          <a:solidFill>
                            <a:srgbClr val="0070C0"/>
                          </a:solidFill>
                          <a:effectLst/>
                          <a:latin typeface="Intel Clear" panose="020B0604020203020204" pitchFamily="34" charset="0"/>
                        </a:rPr>
                        <a:t>Energy Telemetry(Default)</a:t>
                      </a:r>
                      <a:br>
                        <a:rPr lang="en-US" sz="800" b="1"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*PnP/System Meter(Optional)</a:t>
                      </a:r>
                      <a:endParaRPr lang="en-US" sz="800" b="1" i="0" u="none" strike="noStrike">
                        <a:solidFill>
                          <a:srgbClr val="000000"/>
                        </a:solidFill>
                        <a:effectLst/>
                        <a:latin typeface="Intel Clear" panose="020B060402020302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85293360"/>
                  </a:ext>
                </a:extLst>
              </a:tr>
              <a:tr h="549985">
                <a:tc>
                  <a:txBody>
                    <a:bodyPr/>
                    <a:lstStyle/>
                    <a:p>
                      <a:pPr algn="ctr" fontAlgn="ctr"/>
                      <a:r>
                        <a:rPr lang="en-US" sz="800" b="1" i="0" u="none" strike="noStrike">
                          <a:solidFill>
                            <a:srgbClr val="000000"/>
                          </a:solidFill>
                          <a:effectLst/>
                          <a:latin typeface="Intel Clear" panose="020B0604020203020204" pitchFamily="34" charset="0"/>
                        </a:rPr>
                        <a:t>S-051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1" i="0" u="none" strike="noStrike">
                          <a:solidFill>
                            <a:srgbClr val="000000"/>
                          </a:solidFill>
                          <a:effectLst/>
                          <a:latin typeface="Intel Clear" panose="020B0604020203020204" pitchFamily="34" charset="0"/>
                        </a:rPr>
                        <a:t>NVL-S DDR5 UDIMM 1DPC OC </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0" i="0" u="none" strike="noStrike">
                          <a:solidFill>
                            <a:srgbClr val="000000"/>
                          </a:solidFill>
                          <a:effectLst/>
                          <a:latin typeface="Intel Clear" panose="020B0604020203020204" pitchFamily="34" charset="0"/>
                        </a:rPr>
                        <a:t>Base Board SKU</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1" i="0" u="none" strike="noStrike">
                          <a:solidFill>
                            <a:srgbClr val="000000"/>
                          </a:solidFill>
                          <a:effectLst/>
                          <a:latin typeface="Intel Clear" panose="020B0604020203020204" pitchFamily="34" charset="0"/>
                        </a:rPr>
                        <a:t>S-051: NVL-S DDR5 UDIMM 1DPC OC</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0" i="0" u="none" strike="noStrike">
                          <a:solidFill>
                            <a:srgbClr val="000000"/>
                          </a:solidFill>
                          <a:effectLst/>
                          <a:latin typeface="Intel Clear" panose="020B0604020203020204" pitchFamily="34" charset="0"/>
                        </a:rPr>
                        <a:t>cUDIMM 1DPC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XMP speed</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(up to 128GB)</a:t>
                      </a:r>
                    </a:p>
                    <a:p>
                      <a:pPr algn="l" fontAlgn="ctr"/>
                      <a:r>
                        <a:rPr lang="en-US" sz="800" b="0" i="0" u="none" strike="noStrike">
                          <a:solidFill>
                            <a:srgbClr val="0070C0"/>
                          </a:solidFill>
                          <a:effectLst/>
                          <a:latin typeface="Intel Clear" panose="020B0604020203020204" pitchFamily="34" charset="0"/>
                        </a:rPr>
                        <a:t>(4R cUDIMM)</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Type 3</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6L + 6L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Multi-rail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Delta config, </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Overclocking</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Partial PnP HDR supported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800" b="1" i="0" u="none" strike="noStrike">
                          <a:solidFill>
                            <a:srgbClr val="000000"/>
                          </a:solidFill>
                          <a:effectLst/>
                          <a:latin typeface="Intel Clear" panose="020B0604020203020204" pitchFamily="34" charset="0"/>
                        </a:rPr>
                        <a:t>2 x BP JBR onboard with 80G routing</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Intel Clear" panose="020B0604020203020204" pitchFamily="34" charset="0"/>
                        </a:rPr>
                        <a:t>Yes, without</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VCCIA support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1" i="0" u="none" strike="noStrike">
                          <a:solidFill>
                            <a:srgbClr val="0070C0"/>
                          </a:solidFill>
                          <a:effectLst/>
                          <a:latin typeface="Intel Clear" panose="020B0604020203020204" pitchFamily="34" charset="0"/>
                        </a:rPr>
                        <a:t>PnP/System Meter(Default)</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*Energy Telemetry(Optional)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08677151"/>
                  </a:ext>
                </a:extLst>
              </a:tr>
              <a:tr h="407268">
                <a:tc>
                  <a:txBody>
                    <a:bodyPr/>
                    <a:lstStyle/>
                    <a:p>
                      <a:pPr algn="ctr" fontAlgn="ctr"/>
                      <a:r>
                        <a:rPr lang="en-US" sz="800" b="1" i="0" u="none" strike="noStrike">
                          <a:solidFill>
                            <a:srgbClr val="000000"/>
                          </a:solidFill>
                          <a:effectLst/>
                          <a:latin typeface="Intel Clear" panose="020B0604020203020204" pitchFamily="34" charset="0"/>
                        </a:rPr>
                        <a:t>S-061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1" i="0" u="none" strike="noStrike">
                          <a:solidFill>
                            <a:srgbClr val="000000"/>
                          </a:solidFill>
                          <a:effectLst/>
                          <a:latin typeface="Intel Clear" panose="020B0604020203020204" pitchFamily="34" charset="0"/>
                        </a:rPr>
                        <a:t>NVL-S HSIO UDIMM 1DPC</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0" i="0" u="none" strike="noStrike">
                          <a:solidFill>
                            <a:srgbClr val="000000"/>
                          </a:solidFill>
                          <a:effectLst/>
                          <a:latin typeface="Intel Clear" panose="020B0604020203020204" pitchFamily="34" charset="0"/>
                        </a:rPr>
                        <a:t>Base Board SKU</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1" i="0" u="none" strike="noStrike">
                          <a:solidFill>
                            <a:srgbClr val="000000"/>
                          </a:solidFill>
                          <a:effectLst/>
                          <a:latin typeface="Intel Clear" panose="020B0604020203020204" pitchFamily="34" charset="0"/>
                        </a:rPr>
                        <a:t>S-061: NVL-S HSIO UDIMM 1DPC</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0" i="0" u="none" strike="noStrike">
                          <a:solidFill>
                            <a:srgbClr val="000000"/>
                          </a:solidFill>
                          <a:effectLst/>
                          <a:latin typeface="Intel Clear" panose="020B0604020203020204" pitchFamily="34" charset="0"/>
                        </a:rPr>
                        <a:t>cUDIMM 1DPC </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Type 3</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4L + 8L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Multi-rail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HSIO Validation</a:t>
                      </a:r>
                      <a:br>
                        <a:rPr lang="en-US" sz="800" b="0" i="0" u="none" strike="noStrike">
                          <a:solidFill>
                            <a:srgbClr val="000000"/>
                          </a:solidFill>
                          <a:effectLst/>
                          <a:latin typeface="Intel Clear" panose="020B0604020203020204" pitchFamily="34" charset="0"/>
                        </a:rPr>
                      </a:br>
                      <a:r>
                        <a:rPr lang="en-US" sz="800" b="0" i="0" u="none" strike="noStrike">
                          <a:solidFill>
                            <a:srgbClr val="000000"/>
                          </a:solidFill>
                          <a:effectLst/>
                          <a:latin typeface="Intel Clear" panose="020B0604020203020204" pitchFamily="34" charset="0"/>
                        </a:rPr>
                        <a:t>Full PnP HDR supported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800" b="1" i="0" u="none" strike="noStrike">
                          <a:solidFill>
                            <a:srgbClr val="0070C0"/>
                          </a:solidFill>
                          <a:effectLst/>
                          <a:latin typeface="Intel Clear" panose="020B0604020203020204" pitchFamily="34" charset="0"/>
                        </a:rPr>
                        <a:t>2 x BP JBR onboard with 40G routing</a:t>
                      </a:r>
                    </a:p>
                  </a:txBody>
                  <a:tcPr marL="5407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0" i="0" u="none" strike="noStrike">
                          <a:solidFill>
                            <a:srgbClr val="000000"/>
                          </a:solidFill>
                          <a:effectLst/>
                          <a:latin typeface="Intel Clear" panose="020B0604020203020204" pitchFamily="34" charset="0"/>
                        </a:rPr>
                        <a:t>Yes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800" b="1" i="0" u="none" strike="noStrike">
                          <a:solidFill>
                            <a:srgbClr val="000000"/>
                          </a:solidFill>
                          <a:effectLst/>
                          <a:latin typeface="Intel Clear" panose="020B0604020203020204" pitchFamily="34" charset="0"/>
                        </a:rPr>
                        <a:t>No support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382688529"/>
                  </a:ext>
                </a:extLst>
              </a:tr>
            </a:tbl>
          </a:graphicData>
        </a:graphic>
      </p:graphicFrame>
      <p:sp>
        <p:nvSpPr>
          <p:cNvPr id="4" name="TextBox 3">
            <a:extLst>
              <a:ext uri="{FF2B5EF4-FFF2-40B4-BE49-F238E27FC236}">
                <a16:creationId xmlns:a16="http://schemas.microsoft.com/office/drawing/2014/main" id="{D0C29C60-47FA-611F-18E6-063A7C62F801}"/>
              </a:ext>
            </a:extLst>
          </p:cNvPr>
          <p:cNvSpPr txBox="1"/>
          <p:nvPr/>
        </p:nvSpPr>
        <p:spPr>
          <a:xfrm flipH="1">
            <a:off x="670084" y="5654289"/>
            <a:ext cx="1985587"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a:solidFill>
                  <a:schemeClr val="tx2"/>
                </a:solidFill>
              </a:rPr>
              <a:t>Source link: </a:t>
            </a:r>
            <a:r>
              <a:rPr lang="en-US" sz="1200">
                <a:solidFill>
                  <a:schemeClr val="tx2"/>
                </a:solidFill>
                <a:hlinkClick r:id="rId2"/>
              </a:rPr>
              <a:t>NVL-S RVP LZ</a:t>
            </a:r>
            <a:endParaRPr kumimoji="0" lang="en-US" sz="12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14834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00502-016F-BEEF-9A5A-CF3D4EA1BB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4F8E47-6F2C-DA37-EBCE-DF4444591113}"/>
              </a:ext>
            </a:extLst>
          </p:cNvPr>
          <p:cNvSpPr>
            <a:spLocks noGrp="1"/>
          </p:cNvSpPr>
          <p:nvPr>
            <p:ph type="title"/>
          </p:nvPr>
        </p:nvSpPr>
        <p:spPr>
          <a:xfrm>
            <a:off x="594090" y="157343"/>
            <a:ext cx="11003819" cy="600569"/>
          </a:xfrm>
          <a:ln w="12700">
            <a:miter lim="400000"/>
          </a:ln>
        </p:spPr>
        <p:txBody>
          <a:bodyPr lIns="0" tIns="0" rIns="0" bIns="0">
            <a:noAutofit/>
          </a:bodyPr>
          <a:lstStyle/>
          <a:p>
            <a:pPr rtl="0"/>
            <a:r>
              <a:rPr lang="en-US">
                <a:sym typeface="Helvetica Neue"/>
              </a:rPr>
              <a:t>PD AIC</a:t>
            </a:r>
          </a:p>
        </p:txBody>
      </p:sp>
      <p:graphicFrame>
        <p:nvGraphicFramePr>
          <p:cNvPr id="9" name="Table 8">
            <a:extLst>
              <a:ext uri="{FF2B5EF4-FFF2-40B4-BE49-F238E27FC236}">
                <a16:creationId xmlns:a16="http://schemas.microsoft.com/office/drawing/2014/main" id="{02D99B57-EEAA-D680-BDC2-B3B019702194}"/>
              </a:ext>
            </a:extLst>
          </p:cNvPr>
          <p:cNvGraphicFramePr>
            <a:graphicFrameLocks noGrp="1"/>
          </p:cNvGraphicFramePr>
          <p:nvPr>
            <p:extLst>
              <p:ext uri="{D42A27DB-BD31-4B8C-83A1-F6EECF244321}">
                <p14:modId xmlns:p14="http://schemas.microsoft.com/office/powerpoint/2010/main" val="3450983985"/>
              </p:ext>
            </p:extLst>
          </p:nvPr>
        </p:nvGraphicFramePr>
        <p:xfrm>
          <a:off x="7175855" y="2957800"/>
          <a:ext cx="4260345" cy="1347884"/>
        </p:xfrm>
        <a:graphic>
          <a:graphicData uri="http://schemas.openxmlformats.org/drawingml/2006/table">
            <a:tbl>
              <a:tblPr/>
              <a:tblGrid>
                <a:gridCol w="852069">
                  <a:extLst>
                    <a:ext uri="{9D8B030D-6E8A-4147-A177-3AD203B41FA5}">
                      <a16:colId xmlns:a16="http://schemas.microsoft.com/office/drawing/2014/main" val="546339553"/>
                    </a:ext>
                  </a:extLst>
                </a:gridCol>
                <a:gridCol w="852069">
                  <a:extLst>
                    <a:ext uri="{9D8B030D-6E8A-4147-A177-3AD203B41FA5}">
                      <a16:colId xmlns:a16="http://schemas.microsoft.com/office/drawing/2014/main" val="1657179964"/>
                    </a:ext>
                  </a:extLst>
                </a:gridCol>
                <a:gridCol w="852069">
                  <a:extLst>
                    <a:ext uri="{9D8B030D-6E8A-4147-A177-3AD203B41FA5}">
                      <a16:colId xmlns:a16="http://schemas.microsoft.com/office/drawing/2014/main" val="2056588281"/>
                    </a:ext>
                  </a:extLst>
                </a:gridCol>
                <a:gridCol w="852069">
                  <a:extLst>
                    <a:ext uri="{9D8B030D-6E8A-4147-A177-3AD203B41FA5}">
                      <a16:colId xmlns:a16="http://schemas.microsoft.com/office/drawing/2014/main" val="4041894858"/>
                    </a:ext>
                  </a:extLst>
                </a:gridCol>
                <a:gridCol w="852069">
                  <a:extLst>
                    <a:ext uri="{9D8B030D-6E8A-4147-A177-3AD203B41FA5}">
                      <a16:colId xmlns:a16="http://schemas.microsoft.com/office/drawing/2014/main" val="3871293484"/>
                    </a:ext>
                  </a:extLst>
                </a:gridCol>
              </a:tblGrid>
              <a:tr h="174586">
                <a:tc>
                  <a:txBody>
                    <a:bodyPr/>
                    <a:lstStyle/>
                    <a:p>
                      <a:pPr algn="ctr" fontAlgn="ctr"/>
                      <a:r>
                        <a:rPr lang="en-US" altLang="zh-TW" sz="1100" b="0" i="0" u="none" strike="noStrike">
                          <a:solidFill>
                            <a:srgbClr val="000000"/>
                          </a:solidFill>
                          <a:effectLst/>
                          <a:latin typeface="Aptos Narrow" panose="020B0004020202020204" pitchFamily="34" charset="0"/>
                        </a:rPr>
                        <a:t>9</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7</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5</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3</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5661913"/>
                  </a:ext>
                </a:extLst>
              </a:tr>
              <a:tr h="442492">
                <a:tc>
                  <a:txBody>
                    <a:bodyPr/>
                    <a:lstStyle/>
                    <a:p>
                      <a:pPr algn="ctr" fontAlgn="ctr"/>
                      <a:r>
                        <a:rPr lang="en-US" sz="1100" b="0" i="0" u="none" strike="noStrike">
                          <a:solidFill>
                            <a:srgbClr val="000000"/>
                          </a:solidFill>
                          <a:effectLst/>
                          <a:latin typeface="Aptos Narrow" panose="020B0004020202020204" pitchFamily="34" charset="0"/>
                        </a:rPr>
                        <a:t>+VCC3P3_PD_AIC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GND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ADC_IN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I2C2_SCL</a:t>
                      </a:r>
                      <a:br>
                        <a:rPr lang="en-US" sz="1100" b="0" i="0" u="none" strike="noStrike">
                          <a:solidFill>
                            <a:srgbClr val="000000"/>
                          </a:solidFill>
                          <a:effectLst/>
                          <a:latin typeface="Aptos Narrow" panose="020B0004020202020204" pitchFamily="34" charset="0"/>
                        </a:rPr>
                      </a:br>
                      <a:r>
                        <a:rPr lang="en-US" sz="1100" b="0" i="0" u="none" strike="noStrike">
                          <a:solidFill>
                            <a:srgbClr val="000000"/>
                          </a:solidFill>
                          <a:effectLst/>
                          <a:latin typeface="Aptos Narrow" panose="020B0004020202020204" pitchFamily="34" charset="0"/>
                        </a:rPr>
                        <a:t>(TBT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Aptos Narrow" panose="020B0004020202020204" pitchFamily="34" charset="0"/>
                        </a:rPr>
                        <a:t>I2C2_SDA</a:t>
                      </a:r>
                      <a:br>
                        <a:rPr lang="pl-PL" sz="1100" b="0" i="0" u="none" strike="noStrike">
                          <a:solidFill>
                            <a:srgbClr val="000000"/>
                          </a:solidFill>
                          <a:effectLst/>
                          <a:latin typeface="Aptos Narrow" panose="020B0004020202020204" pitchFamily="34" charset="0"/>
                        </a:rPr>
                      </a:br>
                      <a:r>
                        <a:rPr lang="pl-PL" sz="1100" b="0" i="0" u="none" strike="noStrike">
                          <a:solidFill>
                            <a:srgbClr val="000000"/>
                          </a:solidFill>
                          <a:effectLst/>
                          <a:latin typeface="Aptos Narrow" panose="020B0004020202020204" pitchFamily="34" charset="0"/>
                        </a:rPr>
                        <a:t>(TBT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897309"/>
                  </a:ext>
                </a:extLst>
              </a:tr>
              <a:tr h="554872">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GND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highlight>
                            <a:srgbClr val="FFFF00"/>
                          </a:highlight>
                          <a:latin typeface="Aptos Narrow" panose="020B0004020202020204" pitchFamily="34" charset="0"/>
                        </a:rPr>
                        <a:t>I2C1_SCL</a:t>
                      </a:r>
                      <a:br>
                        <a:rPr lang="pl-PL" sz="1100" b="0" i="0" u="none" strike="noStrike">
                          <a:solidFill>
                            <a:srgbClr val="000000"/>
                          </a:solidFill>
                          <a:effectLst/>
                          <a:highlight>
                            <a:srgbClr val="FFFF00"/>
                          </a:highlight>
                          <a:latin typeface="Aptos Narrow" panose="020B0004020202020204" pitchFamily="34" charset="0"/>
                        </a:rPr>
                      </a:br>
                      <a:r>
                        <a:rPr lang="pl-PL" sz="1100" b="0" i="0" u="none" strike="noStrike">
                          <a:solidFill>
                            <a:srgbClr val="000000"/>
                          </a:solidFill>
                          <a:effectLst/>
                          <a:highlight>
                            <a:srgbClr val="FFFF00"/>
                          </a:highlight>
                          <a:latin typeface="Aptos Narrow" panose="020B0004020202020204" pitchFamily="34" charset="0"/>
                        </a:rPr>
                        <a:t>(EC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highlight>
                            <a:srgbClr val="FFFF00"/>
                          </a:highlight>
                          <a:latin typeface="Aptos Narrow" panose="020B0004020202020204" pitchFamily="34" charset="0"/>
                        </a:rPr>
                        <a:t>I2C1_SDA</a:t>
                      </a:r>
                      <a:br>
                        <a:rPr lang="pl-PL" sz="1100" b="0" i="0" u="none" strike="noStrike">
                          <a:solidFill>
                            <a:srgbClr val="000000"/>
                          </a:solidFill>
                          <a:effectLst/>
                          <a:highlight>
                            <a:srgbClr val="FFFF00"/>
                          </a:highlight>
                          <a:latin typeface="Aptos Narrow" panose="020B0004020202020204" pitchFamily="34" charset="0"/>
                        </a:rPr>
                      </a:br>
                      <a:r>
                        <a:rPr lang="pl-PL" sz="1100" b="0" i="0" u="none" strike="noStrike">
                          <a:solidFill>
                            <a:srgbClr val="000000"/>
                          </a:solidFill>
                          <a:effectLst/>
                          <a:highlight>
                            <a:srgbClr val="FFFF00"/>
                          </a:highlight>
                          <a:latin typeface="Aptos Narrow" panose="020B0004020202020204" pitchFamily="34" charset="0"/>
                        </a:rPr>
                        <a:t>(EC to PD)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I2C3_SDA</a:t>
                      </a:r>
                      <a:br>
                        <a:rPr lang="en-US" sz="1100" b="0" i="0" u="none" strike="noStrike">
                          <a:solidFill>
                            <a:srgbClr val="000000"/>
                          </a:solidFill>
                          <a:effectLst/>
                          <a:latin typeface="Aptos Narrow" panose="020B0004020202020204" pitchFamily="34" charset="0"/>
                        </a:rPr>
                      </a:br>
                      <a:r>
                        <a:rPr lang="en-US" sz="1100" b="0" i="0" u="none" strike="noStrike">
                          <a:solidFill>
                            <a:srgbClr val="000000"/>
                          </a:solidFill>
                          <a:effectLst/>
                          <a:latin typeface="Aptos Narrow" panose="020B0004020202020204" pitchFamily="34" charset="0"/>
                        </a:rPr>
                        <a:t>(PD to others)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I2C3_SCL</a:t>
                      </a:r>
                      <a:br>
                        <a:rPr lang="en-US" sz="1100" b="0" i="0" u="none" strike="noStrike">
                          <a:solidFill>
                            <a:srgbClr val="000000"/>
                          </a:solidFill>
                          <a:effectLst/>
                          <a:latin typeface="Aptos Narrow" panose="020B0004020202020204" pitchFamily="34" charset="0"/>
                        </a:rPr>
                      </a:br>
                      <a:r>
                        <a:rPr lang="en-US" sz="1100" b="0" i="0" u="none" strike="noStrike">
                          <a:solidFill>
                            <a:srgbClr val="000000"/>
                          </a:solidFill>
                          <a:effectLst/>
                          <a:latin typeface="Aptos Narrow" panose="020B0004020202020204" pitchFamily="34" charset="0"/>
                        </a:rPr>
                        <a:t>(PD to others)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6965272"/>
                  </a:ext>
                </a:extLst>
              </a:tr>
              <a:tr h="174586">
                <a:tc>
                  <a:txBody>
                    <a:bodyPr/>
                    <a:lstStyle/>
                    <a:p>
                      <a:pPr algn="ctr" fontAlgn="ctr"/>
                      <a:r>
                        <a:rPr lang="en-US" sz="1100" b="0" i="0" u="none" strike="noStrike">
                          <a:solidFill>
                            <a:srgbClr val="000000"/>
                          </a:solidFill>
                          <a:effectLst/>
                          <a:highlight>
                            <a:srgbClr val="FFFF00"/>
                          </a:highlight>
                          <a:latin typeface="Aptos Narrow" panose="020B0004020202020204" pitchFamily="34" charset="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highlight>
                            <a:srgbClr val="FFFF00"/>
                          </a:highlight>
                          <a:latin typeface="Aptos Narrow" panose="020B0004020202020204" pitchFamily="34" charset="0"/>
                        </a:rPr>
                        <a:t>8</a:t>
                      </a:r>
                      <a:endParaRPr lang="en-US"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highlight>
                            <a:srgbClr val="FFFF00"/>
                          </a:highlight>
                          <a:latin typeface="Aptos Narrow" panose="020B0004020202020204" pitchFamily="34" charset="0"/>
                        </a:rPr>
                        <a:t>6</a:t>
                      </a:r>
                      <a:endParaRPr lang="en-US" sz="1100" b="0" i="0" u="none" strike="noStrike">
                        <a:solidFill>
                          <a:srgbClr val="000000"/>
                        </a:solidFill>
                        <a:effectLst/>
                        <a:highlight>
                          <a:srgbClr val="FFFF00"/>
                        </a:highligh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4</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100" b="0" i="0" u="none" strike="noStrike">
                          <a:solidFill>
                            <a:srgbClr val="000000"/>
                          </a:solidFill>
                          <a:effectLst/>
                          <a:latin typeface="Aptos Narrow" panose="020B0004020202020204" pitchFamily="34" charset="0"/>
                        </a:rPr>
                        <a:t>2</a:t>
                      </a:r>
                      <a:endParaRPr lang="en-US" sz="1100" b="0" i="0" u="none" strike="noStrike">
                        <a:solidFill>
                          <a:srgbClr val="000000"/>
                        </a:solidFill>
                        <a:effectLst/>
                        <a:latin typeface="Aptos Narrow" panose="020B00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382748"/>
                  </a:ext>
                </a:extLst>
              </a:tr>
            </a:tbl>
          </a:graphicData>
        </a:graphic>
      </p:graphicFrame>
      <p:grpSp>
        <p:nvGrpSpPr>
          <p:cNvPr id="4" name="Group 3">
            <a:extLst>
              <a:ext uri="{FF2B5EF4-FFF2-40B4-BE49-F238E27FC236}">
                <a16:creationId xmlns:a16="http://schemas.microsoft.com/office/drawing/2014/main" id="{5BDEAB1E-3FB1-887B-A1F2-168785AAC05B}"/>
              </a:ext>
            </a:extLst>
          </p:cNvPr>
          <p:cNvGrpSpPr/>
          <p:nvPr/>
        </p:nvGrpSpPr>
        <p:grpSpPr>
          <a:xfrm>
            <a:off x="417563" y="1749456"/>
            <a:ext cx="6877854" cy="3202758"/>
            <a:chOff x="260545" y="2867056"/>
            <a:chExt cx="6877854" cy="3202758"/>
          </a:xfrm>
        </p:grpSpPr>
        <p:pic>
          <p:nvPicPr>
            <p:cNvPr id="7" name="Picture 6">
              <a:extLst>
                <a:ext uri="{FF2B5EF4-FFF2-40B4-BE49-F238E27FC236}">
                  <a16:creationId xmlns:a16="http://schemas.microsoft.com/office/drawing/2014/main" id="{565B0C25-46CC-780B-01B7-38E800F3EDBC}"/>
                </a:ext>
              </a:extLst>
            </p:cNvPr>
            <p:cNvPicPr>
              <a:picLocks noChangeAspect="1"/>
            </p:cNvPicPr>
            <p:nvPr/>
          </p:nvPicPr>
          <p:blipFill>
            <a:blip r:embed="rId3"/>
            <a:stretch>
              <a:fillRect/>
            </a:stretch>
          </p:blipFill>
          <p:spPr>
            <a:xfrm>
              <a:off x="260545" y="2867056"/>
              <a:ext cx="6600909" cy="3202758"/>
            </a:xfrm>
            <a:prstGeom prst="rect">
              <a:avLst/>
            </a:prstGeom>
          </p:spPr>
        </p:pic>
        <p:sp>
          <p:nvSpPr>
            <p:cNvPr id="11" name="Rectangle 10">
              <a:extLst>
                <a:ext uri="{FF2B5EF4-FFF2-40B4-BE49-F238E27FC236}">
                  <a16:creationId xmlns:a16="http://schemas.microsoft.com/office/drawing/2014/main" id="{67E43819-891F-CA0B-5690-9C2BB2FBD788}"/>
                </a:ext>
              </a:extLst>
            </p:cNvPr>
            <p:cNvSpPr/>
            <p:nvPr/>
          </p:nvSpPr>
          <p:spPr>
            <a:xfrm>
              <a:off x="3704838" y="3183252"/>
              <a:ext cx="1529842" cy="89214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 name="Straight Arrow Connector 15">
              <a:extLst>
                <a:ext uri="{FF2B5EF4-FFF2-40B4-BE49-F238E27FC236}">
                  <a16:creationId xmlns:a16="http://schemas.microsoft.com/office/drawing/2014/main" id="{83EC3B87-E855-3AE9-8663-80CA0F08C917}"/>
                </a:ext>
              </a:extLst>
            </p:cNvPr>
            <p:cNvCxnSpPr>
              <a:cxnSpLocks/>
            </p:cNvCxnSpPr>
            <p:nvPr/>
          </p:nvCxnSpPr>
          <p:spPr>
            <a:xfrm>
              <a:off x="5234680" y="3734899"/>
              <a:ext cx="1903719" cy="1014443"/>
            </a:xfrm>
            <a:prstGeom prst="straightConnector1">
              <a:avLst/>
            </a:prstGeom>
            <a:noFill/>
            <a:ln w="381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CD75E2BE-E572-D6BE-42AE-54F00CD79B31}"/>
                </a:ext>
              </a:extLst>
            </p:cNvPr>
            <p:cNvSpPr txBox="1"/>
            <p:nvPr/>
          </p:nvSpPr>
          <p:spPr>
            <a:xfrm>
              <a:off x="3862221" y="2867056"/>
              <a:ext cx="121507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b="1" i="0" u="none" strike="noStrike" cap="none" spc="0" normalizeH="0" baseline="0">
                  <a:ln>
                    <a:noFill/>
                  </a:ln>
                  <a:solidFill>
                    <a:srgbClr val="FF0000"/>
                  </a:solidFill>
                  <a:effectLst/>
                  <a:uFillTx/>
                  <a:latin typeface="+mn-lt"/>
                  <a:ea typeface="+mn-ea"/>
                  <a:cs typeface="+mn-cs"/>
                  <a:sym typeface="Helvetica Neue"/>
                </a:rPr>
                <a:t>9</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7</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5</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3</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1</a:t>
              </a:r>
              <a:endParaRPr kumimoji="0" lang="en-US" b="1" i="0" u="none" strike="noStrike" cap="none" spc="0" normalizeH="0" baseline="0">
                <a:ln>
                  <a:noFill/>
                </a:ln>
                <a:solidFill>
                  <a:srgbClr val="FF0000"/>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E4B636AC-B884-D618-2CA7-24BACD4567BD}"/>
                </a:ext>
              </a:extLst>
            </p:cNvPr>
            <p:cNvSpPr txBox="1"/>
            <p:nvPr/>
          </p:nvSpPr>
          <p:spPr>
            <a:xfrm>
              <a:off x="3679478" y="4077731"/>
              <a:ext cx="139781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b="1" i="0" u="none" strike="noStrike" cap="none" spc="0" normalizeH="0" baseline="0">
                  <a:ln>
                    <a:noFill/>
                  </a:ln>
                  <a:solidFill>
                    <a:srgbClr val="FF0000"/>
                  </a:solidFill>
                  <a:effectLst/>
                  <a:uFillTx/>
                  <a:latin typeface="+mn-lt"/>
                  <a:ea typeface="+mn-ea"/>
                  <a:cs typeface="+mn-cs"/>
                  <a:sym typeface="Helvetica Neue"/>
                </a:rPr>
                <a:t>10</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8</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6</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4</a:t>
              </a:r>
              <a:r>
                <a:rPr kumimoji="0" lang="zh-TW" altLang="en-US" b="1" i="0" u="none" strike="noStrike" cap="none" spc="0" normalizeH="0" baseline="0">
                  <a:ln>
                    <a:noFill/>
                  </a:ln>
                  <a:solidFill>
                    <a:srgbClr val="FF0000"/>
                  </a:solidFill>
                  <a:effectLst/>
                  <a:uFillTx/>
                  <a:latin typeface="+mn-lt"/>
                  <a:ea typeface="+mn-ea"/>
                  <a:cs typeface="+mn-cs"/>
                  <a:sym typeface="Helvetica Neue"/>
                </a:rPr>
                <a:t> </a:t>
              </a:r>
              <a:r>
                <a:rPr kumimoji="0" lang="en-US" altLang="zh-TW" b="1" i="0" u="none" strike="noStrike" cap="none" spc="0" normalizeH="0" baseline="0">
                  <a:ln>
                    <a:noFill/>
                  </a:ln>
                  <a:solidFill>
                    <a:srgbClr val="FF0000"/>
                  </a:solidFill>
                  <a:effectLst/>
                  <a:uFillTx/>
                  <a:latin typeface="+mn-lt"/>
                  <a:ea typeface="+mn-ea"/>
                  <a:cs typeface="+mn-cs"/>
                  <a:sym typeface="Helvetica Neue"/>
                </a:rPr>
                <a:t>2</a:t>
              </a:r>
              <a:endParaRPr kumimoji="0" lang="en-US" b="1" i="0" u="none" strike="noStrike" cap="none" spc="0" normalizeH="0" baseline="0">
                <a:ln>
                  <a:noFill/>
                </a:ln>
                <a:solidFill>
                  <a:srgbClr val="FF0000"/>
                </a:solidFill>
                <a:effectLst/>
                <a:uFillTx/>
                <a:latin typeface="+mn-lt"/>
                <a:ea typeface="+mn-ea"/>
                <a:cs typeface="+mn-cs"/>
                <a:sym typeface="Helvetica Neue"/>
              </a:endParaRPr>
            </a:p>
          </p:txBody>
        </p:sp>
      </p:grpSp>
    </p:spTree>
    <p:extLst>
      <p:ext uri="{BB962C8B-B14F-4D97-AF65-F5344CB8AC3E}">
        <p14:creationId xmlns:p14="http://schemas.microsoft.com/office/powerpoint/2010/main" val="2729118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HSIO Mapping</a:t>
            </a:r>
          </a:p>
        </p:txBody>
      </p:sp>
      <p:grpSp>
        <p:nvGrpSpPr>
          <p:cNvPr id="3" name="Group 2">
            <a:extLst>
              <a:ext uri="{FF2B5EF4-FFF2-40B4-BE49-F238E27FC236}">
                <a16:creationId xmlns:a16="http://schemas.microsoft.com/office/drawing/2014/main" id="{5DDECB18-5690-4E65-986C-C6CAE9711C62}"/>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59430C0B-6E5E-4404-BD88-C9FC992C3920}"/>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4352CF9F-73A8-4ACA-8713-A66AC444C6A0}"/>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2329518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85308F-5EA1-4130-BA63-D0E105B58B6D}"/>
              </a:ext>
            </a:extLst>
          </p:cNvPr>
          <p:cNvSpPr txBox="1">
            <a:spLocks/>
          </p:cNvSpPr>
          <p:nvPr/>
        </p:nvSpPr>
        <p:spPr>
          <a:xfrm>
            <a:off x="571370" y="1063854"/>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NVP-S PCH supports 10 USB3.2 Gen 2x1 ports </a:t>
            </a:r>
          </a:p>
        </p:txBody>
      </p:sp>
      <p:sp>
        <p:nvSpPr>
          <p:cNvPr id="7" name="Title 1">
            <a:extLst>
              <a:ext uri="{FF2B5EF4-FFF2-40B4-BE49-F238E27FC236}">
                <a16:creationId xmlns:a16="http://schemas.microsoft.com/office/drawing/2014/main" id="{53C6B03D-BC52-474D-8A99-8091AA3B34B9}"/>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NVL-S RVP – USB3 Port Mapping</a:t>
            </a:r>
          </a:p>
        </p:txBody>
      </p:sp>
      <p:sp>
        <p:nvSpPr>
          <p:cNvPr id="2" name="Rectangle 1">
            <a:extLst>
              <a:ext uri="{FF2B5EF4-FFF2-40B4-BE49-F238E27FC236}">
                <a16:creationId xmlns:a16="http://schemas.microsoft.com/office/drawing/2014/main" id="{C3764677-E70C-4DDC-AE29-7A2572C61FEC}"/>
              </a:ext>
            </a:extLst>
          </p:cNvPr>
          <p:cNvSpPr/>
          <p:nvPr/>
        </p:nvSpPr>
        <p:spPr>
          <a:xfrm>
            <a:off x="578925" y="5111903"/>
            <a:ext cx="541150" cy="167640"/>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E90995BA-584C-478A-A638-7A06DACB83A3}"/>
              </a:ext>
            </a:extLst>
          </p:cNvPr>
          <p:cNvSpPr/>
          <p:nvPr/>
        </p:nvSpPr>
        <p:spPr>
          <a:xfrm>
            <a:off x="578925" y="5388458"/>
            <a:ext cx="541150" cy="167640"/>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CC7B61C-12F2-45E5-A925-37CEBCEAAF70}"/>
              </a:ext>
            </a:extLst>
          </p:cNvPr>
          <p:cNvSpPr/>
          <p:nvPr/>
        </p:nvSpPr>
        <p:spPr>
          <a:xfrm>
            <a:off x="2987619" y="5109744"/>
            <a:ext cx="541150" cy="167640"/>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293B9406-5D68-4321-BB20-BAF75C723B58}"/>
              </a:ext>
            </a:extLst>
          </p:cNvPr>
          <p:cNvSpPr/>
          <p:nvPr/>
        </p:nvSpPr>
        <p:spPr>
          <a:xfrm>
            <a:off x="6242103" y="5119541"/>
            <a:ext cx="541150" cy="167640"/>
          </a:xfrm>
          <a:prstGeom prst="rect">
            <a:avLst/>
          </a:prstGeom>
          <a:solidFill>
            <a:srgbClr val="F2CEE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3E4ED21A-9690-4FC9-9B4D-5F1D9AB1FB5E}"/>
              </a:ext>
            </a:extLst>
          </p:cNvPr>
          <p:cNvSpPr txBox="1"/>
          <p:nvPr/>
        </p:nvSpPr>
        <p:spPr>
          <a:xfrm>
            <a:off x="1196340" y="4961565"/>
            <a:ext cx="18364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BP PD-less Type-C Port</a:t>
            </a:r>
            <a:r>
              <a:rPr kumimoji="0" lang="en-US" b="0" i="0" u="none" strike="noStrike" cap="none" spc="0" normalizeH="0" baseline="0">
                <a:ln>
                  <a:noFill/>
                </a:ln>
                <a:solidFill>
                  <a:schemeClr val="tx2"/>
                </a:solidFill>
                <a:effectLst/>
                <a:uFillTx/>
                <a:latin typeface="+mn-lt"/>
                <a:ea typeface="+mn-ea"/>
                <a:cs typeface="+mn-cs"/>
                <a:sym typeface="Helvetica Neue"/>
              </a:rPr>
              <a:t> </a:t>
            </a:r>
          </a:p>
        </p:txBody>
      </p:sp>
      <p:sp>
        <p:nvSpPr>
          <p:cNvPr id="11" name="TextBox 10">
            <a:extLst>
              <a:ext uri="{FF2B5EF4-FFF2-40B4-BE49-F238E27FC236}">
                <a16:creationId xmlns:a16="http://schemas.microsoft.com/office/drawing/2014/main" id="{CAEDC0FB-AE73-4BED-B56F-6A0DE3A0EB2A}"/>
              </a:ext>
            </a:extLst>
          </p:cNvPr>
          <p:cNvSpPr txBox="1"/>
          <p:nvPr/>
        </p:nvSpPr>
        <p:spPr>
          <a:xfrm>
            <a:off x="1196340" y="5228478"/>
            <a:ext cx="18364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FP PD-less Type-C Port</a:t>
            </a:r>
            <a:r>
              <a:rPr kumimoji="0" lang="en-US" b="0" i="0" u="none" strike="noStrike" cap="none" spc="0" normalizeH="0" baseline="0">
                <a:ln>
                  <a:noFill/>
                </a:ln>
                <a:solidFill>
                  <a:schemeClr val="tx2"/>
                </a:solidFill>
                <a:effectLst/>
                <a:uFillTx/>
                <a:latin typeface="+mn-lt"/>
                <a:ea typeface="+mn-ea"/>
                <a:cs typeface="+mn-cs"/>
                <a:sym typeface="Helvetica Neue"/>
              </a:rPr>
              <a:t> </a:t>
            </a:r>
          </a:p>
        </p:txBody>
      </p:sp>
      <p:sp>
        <p:nvSpPr>
          <p:cNvPr id="12" name="TextBox 11">
            <a:extLst>
              <a:ext uri="{FF2B5EF4-FFF2-40B4-BE49-F238E27FC236}">
                <a16:creationId xmlns:a16="http://schemas.microsoft.com/office/drawing/2014/main" id="{EF19242A-A7A2-435F-A247-E4964296F56F}"/>
              </a:ext>
            </a:extLst>
          </p:cNvPr>
          <p:cNvSpPr txBox="1"/>
          <p:nvPr/>
        </p:nvSpPr>
        <p:spPr>
          <a:xfrm>
            <a:off x="3612589" y="5109744"/>
            <a:ext cx="251066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Vertical PD-less Type-C Port</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AD7C50DA-4A81-4905-B321-8F9B9A32CD97}"/>
              </a:ext>
            </a:extLst>
          </p:cNvPr>
          <p:cNvSpPr txBox="1"/>
          <p:nvPr/>
        </p:nvSpPr>
        <p:spPr>
          <a:xfrm>
            <a:off x="6867073" y="5119541"/>
            <a:ext cx="183642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BP Type-A Port</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
        <p:nvSpPr>
          <p:cNvPr id="16" name="Rectangle 15">
            <a:extLst>
              <a:ext uri="{FF2B5EF4-FFF2-40B4-BE49-F238E27FC236}">
                <a16:creationId xmlns:a16="http://schemas.microsoft.com/office/drawing/2014/main" id="{6036D544-FCEB-473B-B4B4-F1C2C94ED91F}"/>
              </a:ext>
            </a:extLst>
          </p:cNvPr>
          <p:cNvSpPr/>
          <p:nvPr/>
        </p:nvSpPr>
        <p:spPr>
          <a:xfrm>
            <a:off x="8311609" y="5129855"/>
            <a:ext cx="541150" cy="167640"/>
          </a:xfrm>
          <a:prstGeom prst="rect">
            <a:avLst/>
          </a:prstGeom>
          <a:solidFill>
            <a:srgbClr val="DAE9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515C540E-5F59-4C04-AC16-403C00541925}"/>
              </a:ext>
            </a:extLst>
          </p:cNvPr>
          <p:cNvSpPr txBox="1"/>
          <p:nvPr/>
        </p:nvSpPr>
        <p:spPr>
          <a:xfrm>
            <a:off x="8919565" y="5119541"/>
            <a:ext cx="291071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i="0" u="none" strike="noStrike" cap="none" spc="0" normalizeH="0" baseline="0">
                <a:ln>
                  <a:noFill/>
                </a:ln>
                <a:solidFill>
                  <a:schemeClr val="tx1"/>
                </a:solidFill>
                <a:effectLst/>
                <a:uFillTx/>
                <a:latin typeface="+mn-lt"/>
                <a:ea typeface="+mn-ea"/>
                <a:cs typeface="+mn-cs"/>
                <a:sym typeface="Helvetica Neue"/>
              </a:rPr>
              <a:t>FP type-A Internal Cable Port</a:t>
            </a:r>
            <a:endParaRPr kumimoji="0" lang="en-US" i="0" u="none" strike="noStrike" cap="none" spc="0" normalizeH="0" baseline="0">
              <a:ln>
                <a:noFill/>
              </a:ln>
              <a:solidFill>
                <a:schemeClr val="tx1"/>
              </a:solidFill>
              <a:effectLst/>
              <a:uFillTx/>
              <a:latin typeface="+mn-lt"/>
              <a:ea typeface="+mn-ea"/>
              <a:cs typeface="+mn-cs"/>
              <a:sym typeface="Helvetica Neue"/>
            </a:endParaRPr>
          </a:p>
        </p:txBody>
      </p:sp>
      <p:graphicFrame>
        <p:nvGraphicFramePr>
          <p:cNvPr id="18" name="Table 17">
            <a:extLst>
              <a:ext uri="{FF2B5EF4-FFF2-40B4-BE49-F238E27FC236}">
                <a16:creationId xmlns:a16="http://schemas.microsoft.com/office/drawing/2014/main" id="{7571C392-CDCE-3DCC-EF41-44C1836F7B6E}"/>
              </a:ext>
            </a:extLst>
          </p:cNvPr>
          <p:cNvGraphicFramePr>
            <a:graphicFrameLocks noGrp="1"/>
          </p:cNvGraphicFramePr>
          <p:nvPr>
            <p:extLst>
              <p:ext uri="{D42A27DB-BD31-4B8C-83A1-F6EECF244321}">
                <p14:modId xmlns:p14="http://schemas.microsoft.com/office/powerpoint/2010/main" val="3951289924"/>
              </p:ext>
            </p:extLst>
          </p:nvPr>
        </p:nvGraphicFramePr>
        <p:xfrm>
          <a:off x="222268" y="1573020"/>
          <a:ext cx="11398232" cy="3454430"/>
        </p:xfrm>
        <a:graphic>
          <a:graphicData uri="http://schemas.openxmlformats.org/drawingml/2006/table">
            <a:tbl>
              <a:tblPr/>
              <a:tblGrid>
                <a:gridCol w="447688">
                  <a:extLst>
                    <a:ext uri="{9D8B030D-6E8A-4147-A177-3AD203B41FA5}">
                      <a16:colId xmlns:a16="http://schemas.microsoft.com/office/drawing/2014/main" val="2030612340"/>
                    </a:ext>
                  </a:extLst>
                </a:gridCol>
                <a:gridCol w="1073119">
                  <a:extLst>
                    <a:ext uri="{9D8B030D-6E8A-4147-A177-3AD203B41FA5}">
                      <a16:colId xmlns:a16="http://schemas.microsoft.com/office/drawing/2014/main" val="2204242093"/>
                    </a:ext>
                  </a:extLst>
                </a:gridCol>
                <a:gridCol w="1998238">
                  <a:extLst>
                    <a:ext uri="{9D8B030D-6E8A-4147-A177-3AD203B41FA5}">
                      <a16:colId xmlns:a16="http://schemas.microsoft.com/office/drawing/2014/main" val="3657606349"/>
                    </a:ext>
                  </a:extLst>
                </a:gridCol>
                <a:gridCol w="1925391">
                  <a:extLst>
                    <a:ext uri="{9D8B030D-6E8A-4147-A177-3AD203B41FA5}">
                      <a16:colId xmlns:a16="http://schemas.microsoft.com/office/drawing/2014/main" val="2980729472"/>
                    </a:ext>
                  </a:extLst>
                </a:gridCol>
                <a:gridCol w="1938271">
                  <a:extLst>
                    <a:ext uri="{9D8B030D-6E8A-4147-A177-3AD203B41FA5}">
                      <a16:colId xmlns:a16="http://schemas.microsoft.com/office/drawing/2014/main" val="3583199009"/>
                    </a:ext>
                  </a:extLst>
                </a:gridCol>
                <a:gridCol w="1918404">
                  <a:extLst>
                    <a:ext uri="{9D8B030D-6E8A-4147-A177-3AD203B41FA5}">
                      <a16:colId xmlns:a16="http://schemas.microsoft.com/office/drawing/2014/main" val="1505511472"/>
                    </a:ext>
                  </a:extLst>
                </a:gridCol>
                <a:gridCol w="2097121">
                  <a:extLst>
                    <a:ext uri="{9D8B030D-6E8A-4147-A177-3AD203B41FA5}">
                      <a16:colId xmlns:a16="http://schemas.microsoft.com/office/drawing/2014/main" val="2072293166"/>
                    </a:ext>
                  </a:extLst>
                </a:gridCol>
              </a:tblGrid>
              <a:tr h="293360">
                <a:tc>
                  <a:txBody>
                    <a:bodyPr/>
                    <a:lstStyle/>
                    <a:p>
                      <a:pPr algn="ctr" fontAlgn="ctr"/>
                      <a:r>
                        <a:rPr lang="en-US" sz="600" b="1" i="0" u="none" strike="noStrike">
                          <a:solidFill>
                            <a:srgbClr val="FFFFFF"/>
                          </a:solidFill>
                          <a:effectLst/>
                          <a:latin typeface="Intel Clear" panose="020B0604020203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600" b="1" i="0" u="none" strike="noStrike">
                          <a:solidFill>
                            <a:srgbClr val="FFFFFF"/>
                          </a:solidFill>
                          <a:effectLst/>
                          <a:latin typeface="Intel Clear" panose="020B0604020203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S011 / S012 /S021 / S022</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DDR5 UDIMM 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S031 </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DDR5 UDIMM 2DPC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S041 </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DDR5 SODIMM 1DPC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S051 </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DDR5 UDIMM 1DPC OC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S061 </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HSIO UDIMM 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262837644"/>
                  </a:ext>
                </a:extLst>
              </a:tr>
              <a:tr h="158415">
                <a:tc>
                  <a:txBody>
                    <a:bodyPr/>
                    <a:lstStyle/>
                    <a:p>
                      <a:pPr algn="ctr" fontAlgn="ctr"/>
                      <a:r>
                        <a:rPr lang="en-US" sz="600" b="1" i="0" u="none" strike="noStrike">
                          <a:solidFill>
                            <a:srgbClr val="FFFFFF"/>
                          </a:solidFill>
                          <a:effectLst/>
                          <a:latin typeface="Intel Clear" panose="020B0604020203020204" pitchFamily="34" charset="0"/>
                        </a:rPr>
                        <a:t>Silicon Interface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600" b="1" i="0" u="none" strike="noStrike">
                          <a:solidFill>
                            <a:srgbClr val="FFFFFF"/>
                          </a:solidFill>
                          <a:effectLst/>
                          <a:latin typeface="Intel Clear" panose="020B0604020203020204" pitchFamily="34" charset="0"/>
                        </a:rPr>
                        <a:t>Silicon Port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EV / PPV / LEAD SKU / CPV</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ctr"/>
                      <a:r>
                        <a:rPr lang="en-US" sz="700" b="1" i="0" u="none" strike="noStrike">
                          <a:solidFill>
                            <a:srgbClr val="000000"/>
                          </a:solidFill>
                          <a:effectLst/>
                          <a:latin typeface="Intel Clear" panose="020B0604020203020204" pitchFamily="34" charset="0"/>
                        </a:rPr>
                        <a:t>Delta SKU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ctr"/>
                      <a:r>
                        <a:rPr lang="en-US" sz="700" b="1" i="0" u="none" strike="noStrike">
                          <a:solidFill>
                            <a:srgbClr val="000000"/>
                          </a:solidFill>
                          <a:effectLst/>
                          <a:latin typeface="Intel Clear" panose="020B0604020203020204" pitchFamily="34" charset="0"/>
                        </a:rPr>
                        <a:t>Delta SKU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ctr"/>
                      <a:r>
                        <a:rPr lang="en-US" sz="700" b="1" i="0" u="none" strike="noStrike">
                          <a:solidFill>
                            <a:srgbClr val="000000"/>
                          </a:solidFill>
                          <a:effectLst/>
                          <a:latin typeface="Intel Clear" panose="020B0604020203020204" pitchFamily="34" charset="0"/>
                        </a:rPr>
                        <a:t>Delta SKU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ctr"/>
                      <a:r>
                        <a:rPr lang="en-US" sz="700" b="1" i="0" u="none" strike="noStrike">
                          <a:solidFill>
                            <a:srgbClr val="000000"/>
                          </a:solidFill>
                          <a:effectLst/>
                          <a:latin typeface="Intel Clear" panose="020B0604020203020204" pitchFamily="34" charset="0"/>
                        </a:rPr>
                        <a:t>HSIO (PCIe bifurcation)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extLst>
                  <a:ext uri="{0D108BD9-81ED-4DB2-BD59-A6C34878D82A}">
                    <a16:rowId xmlns:a16="http://schemas.microsoft.com/office/drawing/2014/main" val="3277567727"/>
                  </a:ext>
                </a:extLst>
              </a:tr>
              <a:tr h="310962">
                <a:tc rowSpan="10">
                  <a:txBody>
                    <a:bodyPr/>
                    <a:lstStyle/>
                    <a:p>
                      <a:pPr algn="ctr" fontAlgn="ctr"/>
                      <a:r>
                        <a:rPr lang="en-US" sz="600" b="1" i="0" u="none" strike="noStrike">
                          <a:solidFill>
                            <a:srgbClr val="FFFFFF"/>
                          </a:solidFill>
                          <a:effectLst/>
                          <a:latin typeface="Intel Clear" panose="020B0604020203020204" pitchFamily="34" charset="0"/>
                        </a:rPr>
                        <a:t>USB3.2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fr-FR" sz="600" b="1" i="0" u="none" strike="noStrike">
                          <a:solidFill>
                            <a:srgbClr val="FFFFFF"/>
                          </a:solidFill>
                          <a:effectLst/>
                          <a:latin typeface="Intel Clear" panose="020B0604020203020204" pitchFamily="34" charset="0"/>
                        </a:rPr>
                        <a:t> USB3.2 Lane#1 / Port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fontAlgn="ctr"/>
                      <a:r>
                        <a:rPr lang="en-US" sz="700" b="1" i="0" u="none" strike="noStrike">
                          <a:solidFill>
                            <a:srgbClr val="000000"/>
                          </a:solidFill>
                          <a:effectLst/>
                          <a:latin typeface="Intel Clear" panose="020B0604020203020204" pitchFamily="34" charset="0"/>
                        </a:rPr>
                        <a:t>USB3.2 Gen2x2 Vertical Type-C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re-timer/cc logic (Parade PS8825) </a:t>
                      </a:r>
                      <a:br>
                        <a:rPr lang="en-US" sz="700" b="1" i="0" u="none" strike="noStrike">
                          <a:solidFill>
                            <a:srgbClr val="000000"/>
                          </a:solidFill>
                          <a:effectLst/>
                          <a:latin typeface="Intel Clear" panose="020B0604020203020204" pitchFamily="34" charset="0"/>
                        </a:rPr>
                      </a:br>
                      <a:r>
                        <a:rPr lang="en-US" sz="700" b="0" i="0" u="none" strike="noStrike">
                          <a:solidFill>
                            <a:srgbClr val="FF0000"/>
                          </a:solidFill>
                          <a:effectLst/>
                          <a:latin typeface="Intel Clear" panose="020B0604020203020204" pitchFamily="34" charset="0"/>
                        </a:rPr>
                        <a:t>(Rework option : </a:t>
                      </a:r>
                      <a:r>
                        <a:rPr lang="en-US" sz="700" b="0" i="0" u="none" strike="noStrike" err="1">
                          <a:solidFill>
                            <a:srgbClr val="FF0000"/>
                          </a:solidFill>
                          <a:effectLst/>
                          <a:latin typeface="Intel Clear" panose="020B0604020203020204" pitchFamily="34" charset="0"/>
                        </a:rPr>
                        <a:t>Veritcal</a:t>
                      </a:r>
                      <a:r>
                        <a:rPr lang="en-US" sz="700" b="0" i="0" u="none" strike="noStrike">
                          <a:solidFill>
                            <a:srgbClr val="FF0000"/>
                          </a:solidFill>
                          <a:effectLst/>
                          <a:latin typeface="Intel Clear" panose="020B0604020203020204" pitchFamily="34" charset="0"/>
                        </a:rPr>
                        <a:t> type-C port w/o </a:t>
                      </a:r>
                      <a:r>
                        <a:rPr lang="en-US" sz="700" b="0" i="0" u="none" strike="noStrike" err="1">
                          <a:solidFill>
                            <a:srgbClr val="FF0000"/>
                          </a:solidFill>
                          <a:effectLst/>
                          <a:latin typeface="Intel Clear" panose="020B0604020203020204" pitchFamily="34" charset="0"/>
                        </a:rPr>
                        <a:t>retimer</a:t>
                      </a:r>
                      <a:r>
                        <a:rPr lang="en-US" sz="700" b="0" i="0" u="none" strike="noStrike">
                          <a:solidFill>
                            <a:srgbClr val="FF0000"/>
                          </a:solidFill>
                          <a:effectLst/>
                          <a:latin typeface="Intel Clear" panose="020B0604020203020204" pitchFamily="34" charset="0"/>
                        </a:rPr>
                        <a:t>)</a:t>
                      </a:r>
                      <a:endParaRPr lang="en-US" sz="7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algn="ctr" fontAlgn="ctr"/>
                      <a:r>
                        <a:rPr lang="en-US" sz="700" b="1" i="0" u="none" strike="noStrike">
                          <a:solidFill>
                            <a:srgbClr val="000000"/>
                          </a:solidFill>
                          <a:effectLst/>
                          <a:latin typeface="Intel Clear" panose="020B0604020203020204" pitchFamily="34" charset="0"/>
                        </a:rPr>
                        <a:t>BP USB3.2 Gen2x2 Type-C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re-timer/cc logic (</a:t>
                      </a:r>
                      <a:r>
                        <a:rPr lang="en-US" sz="700" b="1" i="0" u="none" strike="noStrike" err="1">
                          <a:solidFill>
                            <a:srgbClr val="000000"/>
                          </a:solidFill>
                          <a:effectLst/>
                          <a:latin typeface="Intel Clear" panose="020B0604020203020204" pitchFamily="34" charset="0"/>
                        </a:rPr>
                        <a:t>Analogix</a:t>
                      </a:r>
                      <a:r>
                        <a:rPr lang="en-US" sz="700" b="1" i="0" u="none" strike="noStrike">
                          <a:solidFill>
                            <a:srgbClr val="000000"/>
                          </a:solidFill>
                          <a:effectLst/>
                          <a:latin typeface="Intel Clear" panose="020B0604020203020204" pitchFamily="34" charset="0"/>
                        </a:rPr>
                        <a:t> AN7434)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rowSpan="2">
                  <a:txBody>
                    <a:bodyPr/>
                    <a:lstStyle/>
                    <a:p>
                      <a:pPr algn="ctr" fontAlgn="ctr"/>
                      <a:r>
                        <a:rPr lang="en-US" sz="700" b="1" i="0" u="none" strike="noStrike">
                          <a:solidFill>
                            <a:srgbClr val="000000"/>
                          </a:solidFill>
                          <a:effectLst/>
                          <a:latin typeface="Intel Clear" panose="020B0604020203020204" pitchFamily="34" charset="0"/>
                        </a:rPr>
                        <a:t>FP USB3.2 Gen2x2 Type-C with </a:t>
                      </a:r>
                    </a:p>
                    <a:p>
                      <a:pPr algn="ctr" fontAlgn="ctr"/>
                      <a:r>
                        <a:rPr lang="en-US" sz="700" b="1" i="0" u="none" strike="noStrike">
                          <a:solidFill>
                            <a:srgbClr val="000000"/>
                          </a:solidFill>
                          <a:effectLst/>
                          <a:latin typeface="Intel Clear" panose="020B0604020203020204" pitchFamily="34" charset="0"/>
                        </a:rPr>
                        <a:t>re-timer/cc logic on AIC (Parade PS8825)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a:txBody>
                    <a:bodyPr/>
                    <a:lstStyle/>
                    <a:p>
                      <a:pPr algn="ctr" fontAlgn="ctr"/>
                      <a:r>
                        <a:rPr lang="en-US" sz="700" b="1" i="0" u="none" strike="noStrike">
                          <a:solidFill>
                            <a:srgbClr val="000000"/>
                          </a:solidFill>
                          <a:effectLst/>
                          <a:latin typeface="Intel Clear" panose="020B0604020203020204" pitchFamily="34" charset="0"/>
                        </a:rPr>
                        <a:t>BP USB3.2 Gen2x2 Type-C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re-timer/cc logic (Parade PS8825)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rowSpan="2">
                  <a:txBody>
                    <a:bodyPr/>
                    <a:lstStyle/>
                    <a:p>
                      <a:pPr algn="ctr" fontAlgn="ctr"/>
                      <a:r>
                        <a:rPr lang="en-US" sz="700" b="1" i="0" u="none" strike="noStrike">
                          <a:solidFill>
                            <a:srgbClr val="000000"/>
                          </a:solidFill>
                          <a:effectLst/>
                          <a:latin typeface="Intel Clear" panose="020B0604020203020204" pitchFamily="34" charset="0"/>
                        </a:rPr>
                        <a:t>BP USB3.2 Gen2x2 Type-C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re-timer/cc logic (Parade PS8825)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599784090"/>
                  </a:ext>
                </a:extLst>
              </a:tr>
              <a:tr h="222953">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USB3.2 Lane#2 / Port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52140364"/>
                  </a:ext>
                </a:extLst>
              </a:tr>
              <a:tr h="281626">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USB3.2 Lane#3 / Port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#1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#1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#1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#1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NC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(Removal of RJ45 / USB-A connector)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extLst>
                  <a:ext uri="{0D108BD9-81ED-4DB2-BD59-A6C34878D82A}">
                    <a16:rowId xmlns:a16="http://schemas.microsoft.com/office/drawing/2014/main" val="223932992"/>
                  </a:ext>
                </a:extLst>
              </a:tr>
              <a:tr h="287493">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USB3.2 Lane#4 / Port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#2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#2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#2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#2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NC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(Removal of RJ45 / USB-A connector)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extLst>
                  <a:ext uri="{0D108BD9-81ED-4DB2-BD59-A6C34878D82A}">
                    <a16:rowId xmlns:a16="http://schemas.microsoft.com/office/drawing/2014/main" val="1657133946"/>
                  </a:ext>
                </a:extLst>
              </a:tr>
              <a:tr h="312526">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USB3.2 Lane#5 / Port 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Type-A #3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(Routed on val. layer)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#3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Aptos Narrow" panose="020B0004020202020204" pitchFamily="34" charset="0"/>
                        </a:rPr>
                        <a:t>NA</a:t>
                      </a:r>
                      <a:br>
                        <a:rPr lang="en-US" sz="700" b="1" i="0" u="none" strike="noStrike">
                          <a:solidFill>
                            <a:srgbClr val="000000"/>
                          </a:solidFill>
                          <a:effectLst/>
                          <a:latin typeface="Aptos Narrow" panose="020B0004020202020204" pitchFamily="34" charset="0"/>
                        </a:rPr>
                      </a:br>
                      <a:r>
                        <a:rPr lang="en-US" sz="700" b="1" i="0" u="none" strike="noStrike">
                          <a:solidFill>
                            <a:srgbClr val="000000"/>
                          </a:solidFill>
                          <a:effectLst/>
                          <a:latin typeface="Aptos Narrow" panose="020B0004020202020204" pitchFamily="34" charset="0"/>
                        </a:rPr>
                        <a:t>(Reduction of USB Ports)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#3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#1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 Dual USB2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extLst>
                  <a:ext uri="{0D108BD9-81ED-4DB2-BD59-A6C34878D82A}">
                    <a16:rowId xmlns:a16="http://schemas.microsoft.com/office/drawing/2014/main" val="1081512944"/>
                  </a:ext>
                </a:extLst>
              </a:tr>
              <a:tr h="312526">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USB3.2 Lane#6 / Port 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Type-A #4</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(Routed on val. layer)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#4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Aptos Narrow" panose="020B0004020202020204" pitchFamily="34" charset="0"/>
                        </a:rPr>
                        <a:t>NA</a:t>
                      </a:r>
                      <a:br>
                        <a:rPr lang="en-US" sz="700" b="1" i="0" u="none" strike="noStrike">
                          <a:solidFill>
                            <a:srgbClr val="000000"/>
                          </a:solidFill>
                          <a:effectLst/>
                          <a:latin typeface="Aptos Narrow" panose="020B0004020202020204" pitchFamily="34" charset="0"/>
                        </a:rPr>
                      </a:br>
                      <a:r>
                        <a:rPr lang="en-US" sz="700" b="1" i="0" u="none" strike="noStrike">
                          <a:solidFill>
                            <a:srgbClr val="000000"/>
                          </a:solidFill>
                          <a:effectLst/>
                          <a:latin typeface="Aptos Narrow" panose="020B0004020202020204" pitchFamily="34" charset="0"/>
                        </a:rPr>
                        <a:t>(Reduction of USB Ports)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#4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#2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 Dual USB2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extLst>
                  <a:ext uri="{0D108BD9-81ED-4DB2-BD59-A6C34878D82A}">
                    <a16:rowId xmlns:a16="http://schemas.microsoft.com/office/drawing/2014/main" val="3115902977"/>
                  </a:ext>
                </a:extLst>
              </a:tr>
              <a:tr h="312526">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USB3.2 Lane#7 / Port 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fontAlgn="ctr"/>
                      <a:r>
                        <a:rPr lang="en-US" sz="700" b="1" i="0" u="none" strike="noStrike">
                          <a:solidFill>
                            <a:srgbClr val="000000"/>
                          </a:solidFill>
                          <a:effectLst/>
                          <a:latin typeface="Intel Clear" panose="020B0604020203020204" pitchFamily="34" charset="0"/>
                        </a:rPr>
                        <a:t>FP USB3.2 Gen2x2 Type-C with</a:t>
                      </a:r>
                    </a:p>
                    <a:p>
                      <a:pPr algn="ctr" fontAlgn="ctr"/>
                      <a:r>
                        <a:rPr lang="en-US" sz="700" b="1" i="0" u="none" strike="noStrike">
                          <a:solidFill>
                            <a:srgbClr val="000000"/>
                          </a:solidFill>
                          <a:effectLst/>
                          <a:latin typeface="Intel Clear" panose="020B0604020203020204" pitchFamily="34" charset="0"/>
                        </a:rPr>
                        <a:t> re-timer/cc logic on AIC (Parade PS8825)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a:txBody>
                    <a:bodyPr/>
                    <a:lstStyle/>
                    <a:p>
                      <a:pPr algn="ctr" fontAlgn="ctr"/>
                      <a:r>
                        <a:rPr lang="en-US" sz="700" b="1" i="0" u="none" strike="noStrike">
                          <a:solidFill>
                            <a:srgbClr val="000000"/>
                          </a:solidFill>
                          <a:effectLst/>
                          <a:latin typeface="Intel Clear" panose="020B0604020203020204" pitchFamily="34" charset="0"/>
                        </a:rPr>
                        <a:t>FP USB3.2 Gen2x2 Type-C with </a:t>
                      </a:r>
                    </a:p>
                    <a:p>
                      <a:pPr algn="ctr" fontAlgn="ctr"/>
                      <a:r>
                        <a:rPr lang="en-US" sz="700" b="1" i="0" u="none" strike="noStrike">
                          <a:solidFill>
                            <a:srgbClr val="000000"/>
                          </a:solidFill>
                          <a:effectLst/>
                          <a:latin typeface="Intel Clear" panose="020B0604020203020204" pitchFamily="34" charset="0"/>
                        </a:rPr>
                        <a:t>re-timer/cc logic on AIC (Parade PS8825)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700" b="1" i="0" u="none" strike="noStrike">
                          <a:solidFill>
                            <a:srgbClr val="000000"/>
                          </a:solidFill>
                          <a:effectLst/>
                          <a:latin typeface="Aptos Narrow" panose="020B0004020202020204" pitchFamily="34" charset="0"/>
                        </a:rPr>
                        <a:t>NA</a:t>
                      </a:r>
                      <a:br>
                        <a:rPr lang="en-US" sz="700" b="1" i="0" u="none" strike="noStrike">
                          <a:solidFill>
                            <a:srgbClr val="000000"/>
                          </a:solidFill>
                          <a:effectLst/>
                          <a:latin typeface="Aptos Narrow" panose="020B0004020202020204" pitchFamily="34" charset="0"/>
                        </a:rPr>
                      </a:br>
                      <a:r>
                        <a:rPr lang="en-US" sz="700" b="1" i="0" u="none" strike="noStrike">
                          <a:solidFill>
                            <a:srgbClr val="000000"/>
                          </a:solidFill>
                          <a:effectLst/>
                          <a:latin typeface="Aptos Narrow" panose="020B0004020202020204" pitchFamily="34" charset="0"/>
                        </a:rPr>
                        <a:t>(Reduction of USB Ports)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rowSpan="2">
                  <a:txBody>
                    <a:bodyPr/>
                    <a:lstStyle/>
                    <a:p>
                      <a:pPr algn="ctr" fontAlgn="ctr"/>
                      <a:r>
                        <a:rPr lang="en-US" sz="700" b="1" i="0" u="none" strike="noStrike">
                          <a:solidFill>
                            <a:srgbClr val="000000"/>
                          </a:solidFill>
                          <a:effectLst/>
                          <a:latin typeface="Intel Clear" panose="020B0604020203020204" pitchFamily="34" charset="0"/>
                        </a:rPr>
                        <a:t>FP USB3.2 Gen2x2 Type-C with </a:t>
                      </a:r>
                    </a:p>
                    <a:p>
                      <a:pPr algn="ctr" fontAlgn="ctr"/>
                      <a:r>
                        <a:rPr lang="en-US" sz="700" b="1" i="0" u="none" strike="noStrike">
                          <a:solidFill>
                            <a:srgbClr val="000000"/>
                          </a:solidFill>
                          <a:effectLst/>
                          <a:latin typeface="Intel Clear" panose="020B0604020203020204" pitchFamily="34" charset="0"/>
                        </a:rPr>
                        <a:t>re-timer/cc logic on AIC (Parade PS8825)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a:txBody>
                    <a:bodyPr/>
                    <a:lstStyle/>
                    <a:p>
                      <a:pPr algn="ctr" fontAlgn="ctr"/>
                      <a:r>
                        <a:rPr lang="en-US" sz="700" b="1" i="0" u="none" strike="noStrike">
                          <a:solidFill>
                            <a:srgbClr val="000000"/>
                          </a:solidFill>
                          <a:effectLst/>
                          <a:latin typeface="Intel Clear" panose="020B0604020203020204" pitchFamily="34" charset="0"/>
                        </a:rPr>
                        <a:t>FP USB3.2 20-pin Internal Cable Header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(Key-A) to Type-C w/o re-timer AIC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 connector unstuffed by default </a:t>
                      </a:r>
                    </a:p>
                    <a:p>
                      <a:pPr algn="ctr" fontAlgn="ctr"/>
                      <a:r>
                        <a:rPr lang="en-US" sz="700" b="1" i="0" u="none" strike="noStrike">
                          <a:solidFill>
                            <a:srgbClr val="000000"/>
                          </a:solidFill>
                          <a:effectLst/>
                          <a:latin typeface="Intel Clear" panose="020B0604020203020204" pitchFamily="34" charset="0"/>
                        </a:rPr>
                        <a:t>due to PCH thermal head KOZ constraint)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01523557"/>
                  </a:ext>
                </a:extLst>
              </a:tr>
              <a:tr h="312526">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USB3.2 Lane#8 / Port 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a:txBody>
                    <a:bodyPr/>
                    <a:lstStyle/>
                    <a:p>
                      <a:pPr algn="ctr" fontAlgn="ctr"/>
                      <a:r>
                        <a:rPr lang="en-US" sz="700" b="1" i="0" u="none" strike="noStrike">
                          <a:solidFill>
                            <a:srgbClr val="000000"/>
                          </a:solidFill>
                          <a:effectLst/>
                          <a:latin typeface="Aptos Narrow" panose="020B0004020202020204" pitchFamily="34" charset="0"/>
                        </a:rPr>
                        <a:t>NA</a:t>
                      </a:r>
                      <a:br>
                        <a:rPr lang="en-US" sz="700" b="1" i="0" u="none" strike="noStrike">
                          <a:solidFill>
                            <a:srgbClr val="000000"/>
                          </a:solidFill>
                          <a:effectLst/>
                          <a:latin typeface="Aptos Narrow" panose="020B0004020202020204" pitchFamily="34" charset="0"/>
                        </a:rPr>
                      </a:br>
                      <a:r>
                        <a:rPr lang="en-US" sz="700" b="1" i="0" u="none" strike="noStrike">
                          <a:solidFill>
                            <a:srgbClr val="000000"/>
                          </a:solidFill>
                          <a:effectLst/>
                          <a:latin typeface="Aptos Narrow" panose="020B0004020202020204" pitchFamily="34" charset="0"/>
                        </a:rPr>
                        <a:t>(Reduction of USB Ports)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33450814"/>
                  </a:ext>
                </a:extLst>
              </a:tr>
              <a:tr h="312526">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USB3.2 Lane#9 / Port 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#1</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(w/o Redriver)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#1</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(w/o Redriver)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#1</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(w/o Redriver)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#1</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(w/o Redriver)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FP USB3.2 20-pin Internal Cable Header</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(Key-B) to Type-A 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9F8"/>
                    </a:solidFill>
                  </a:tcPr>
                </a:tc>
                <a:extLst>
                  <a:ext uri="{0D108BD9-81ED-4DB2-BD59-A6C34878D82A}">
                    <a16:rowId xmlns:a16="http://schemas.microsoft.com/office/drawing/2014/main" val="1657357317"/>
                  </a:ext>
                </a:extLst>
              </a:tr>
              <a:tr h="312526">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USB3.2 Lane#10 / Port 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#2</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(w/o Redriver)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#2</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(w/o Redriver)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#2</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(w/o Redriver)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#2</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(w/o Redriver)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FP USB3.2 20-pin Internal Cable Header</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(Key-B) to Type-A 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9F8"/>
                    </a:solidFill>
                  </a:tcPr>
                </a:tc>
                <a:extLst>
                  <a:ext uri="{0D108BD9-81ED-4DB2-BD59-A6C34878D82A}">
                    <a16:rowId xmlns:a16="http://schemas.microsoft.com/office/drawing/2014/main" val="3531200262"/>
                  </a:ext>
                </a:extLst>
              </a:tr>
            </a:tbl>
          </a:graphicData>
        </a:graphic>
      </p:graphicFrame>
      <p:sp>
        <p:nvSpPr>
          <p:cNvPr id="19" name="Rectangle 18">
            <a:extLst>
              <a:ext uri="{FF2B5EF4-FFF2-40B4-BE49-F238E27FC236}">
                <a16:creationId xmlns:a16="http://schemas.microsoft.com/office/drawing/2014/main" id="{EFC657E3-0EE6-B0F3-FAB6-8B7FC8E8404B}"/>
              </a:ext>
            </a:extLst>
          </p:cNvPr>
          <p:cNvSpPr/>
          <p:nvPr/>
        </p:nvSpPr>
        <p:spPr>
          <a:xfrm>
            <a:off x="6242103" y="5404794"/>
            <a:ext cx="541150" cy="167640"/>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TextBox 19">
            <a:extLst>
              <a:ext uri="{FF2B5EF4-FFF2-40B4-BE49-F238E27FC236}">
                <a16:creationId xmlns:a16="http://schemas.microsoft.com/office/drawing/2014/main" id="{68547FBB-7095-E1BE-118D-6F5DBC71FA34}"/>
              </a:ext>
            </a:extLst>
          </p:cNvPr>
          <p:cNvSpPr txBox="1"/>
          <p:nvPr/>
        </p:nvSpPr>
        <p:spPr>
          <a:xfrm>
            <a:off x="6875272" y="5407517"/>
            <a:ext cx="183642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Vertical Type-A Port</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
        <p:nvSpPr>
          <p:cNvPr id="5" name="Rectangle 4">
            <a:extLst>
              <a:ext uri="{FF2B5EF4-FFF2-40B4-BE49-F238E27FC236}">
                <a16:creationId xmlns:a16="http://schemas.microsoft.com/office/drawing/2014/main" id="{2862DCDE-3515-42E7-BA3E-FB316A09A79C}"/>
              </a:ext>
            </a:extLst>
          </p:cNvPr>
          <p:cNvSpPr/>
          <p:nvPr/>
        </p:nvSpPr>
        <p:spPr>
          <a:xfrm>
            <a:off x="2987619" y="5397295"/>
            <a:ext cx="541150" cy="16764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TextBox 20">
            <a:extLst>
              <a:ext uri="{FF2B5EF4-FFF2-40B4-BE49-F238E27FC236}">
                <a16:creationId xmlns:a16="http://schemas.microsoft.com/office/drawing/2014/main" id="{CD860C4B-AA79-4A55-9ECB-63FD1729A9E2}"/>
              </a:ext>
            </a:extLst>
          </p:cNvPr>
          <p:cNvSpPr txBox="1"/>
          <p:nvPr/>
        </p:nvSpPr>
        <p:spPr>
          <a:xfrm>
            <a:off x="3601968" y="5412023"/>
            <a:ext cx="291071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FP type-C Internal Cable Port</a:t>
            </a:r>
            <a:endParaRPr kumimoji="0" lang="en-US" b="0" i="0" u="none" strike="noStrike" cap="none" spc="0" normalizeH="0" baseline="0">
              <a:ln>
                <a:noFill/>
              </a:ln>
              <a:solidFill>
                <a:schemeClr val="tx1"/>
              </a:solidFill>
              <a:effectLst/>
              <a:uFillTx/>
              <a:latin typeface="+mn-lt"/>
              <a:ea typeface="+mn-ea"/>
              <a:cs typeface="+mn-cs"/>
              <a:sym typeface="Helvetica Neue"/>
            </a:endParaRPr>
          </a:p>
        </p:txBody>
      </p:sp>
    </p:spTree>
    <p:extLst>
      <p:ext uri="{BB962C8B-B14F-4D97-AF65-F5344CB8AC3E}">
        <p14:creationId xmlns:p14="http://schemas.microsoft.com/office/powerpoint/2010/main" val="3771916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85308F-5EA1-4130-BA63-D0E105B58B6D}"/>
              </a:ext>
            </a:extLst>
          </p:cNvPr>
          <p:cNvSpPr txBox="1">
            <a:spLocks/>
          </p:cNvSpPr>
          <p:nvPr/>
        </p:nvSpPr>
        <p:spPr>
          <a:xfrm>
            <a:off x="500616" y="746610"/>
            <a:ext cx="11010900" cy="457494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NVP-S PCH supports 14 USB2 ports </a:t>
            </a:r>
          </a:p>
        </p:txBody>
      </p:sp>
      <p:sp>
        <p:nvSpPr>
          <p:cNvPr id="7" name="Title 1">
            <a:extLst>
              <a:ext uri="{FF2B5EF4-FFF2-40B4-BE49-F238E27FC236}">
                <a16:creationId xmlns:a16="http://schemas.microsoft.com/office/drawing/2014/main" id="{53C6B03D-BC52-474D-8A99-8091AA3B34B9}"/>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NVL-S RVP – USB2 Port Mapping</a:t>
            </a:r>
          </a:p>
        </p:txBody>
      </p:sp>
      <p:sp>
        <p:nvSpPr>
          <p:cNvPr id="24" name="Rectangle 23">
            <a:extLst>
              <a:ext uri="{FF2B5EF4-FFF2-40B4-BE49-F238E27FC236}">
                <a16:creationId xmlns:a16="http://schemas.microsoft.com/office/drawing/2014/main" id="{5DC35314-FC7C-43B9-B4A1-E6EB183A55F7}"/>
              </a:ext>
            </a:extLst>
          </p:cNvPr>
          <p:cNvSpPr/>
          <p:nvPr/>
        </p:nvSpPr>
        <p:spPr>
          <a:xfrm>
            <a:off x="818101" y="5575175"/>
            <a:ext cx="541150" cy="167640"/>
          </a:xfrm>
          <a:prstGeom prst="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F36E021-3BF0-4CFB-A24E-9910DEA5BDC1}"/>
              </a:ext>
            </a:extLst>
          </p:cNvPr>
          <p:cNvSpPr txBox="1"/>
          <p:nvPr/>
        </p:nvSpPr>
        <p:spPr>
          <a:xfrm>
            <a:off x="1452608" y="5424837"/>
            <a:ext cx="18364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BP CPU Type-C Port</a:t>
            </a:r>
            <a:r>
              <a:rPr kumimoji="0" lang="en-US" b="0" i="0" u="none" strike="noStrike" cap="none" spc="0" normalizeH="0" baseline="0">
                <a:ln>
                  <a:noFill/>
                </a:ln>
                <a:solidFill>
                  <a:schemeClr val="tx1"/>
                </a:solidFill>
                <a:effectLst/>
                <a:uFillTx/>
                <a:latin typeface="+mn-lt"/>
                <a:ea typeface="+mn-ea"/>
                <a:cs typeface="+mn-cs"/>
                <a:sym typeface="Helvetica Neue"/>
              </a:rPr>
              <a:t> </a:t>
            </a:r>
          </a:p>
        </p:txBody>
      </p:sp>
      <p:sp>
        <p:nvSpPr>
          <p:cNvPr id="28" name="Rectangle 27">
            <a:extLst>
              <a:ext uri="{FF2B5EF4-FFF2-40B4-BE49-F238E27FC236}">
                <a16:creationId xmlns:a16="http://schemas.microsoft.com/office/drawing/2014/main" id="{0F614004-CA24-4569-91FF-F3094B2609DA}"/>
              </a:ext>
            </a:extLst>
          </p:cNvPr>
          <p:cNvSpPr/>
          <p:nvPr/>
        </p:nvSpPr>
        <p:spPr>
          <a:xfrm>
            <a:off x="818079" y="5859118"/>
            <a:ext cx="541150" cy="167640"/>
          </a:xfrm>
          <a:prstGeom prst="rect">
            <a:avLst/>
          </a:prstGeom>
          <a:solidFill>
            <a:srgbClr val="9974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TextBox 29">
            <a:extLst>
              <a:ext uri="{FF2B5EF4-FFF2-40B4-BE49-F238E27FC236}">
                <a16:creationId xmlns:a16="http://schemas.microsoft.com/office/drawing/2014/main" id="{D811137B-6E9D-4463-9A51-498E8FF8A326}"/>
              </a:ext>
            </a:extLst>
          </p:cNvPr>
          <p:cNvSpPr txBox="1"/>
          <p:nvPr/>
        </p:nvSpPr>
        <p:spPr>
          <a:xfrm>
            <a:off x="1455325" y="5850609"/>
            <a:ext cx="183642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200">
                <a:solidFill>
                  <a:schemeClr val="tx1"/>
                </a:solidFill>
              </a:rPr>
              <a:t>USB2 for Brown Bear AIC</a:t>
            </a:r>
            <a:endParaRPr kumimoji="0" lang="en-US" b="0" i="0" u="none" strike="noStrike" cap="none" spc="0" normalizeH="0" baseline="0">
              <a:ln>
                <a:noFill/>
              </a:ln>
              <a:solidFill>
                <a:schemeClr val="tx1"/>
              </a:solidFill>
              <a:effectLst/>
              <a:uFillTx/>
              <a:latin typeface="+mn-lt"/>
              <a:ea typeface="+mn-ea"/>
              <a:cs typeface="+mn-cs"/>
              <a:sym typeface="Helvetica Neue"/>
            </a:endParaRPr>
          </a:p>
        </p:txBody>
      </p:sp>
      <p:graphicFrame>
        <p:nvGraphicFramePr>
          <p:cNvPr id="20" name="Table 19">
            <a:extLst>
              <a:ext uri="{FF2B5EF4-FFF2-40B4-BE49-F238E27FC236}">
                <a16:creationId xmlns:a16="http://schemas.microsoft.com/office/drawing/2014/main" id="{7D3AF448-AA69-B2F7-B96B-3652A0B5DC89}"/>
              </a:ext>
            </a:extLst>
          </p:cNvPr>
          <p:cNvGraphicFramePr>
            <a:graphicFrameLocks noGrp="1"/>
          </p:cNvGraphicFramePr>
          <p:nvPr>
            <p:extLst>
              <p:ext uri="{D42A27DB-BD31-4B8C-83A1-F6EECF244321}">
                <p14:modId xmlns:p14="http://schemas.microsoft.com/office/powerpoint/2010/main" val="2454408057"/>
              </p:ext>
            </p:extLst>
          </p:nvPr>
        </p:nvGraphicFramePr>
        <p:xfrm>
          <a:off x="391632" y="1123305"/>
          <a:ext cx="11299752" cy="4263401"/>
        </p:xfrm>
        <a:graphic>
          <a:graphicData uri="http://schemas.openxmlformats.org/drawingml/2006/table">
            <a:tbl>
              <a:tblPr/>
              <a:tblGrid>
                <a:gridCol w="387508">
                  <a:extLst>
                    <a:ext uri="{9D8B030D-6E8A-4147-A177-3AD203B41FA5}">
                      <a16:colId xmlns:a16="http://schemas.microsoft.com/office/drawing/2014/main" val="2356400834"/>
                    </a:ext>
                  </a:extLst>
                </a:gridCol>
                <a:gridCol w="1092482">
                  <a:extLst>
                    <a:ext uri="{9D8B030D-6E8A-4147-A177-3AD203B41FA5}">
                      <a16:colId xmlns:a16="http://schemas.microsoft.com/office/drawing/2014/main" val="960796983"/>
                    </a:ext>
                  </a:extLst>
                </a:gridCol>
                <a:gridCol w="2112342">
                  <a:extLst>
                    <a:ext uri="{9D8B030D-6E8A-4147-A177-3AD203B41FA5}">
                      <a16:colId xmlns:a16="http://schemas.microsoft.com/office/drawing/2014/main" val="728824904"/>
                    </a:ext>
                  </a:extLst>
                </a:gridCol>
                <a:gridCol w="2116582">
                  <a:extLst>
                    <a:ext uri="{9D8B030D-6E8A-4147-A177-3AD203B41FA5}">
                      <a16:colId xmlns:a16="http://schemas.microsoft.com/office/drawing/2014/main" val="3059301223"/>
                    </a:ext>
                  </a:extLst>
                </a:gridCol>
                <a:gridCol w="1930793">
                  <a:extLst>
                    <a:ext uri="{9D8B030D-6E8A-4147-A177-3AD203B41FA5}">
                      <a16:colId xmlns:a16="http://schemas.microsoft.com/office/drawing/2014/main" val="3509346776"/>
                    </a:ext>
                  </a:extLst>
                </a:gridCol>
                <a:gridCol w="1865696">
                  <a:extLst>
                    <a:ext uri="{9D8B030D-6E8A-4147-A177-3AD203B41FA5}">
                      <a16:colId xmlns:a16="http://schemas.microsoft.com/office/drawing/2014/main" val="1791528393"/>
                    </a:ext>
                  </a:extLst>
                </a:gridCol>
                <a:gridCol w="1794349">
                  <a:extLst>
                    <a:ext uri="{9D8B030D-6E8A-4147-A177-3AD203B41FA5}">
                      <a16:colId xmlns:a16="http://schemas.microsoft.com/office/drawing/2014/main" val="3010173728"/>
                    </a:ext>
                  </a:extLst>
                </a:gridCol>
              </a:tblGrid>
              <a:tr h="221673">
                <a:tc>
                  <a:txBody>
                    <a:bodyPr/>
                    <a:lstStyle/>
                    <a:p>
                      <a:pPr algn="ctr" fontAlgn="ctr"/>
                      <a:r>
                        <a:rPr lang="en-US" sz="600" b="1" i="0" u="none" strike="noStrike">
                          <a:solidFill>
                            <a:srgbClr val="FFFFFF"/>
                          </a:solidFill>
                          <a:effectLst/>
                          <a:latin typeface="Intel Clear" panose="020B0604020203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600" b="1" i="0" u="none" strike="noStrike">
                          <a:solidFill>
                            <a:srgbClr val="FFFFFF"/>
                          </a:solidFill>
                          <a:effectLst/>
                          <a:latin typeface="Intel Clear" panose="020B0604020203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S011 / S012 /S021 / S022 </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DDR5 UDIMM 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S031 </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DDR5 UDIMM 2DPC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S041 </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DDR5 SODIMM 1DPC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S051 </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DDR5 UDIMM 1DPC OC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600" b="1" i="0" u="none" strike="noStrike">
                          <a:solidFill>
                            <a:srgbClr val="FFFFFF"/>
                          </a:solidFill>
                          <a:effectLst/>
                          <a:latin typeface="Intel Clear" panose="020B0604020203020204" pitchFamily="34" charset="0"/>
                        </a:rPr>
                        <a:t>S061 </a:t>
                      </a:r>
                      <a:br>
                        <a:rPr lang="en-US" sz="600" b="1" i="0" u="none" strike="noStrike">
                          <a:solidFill>
                            <a:srgbClr val="FFFFFF"/>
                          </a:solidFill>
                          <a:effectLst/>
                          <a:latin typeface="Intel Clear" panose="020B0604020203020204" pitchFamily="34" charset="0"/>
                        </a:rPr>
                      </a:br>
                      <a:r>
                        <a:rPr lang="en-US" sz="600" b="1" i="0" u="none" strike="noStrike">
                          <a:solidFill>
                            <a:srgbClr val="FFFFFF"/>
                          </a:solidFill>
                          <a:effectLst/>
                          <a:latin typeface="Intel Clear" panose="020B0604020203020204" pitchFamily="34" charset="0"/>
                        </a:rPr>
                        <a:t>NVL S HSIO UDIMM 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912817935"/>
                  </a:ext>
                </a:extLst>
              </a:tr>
              <a:tr h="221673">
                <a:tc>
                  <a:txBody>
                    <a:bodyPr/>
                    <a:lstStyle/>
                    <a:p>
                      <a:pPr algn="ctr" fontAlgn="ctr"/>
                      <a:r>
                        <a:rPr lang="en-US" sz="600" b="1" i="0" u="none" strike="noStrike">
                          <a:solidFill>
                            <a:srgbClr val="FFFFFF"/>
                          </a:solidFill>
                          <a:effectLst/>
                          <a:latin typeface="Intel Clear" panose="020B0604020203020204" pitchFamily="34" charset="0"/>
                        </a:rPr>
                        <a:t>Silicon Interface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600" b="1" i="0" u="none" strike="noStrike">
                          <a:solidFill>
                            <a:srgbClr val="FFFFFF"/>
                          </a:solidFill>
                          <a:effectLst/>
                          <a:latin typeface="Intel Clear" panose="020B0604020203020204" pitchFamily="34" charset="0"/>
                        </a:rPr>
                        <a:t>Silicon Port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sv-SE" sz="700" b="1" i="0" u="none" strike="noStrike">
                          <a:solidFill>
                            <a:srgbClr val="000000"/>
                          </a:solidFill>
                          <a:effectLst/>
                          <a:latin typeface="Intel Clear" panose="020B0604020203020204" pitchFamily="34" charset="0"/>
                        </a:rPr>
                        <a:t>EV / PPV / LEAD SKU / CPV</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ctr"/>
                      <a:r>
                        <a:rPr lang="en-US" sz="700" b="1" i="0" u="none" strike="noStrike">
                          <a:solidFill>
                            <a:srgbClr val="000000"/>
                          </a:solidFill>
                          <a:effectLst/>
                          <a:latin typeface="Intel Clear" panose="020B0604020203020204" pitchFamily="34" charset="0"/>
                        </a:rPr>
                        <a:t>Delta SKU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ctr"/>
                      <a:r>
                        <a:rPr lang="en-US" sz="700" b="1" i="0" u="none" strike="noStrike">
                          <a:solidFill>
                            <a:srgbClr val="000000"/>
                          </a:solidFill>
                          <a:effectLst/>
                          <a:latin typeface="Intel Clear" panose="020B0604020203020204" pitchFamily="34" charset="0"/>
                        </a:rPr>
                        <a:t>Delta SKU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ctr"/>
                      <a:r>
                        <a:rPr lang="en-US" sz="700" b="1" i="0" u="none" strike="noStrike">
                          <a:solidFill>
                            <a:srgbClr val="000000"/>
                          </a:solidFill>
                          <a:effectLst/>
                          <a:latin typeface="Intel Clear" panose="020B0604020203020204" pitchFamily="34" charset="0"/>
                        </a:rPr>
                        <a:t>Delta SKU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tc>
                  <a:txBody>
                    <a:bodyPr/>
                    <a:lstStyle/>
                    <a:p>
                      <a:pPr algn="ctr" fontAlgn="ctr"/>
                      <a:r>
                        <a:rPr lang="en-US" sz="700" b="1" i="0" u="none" strike="noStrike">
                          <a:solidFill>
                            <a:srgbClr val="000000"/>
                          </a:solidFill>
                          <a:effectLst/>
                          <a:latin typeface="Intel Clear" panose="020B0604020203020204" pitchFamily="34" charset="0"/>
                        </a:rPr>
                        <a:t>HSIO (PCIe bifurcation)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32"/>
                    </a:solidFill>
                  </a:tcPr>
                </a:tc>
                <a:extLst>
                  <a:ext uri="{0D108BD9-81ED-4DB2-BD59-A6C34878D82A}">
                    <a16:rowId xmlns:a16="http://schemas.microsoft.com/office/drawing/2014/main" val="2733009737"/>
                  </a:ext>
                </a:extLst>
              </a:tr>
              <a:tr h="298832">
                <a:tc rowSpan="14">
                  <a:txBody>
                    <a:bodyPr/>
                    <a:lstStyle/>
                    <a:p>
                      <a:pPr algn="ctr" fontAlgn="ctr"/>
                      <a:r>
                        <a:rPr lang="en-US" sz="600" b="1" i="0" u="none" strike="noStrike">
                          <a:solidFill>
                            <a:srgbClr val="FFFFFF"/>
                          </a:solidFill>
                          <a:effectLst/>
                          <a:latin typeface="Intel Clear" panose="020B0604020203020204" pitchFamily="34" charset="0"/>
                        </a:rPr>
                        <a:t>USB2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fr-FR" sz="600" b="1" i="0" u="none" strike="noStrike">
                          <a:solidFill>
                            <a:srgbClr val="FFFFFF"/>
                          </a:solidFill>
                          <a:effectLst/>
                          <a:latin typeface="Intel Clear" panose="020B0604020203020204" pitchFamily="34" charset="0"/>
                        </a:rPr>
                        <a:t>  USB2 Lane#1 / Port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sz="700" b="1" i="0" u="none" strike="noStrike">
                          <a:solidFill>
                            <a:srgbClr val="000000"/>
                          </a:solidFill>
                          <a:effectLst/>
                          <a:latin typeface="Intel Clear" panose="020B0604020203020204" pitchFamily="34" charset="0"/>
                        </a:rPr>
                        <a:t>S-011 / S-021 BOM to PCD-S TCP[0]</a:t>
                      </a:r>
                      <a:br>
                        <a:rPr lang="en-US" sz="700" b="1" i="0" u="none" strike="noStrike">
                          <a:solidFill>
                            <a:srgbClr val="000000"/>
                          </a:solidFill>
                          <a:effectLst/>
                          <a:latin typeface="Intel Clear" panose="020B0604020203020204" pitchFamily="34" charset="0"/>
                        </a:rPr>
                      </a:br>
                      <a:r>
                        <a:rPr lang="en-US" sz="700" b="1" i="0" u="none" strike="noStrike">
                          <a:solidFill>
                            <a:srgbClr val="FF0000"/>
                          </a:solidFill>
                          <a:effectLst/>
                          <a:latin typeface="Intel Clear" panose="020B0604020203020204" pitchFamily="34" charset="0"/>
                        </a:rPr>
                        <a:t>S-012 / S-022  BOM to Vertical Type-A (DCI) </a:t>
                      </a:r>
                      <a:endParaRPr lang="en-US" sz="700" b="1"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en-US" sz="700" b="1" i="0" u="none" strike="noStrike" cap="none" spc="0" baseline="0">
                          <a:solidFill>
                            <a:srgbClr val="000000"/>
                          </a:solidFill>
                          <a:effectLst/>
                          <a:uFillTx/>
                          <a:latin typeface="Intel Clear" panose="020B0604020203020204" pitchFamily="34" charset="0"/>
                          <a:ea typeface="+mn-ea"/>
                          <a:cs typeface="+mn-cs"/>
                          <a:sym typeface="Intel Clear"/>
                        </a:rPr>
                        <a:t>Vertical Type-C </a:t>
                      </a:r>
                      <a:r>
                        <a:rPr lang="en-US" altLang="zh-TW" sz="700" b="1" i="0" u="none" strike="noStrike" cap="none" spc="0" baseline="0">
                          <a:solidFill>
                            <a:srgbClr val="000000"/>
                          </a:solidFill>
                          <a:effectLst/>
                          <a:uFillTx/>
                          <a:latin typeface="Intel Clear" panose="020B0604020203020204" pitchFamily="34" charset="0"/>
                          <a:ea typeface="+mn-ea"/>
                          <a:cs typeface="+mn-cs"/>
                          <a:sym typeface="Intel Clear"/>
                        </a:rPr>
                        <a:t>W/O retimer of PCD-S TCP[0]</a:t>
                      </a:r>
                    </a:p>
                    <a:p>
                      <a:pPr marL="0" marR="0" lvl="0" indent="0" algn="ctr" defTabSz="609600" rtl="0" eaLnBrk="1" fontAlgn="ctr" latinLnBrk="0" hangingPunct="1">
                        <a:lnSpc>
                          <a:spcPct val="100000"/>
                        </a:lnSpc>
                        <a:spcBef>
                          <a:spcPts val="0"/>
                        </a:spcBef>
                        <a:spcAft>
                          <a:spcPts val="0"/>
                        </a:spcAft>
                        <a:buClrTx/>
                        <a:buSzTx/>
                        <a:buFontTx/>
                        <a:buNone/>
                        <a:tabLst/>
                        <a:defRPr/>
                      </a:pPr>
                      <a:r>
                        <a:rPr lang="en-US" sz="700" b="0" i="0" u="none" strike="noStrike" cap="none" spc="0" baseline="0">
                          <a:solidFill>
                            <a:srgbClr val="FF0000"/>
                          </a:solidFill>
                          <a:effectLst/>
                          <a:uFillTx/>
                          <a:latin typeface="Intel Clear" panose="020B0604020203020204" pitchFamily="34" charset="0"/>
                          <a:ea typeface="+mn-ea"/>
                          <a:cs typeface="+mn-cs"/>
                          <a:sym typeface="Intel Clear"/>
                        </a:rPr>
                        <a:t>(rework option: </a:t>
                      </a:r>
                      <a:r>
                        <a:rPr lang="en-US" sz="700" b="0" i="0" u="none" strike="noStrike">
                          <a:solidFill>
                            <a:srgbClr val="FF0000"/>
                          </a:solidFill>
                          <a:effectLst/>
                          <a:latin typeface="Intel Clear" panose="020B0604020203020204" pitchFamily="34" charset="0"/>
                        </a:rPr>
                        <a:t>BP TCSS Module </a:t>
                      </a:r>
                      <a:r>
                        <a:rPr lang="en-US" altLang="zh-TW" sz="700" b="0" i="0" u="none" strike="noStrike" cap="none" spc="0" baseline="0">
                          <a:solidFill>
                            <a:srgbClr val="FF0000"/>
                          </a:solidFill>
                          <a:effectLst/>
                          <a:uFillTx/>
                          <a:latin typeface="Intel Clear" panose="020B0604020203020204" pitchFamily="34" charset="0"/>
                          <a:ea typeface="+mn-ea"/>
                          <a:cs typeface="+mn-cs"/>
                          <a:sym typeface="Intel Clear"/>
                        </a:rPr>
                        <a:t>of PCD-S TCP[0])</a:t>
                      </a:r>
                      <a:endParaRPr lang="en-US" sz="700" b="1"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en-US" sz="700" b="1" i="0" u="none" strike="noStrike">
                          <a:solidFill>
                            <a:srgbClr val="000000"/>
                          </a:solidFill>
                          <a:effectLst/>
                          <a:latin typeface="Intel Clear" panose="020B0604020203020204" pitchFamily="34" charset="0"/>
                        </a:rPr>
                        <a:t>BP TCSS Module of PCD-S TCP[0]</a:t>
                      </a:r>
                      <a:br>
                        <a:rPr lang="en-US" sz="700" b="1" i="0" u="none" strike="noStrike">
                          <a:solidFill>
                            <a:srgbClr val="000000"/>
                          </a:solidFill>
                          <a:effectLst/>
                          <a:latin typeface="Intel Clear" panose="020B0604020203020204" pitchFamily="34" charset="0"/>
                        </a:rPr>
                      </a:br>
                      <a:r>
                        <a:rPr lang="en-US" sz="700" b="0" i="0" u="none" strike="noStrike">
                          <a:solidFill>
                            <a:srgbClr val="FF0000"/>
                          </a:solidFill>
                          <a:effectLst/>
                          <a:latin typeface="Intel Clear" panose="020B0604020203020204" pitchFamily="34" charset="0"/>
                        </a:rPr>
                        <a:t>(via rework to Vertical Type A #1)</a:t>
                      </a:r>
                      <a:endParaRPr lang="en-US" sz="7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en-US" sz="700" b="1" i="0" u="none" strike="noStrike">
                          <a:solidFill>
                            <a:srgbClr val="000000"/>
                          </a:solidFill>
                          <a:effectLst/>
                          <a:latin typeface="Intel Clear" panose="020B0604020203020204" pitchFamily="34" charset="0"/>
                        </a:rPr>
                        <a:t>BP Type-C connector of PCD-S TCP[0]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en-US" sz="700" b="1" i="0" u="none" strike="noStrike">
                          <a:solidFill>
                            <a:srgbClr val="000000"/>
                          </a:solidFill>
                          <a:effectLst/>
                          <a:latin typeface="Intel Clear" panose="020B0604020203020204" pitchFamily="34" charset="0"/>
                        </a:rPr>
                        <a:t>BP Type-C connector of PCD-S TCP[0]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27847644"/>
                  </a:ext>
                </a:extLst>
              </a:tr>
              <a:tr h="324701">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Lane#2 / Port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S-011 / S-021  BOM to FP 10pin Header #1)</a:t>
                      </a:r>
                      <a:br>
                        <a:rPr lang="en-US" sz="700" b="1" i="0" u="none" strike="noStrike">
                          <a:solidFill>
                            <a:srgbClr val="000000"/>
                          </a:solidFill>
                          <a:effectLst/>
                          <a:latin typeface="Intel Clear" panose="020B0604020203020204" pitchFamily="34" charset="0"/>
                        </a:rPr>
                      </a:br>
                      <a:r>
                        <a:rPr lang="en-US" sz="700" b="1" i="0" u="none" strike="noStrike">
                          <a:solidFill>
                            <a:srgbClr val="FF0000"/>
                          </a:solidFill>
                          <a:effectLst/>
                          <a:latin typeface="Intel Clear" panose="020B0604020203020204" pitchFamily="34" charset="0"/>
                        </a:rPr>
                        <a:t>S-012 / S-022 BOM to PCD-S TCP[0] </a:t>
                      </a:r>
                      <a:endParaRPr lang="en-US" sz="700" b="1"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US" sz="700" b="1" i="0" u="none" strike="noStrike">
                          <a:solidFill>
                            <a:srgbClr val="000000"/>
                          </a:solidFill>
                          <a:effectLst/>
                          <a:latin typeface="Intel Clear" panose="020B0604020203020204" pitchFamily="34" charset="0"/>
                        </a:rPr>
                        <a:t>PCH PCIe CEM Slot #2 for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Barlow Brown-Bear AIC (reserve only)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fontAlgn="ctr"/>
                      <a:r>
                        <a:rPr lang="en-US" sz="700" b="1" i="0" u="none" strike="noStrike">
                          <a:solidFill>
                            <a:srgbClr val="000000"/>
                          </a:solidFill>
                          <a:effectLst/>
                          <a:latin typeface="Intel Clear" panose="020B0604020203020204" pitchFamily="34" charset="0"/>
                        </a:rPr>
                        <a:t>PCD-S PCIe CEM Slot #3 for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Barlow Brown-Bear AIC (reserve only)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fontAlgn="ctr"/>
                      <a:r>
                        <a:rPr lang="en-US" sz="700" b="1" i="0" u="none" strike="noStrike">
                          <a:solidFill>
                            <a:srgbClr val="9C0006"/>
                          </a:solidFill>
                          <a:effectLst/>
                          <a:latin typeface="Aptos Narrow" panose="020B0004020202020204" pitchFamily="34" charset="0"/>
                        </a:rPr>
                        <a:t>NC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9C0006"/>
                          </a:solidFill>
                          <a:effectLst/>
                          <a:latin typeface="Aptos Narrow" panose="020B0004020202020204" pitchFamily="34" charset="0"/>
                        </a:rPr>
                        <a:t>NC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extLst>
                  <a:ext uri="{0D108BD9-81ED-4DB2-BD59-A6C34878D82A}">
                    <a16:rowId xmlns:a16="http://schemas.microsoft.com/office/drawing/2014/main" val="1688305110"/>
                  </a:ext>
                </a:extLst>
              </a:tr>
              <a:tr h="292608">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Lane#3 / Port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Vertical Type-A #5</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 (for USB2.0 Port)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FP 10pin Header #1 (Dual USB2)</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 (for USB2.0 Port)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US" sz="700" b="1" i="0" u="none" strike="noStrike">
                          <a:solidFill>
                            <a:srgbClr val="000000"/>
                          </a:solidFill>
                          <a:effectLst/>
                          <a:latin typeface="Intel Clear" panose="020B0604020203020204" pitchFamily="34" charset="0"/>
                        </a:rPr>
                        <a:t>FP USB3.2 Gen2x2 Type-C with re-timer/</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cc logic on AIC (Parade PS8825)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700" b="1" i="0" u="none" strike="noStrike">
                          <a:solidFill>
                            <a:srgbClr val="9C0006"/>
                          </a:solidFill>
                          <a:effectLst/>
                          <a:latin typeface="Aptos Narrow" panose="020B0004020202020204" pitchFamily="34" charset="0"/>
                        </a:rPr>
                        <a:t>NC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Intel Clear" panose="020B0604020203020204" pitchFamily="34" charset="0"/>
                        </a:rPr>
                        <a:t>(Dual USB3 + Dual USB2 R-A Type-A #3 Conn)  (for USB2.0 Port)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extLst>
                  <a:ext uri="{0D108BD9-81ED-4DB2-BD59-A6C34878D82A}">
                    <a16:rowId xmlns:a16="http://schemas.microsoft.com/office/drawing/2014/main" val="4153775230"/>
                  </a:ext>
                </a:extLst>
              </a:tr>
              <a:tr h="292608">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Lane#4 / Port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FP 10pin Header #1</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 (for USB2.0 Port)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US" sz="700" b="1" i="0" u="none" strike="noStrike">
                          <a:solidFill>
                            <a:srgbClr val="000000"/>
                          </a:solidFill>
                          <a:effectLst/>
                          <a:latin typeface="Intel Clear" panose="020B0604020203020204" pitchFamily="34" charset="0"/>
                        </a:rPr>
                        <a:t>FP 10pin Header #1 (Dual USB2)</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 (for USB2.0 Port)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700" b="1" i="0" u="none" strike="noStrike">
                          <a:solidFill>
                            <a:srgbClr val="000000"/>
                          </a:solidFill>
                          <a:effectLst/>
                          <a:latin typeface="Intel Clear" panose="020B0604020203020204" pitchFamily="34" charset="0"/>
                        </a:rPr>
                        <a:t>BP TCSS Module of PCD-S TCP[1]</a:t>
                      </a:r>
                      <a:br>
                        <a:rPr lang="en-US" sz="700" b="1" i="0" u="none" strike="noStrike">
                          <a:solidFill>
                            <a:srgbClr val="000000"/>
                          </a:solidFill>
                          <a:effectLst/>
                          <a:latin typeface="Intel Clear" panose="020B0604020203020204" pitchFamily="34" charset="0"/>
                        </a:rPr>
                      </a:br>
                      <a:r>
                        <a:rPr lang="en-US" sz="700" b="0" i="0" u="none" strike="noStrike">
                          <a:solidFill>
                            <a:srgbClr val="FF0000"/>
                          </a:solidFill>
                          <a:effectLst/>
                          <a:latin typeface="Intel Clear" panose="020B0604020203020204" pitchFamily="34" charset="0"/>
                        </a:rPr>
                        <a:t>(Tripad routing option)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US" sz="700" b="1" i="0" u="none" strike="noStrike">
                          <a:solidFill>
                            <a:srgbClr val="9C0006"/>
                          </a:solidFill>
                          <a:effectLst/>
                          <a:latin typeface="Aptos Narrow" panose="020B0004020202020204" pitchFamily="34" charset="0"/>
                        </a:rPr>
                        <a:t>NC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Intel Clear" panose="020B0604020203020204" pitchFamily="34" charset="0"/>
                        </a:rPr>
                        <a:t>(Dual USB3 + Dual USB2 R-A Type-A #4 Conn)  (for USB2.0 Port)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extLst>
                  <a:ext uri="{0D108BD9-81ED-4DB2-BD59-A6C34878D82A}">
                    <a16:rowId xmlns:a16="http://schemas.microsoft.com/office/drawing/2014/main" val="2610324051"/>
                  </a:ext>
                </a:extLst>
              </a:tr>
              <a:tr h="221673">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Lane#5 / Port 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FP USB3.2 20-pin Internal Cable Header</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(Key-B) to Type-A 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EDFB"/>
                    </a:solidFill>
                  </a:tcPr>
                </a:tc>
                <a:extLst>
                  <a:ext uri="{0D108BD9-81ED-4DB2-BD59-A6C34878D82A}">
                    <a16:rowId xmlns:a16="http://schemas.microsoft.com/office/drawing/2014/main" val="347095162"/>
                  </a:ext>
                </a:extLst>
              </a:tr>
              <a:tr h="292608">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Lane#6 / Port 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US" sz="700" b="1" i="0" u="none" strike="noStrike">
                          <a:solidFill>
                            <a:srgbClr val="000000"/>
                          </a:solidFill>
                          <a:effectLst/>
                          <a:latin typeface="Intel Clear" panose="020B0604020203020204" pitchFamily="34" charset="0"/>
                        </a:rPr>
                        <a:t>TCSS Module of PCD-S TCP[1]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en-US" sz="700" b="1" i="0" u="none" strike="noStrike">
                          <a:solidFill>
                            <a:srgbClr val="000000"/>
                          </a:solidFill>
                          <a:effectLst/>
                          <a:latin typeface="Intel Clear" panose="020B0604020203020204" pitchFamily="34" charset="0"/>
                        </a:rPr>
                        <a:t>BP TCSS Module of PCD-S TCP[1]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#2</a:t>
                      </a:r>
                      <a:br>
                        <a:rPr lang="en-US" sz="700" b="1" i="0" u="none" strike="noStrike">
                          <a:solidFill>
                            <a:srgbClr val="000000"/>
                          </a:solidFill>
                          <a:effectLst/>
                          <a:latin typeface="Intel Clear" panose="020B0604020203020204" pitchFamily="34" charset="0"/>
                        </a:rPr>
                      </a:br>
                      <a:r>
                        <a:rPr lang="en-US" sz="700" b="0" i="0" u="none" strike="noStrike">
                          <a:solidFill>
                            <a:srgbClr val="FF0000"/>
                          </a:solidFill>
                          <a:effectLst/>
                          <a:latin typeface="Intel Clear" panose="020B0604020203020204" pitchFamily="34" charset="0"/>
                        </a:rPr>
                        <a:t>(Rework option: TCSS Module of PCD-S TCP[1])</a:t>
                      </a:r>
                      <a:endParaRPr lang="en-US" sz="7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ctr"/>
                      <a:r>
                        <a:rPr lang="en-US" sz="700" b="1" i="0" u="none" strike="noStrike">
                          <a:solidFill>
                            <a:srgbClr val="000000"/>
                          </a:solidFill>
                          <a:effectLst/>
                          <a:latin typeface="Intel Clear" panose="020B0604020203020204" pitchFamily="34" charset="0"/>
                        </a:rPr>
                        <a:t>BP Type-C connector of PCD-S TCP[1]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en-US" sz="700" b="1" i="0" u="none" strike="noStrike">
                          <a:solidFill>
                            <a:srgbClr val="000000"/>
                          </a:solidFill>
                          <a:effectLst/>
                          <a:latin typeface="Intel Clear" panose="020B0604020203020204" pitchFamily="34" charset="0"/>
                        </a:rPr>
                        <a:t>BP Type-C connector of PCD-S TCP[1]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5426292"/>
                  </a:ext>
                </a:extLst>
              </a:tr>
              <a:tr h="266007">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Lane#7 / Port 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M.2 BT  (Rsvd. discrete M.2 WiFi/BT)</a:t>
                      </a:r>
                      <a:br>
                        <a:rPr lang="en-US" sz="700" b="1" i="0" u="none" strike="noStrike">
                          <a:solidFill>
                            <a:srgbClr val="000000"/>
                          </a:solidFill>
                          <a:effectLst/>
                          <a:latin typeface="Intel Clear" panose="020B0604020203020204" pitchFamily="34" charset="0"/>
                        </a:rPr>
                      </a:br>
                      <a:r>
                        <a:rPr lang="en-US" sz="700" b="0" i="0" u="none" strike="noStrike">
                          <a:solidFill>
                            <a:srgbClr val="FF0000"/>
                          </a:solidFill>
                          <a:effectLst/>
                          <a:latin typeface="Intel Clear" panose="020B0604020203020204" pitchFamily="34" charset="0"/>
                        </a:rPr>
                        <a:t> (Rework option:  FP 10pin Header #1)</a:t>
                      </a:r>
                      <a:endParaRPr lang="en-US" sz="7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7FD"/>
                    </a:solidFill>
                  </a:tcPr>
                </a:tc>
                <a:tc>
                  <a:txBody>
                    <a:bodyPr/>
                    <a:lstStyle/>
                    <a:p>
                      <a:pPr algn="ctr" fontAlgn="ctr"/>
                      <a:r>
                        <a:rPr lang="en-US" sz="700" b="1" i="0" u="none" strike="noStrike">
                          <a:solidFill>
                            <a:srgbClr val="000000"/>
                          </a:solidFill>
                          <a:effectLst/>
                          <a:latin typeface="Intel Clear" panose="020B0604020203020204" pitchFamily="34" charset="0"/>
                        </a:rPr>
                        <a:t>M.2 BT only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7FD"/>
                    </a:solidFill>
                  </a:tcPr>
                </a:tc>
                <a:tc>
                  <a:txBody>
                    <a:bodyPr/>
                    <a:lstStyle/>
                    <a:p>
                      <a:pPr algn="ctr" fontAlgn="ctr"/>
                      <a:r>
                        <a:rPr lang="en-US" sz="700" b="1" i="0" u="none" strike="noStrike">
                          <a:solidFill>
                            <a:srgbClr val="000000"/>
                          </a:solidFill>
                          <a:effectLst/>
                          <a:latin typeface="Intel Clear" panose="020B0604020203020204" pitchFamily="34" charset="0"/>
                        </a:rPr>
                        <a:t>M.2 BT only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7FD"/>
                    </a:solidFill>
                  </a:tcPr>
                </a:tc>
                <a:tc>
                  <a:txBody>
                    <a:bodyPr/>
                    <a:lstStyle/>
                    <a:p>
                      <a:pPr algn="ctr" fontAlgn="ctr"/>
                      <a:r>
                        <a:rPr lang="en-US" sz="700" b="1" i="0" u="none" strike="noStrike">
                          <a:solidFill>
                            <a:srgbClr val="000000"/>
                          </a:solidFill>
                          <a:effectLst/>
                          <a:latin typeface="Intel Clear" panose="020B0604020203020204" pitchFamily="34" charset="0"/>
                        </a:rPr>
                        <a:t>M.2 BT only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7FD"/>
                    </a:solidFill>
                  </a:tcPr>
                </a:tc>
                <a:tc>
                  <a:txBody>
                    <a:bodyPr/>
                    <a:lstStyle/>
                    <a:p>
                      <a:pPr algn="ctr" fontAlgn="ctr"/>
                      <a:r>
                        <a:rPr lang="en-US" sz="700" b="1" i="0" u="none" strike="noStrike">
                          <a:solidFill>
                            <a:srgbClr val="000000"/>
                          </a:solidFill>
                          <a:effectLst/>
                          <a:latin typeface="Aptos Narrow" panose="020B0004020202020204" pitchFamily="34" charset="0"/>
                        </a:rPr>
                        <a:t>NC</a:t>
                      </a:r>
                      <a:br>
                        <a:rPr lang="en-US" sz="700" b="1" i="0" u="none" strike="noStrike">
                          <a:solidFill>
                            <a:srgbClr val="000000"/>
                          </a:solidFill>
                          <a:effectLst/>
                          <a:latin typeface="Aptos Narrow" panose="020B0004020202020204" pitchFamily="34" charset="0"/>
                        </a:rPr>
                      </a:br>
                      <a:r>
                        <a:rPr lang="en-US" sz="700" b="1" i="0" u="none" strike="noStrike">
                          <a:solidFill>
                            <a:srgbClr val="000000"/>
                          </a:solidFill>
                          <a:effectLst/>
                          <a:latin typeface="Aptos Narrow" panose="020B0004020202020204" pitchFamily="34" charset="0"/>
                        </a:rPr>
                        <a:t>M.2 WiFi/BT not supported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extLst>
                  <a:ext uri="{0D108BD9-81ED-4DB2-BD59-A6C34878D82A}">
                    <a16:rowId xmlns:a16="http://schemas.microsoft.com/office/drawing/2014/main" val="199574516"/>
                  </a:ext>
                </a:extLst>
              </a:tr>
              <a:tr h="332509">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Lane#8 / Port 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#2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#2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#2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#2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NC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(Removal of RJ45 / USB-A connector)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extLst>
                  <a:ext uri="{0D108BD9-81ED-4DB2-BD59-A6C34878D82A}">
                    <a16:rowId xmlns:a16="http://schemas.microsoft.com/office/drawing/2014/main" val="320154604"/>
                  </a:ext>
                </a:extLst>
              </a:tr>
              <a:tr h="390144">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Lane#9 / Port 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USB3.2 Gen2x2 Vertical Type-C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re-timer/cc logic (Parade PS8825)</a:t>
                      </a:r>
                      <a:br>
                        <a:rPr lang="en-US" sz="700" b="1" i="0" u="none" strike="noStrike">
                          <a:solidFill>
                            <a:srgbClr val="000000"/>
                          </a:solidFill>
                          <a:effectLst/>
                          <a:latin typeface="Intel Clear" panose="020B0604020203020204" pitchFamily="34" charset="0"/>
                        </a:rPr>
                      </a:br>
                      <a:r>
                        <a:rPr lang="en-US" sz="700" b="1" i="0" u="none" strike="noStrike">
                          <a:solidFill>
                            <a:srgbClr val="FF0000"/>
                          </a:solidFill>
                          <a:effectLst/>
                          <a:latin typeface="Intel Clear" panose="020B0604020203020204" pitchFamily="34" charset="0"/>
                        </a:rPr>
                        <a:t> </a:t>
                      </a:r>
                      <a:r>
                        <a:rPr lang="en-US" sz="700" b="0" i="0" u="none" strike="noStrike">
                          <a:solidFill>
                            <a:srgbClr val="FF0000"/>
                          </a:solidFill>
                          <a:effectLst/>
                          <a:latin typeface="Intel Clear" panose="020B0604020203020204" pitchFamily="34" charset="0"/>
                        </a:rPr>
                        <a:t>(Rework option : Veritcal type-C port w/o retimer)</a:t>
                      </a:r>
                      <a:endParaRPr lang="en-US" sz="700" b="0" i="0" u="none" strike="noStrike">
                        <a:solidFill>
                          <a:srgbClr val="000000"/>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Gen2x2 Type-C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re-timer/cc logic (Analogix AN7434)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sz="700" b="1" i="0" u="none" strike="noStrike">
                          <a:solidFill>
                            <a:srgbClr val="9C0006"/>
                          </a:solidFill>
                          <a:effectLst/>
                          <a:latin typeface="Aptos Narrow" panose="020B0004020202020204" pitchFamily="34" charset="0"/>
                        </a:rPr>
                        <a:t>NC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Gen2x2 Type-C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re-timer/cc logic (Parade PS8825)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Gen2x2 Type-C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 with re-timer/cc logic (Parade PS8825)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4026515128"/>
                  </a:ext>
                </a:extLst>
              </a:tr>
              <a:tr h="221673">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Lane#10 / Port 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#1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#1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#1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#1 with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re-driver (Dual USB3 Gen2x1 + RJ45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NC</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(Removal of RJ45 / USB-A connector)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extLst>
                  <a:ext uri="{0D108BD9-81ED-4DB2-BD59-A6C34878D82A}">
                    <a16:rowId xmlns:a16="http://schemas.microsoft.com/office/drawing/2014/main" val="1513607861"/>
                  </a:ext>
                </a:extLst>
              </a:tr>
              <a:tr h="221673">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Lane#11 / Port 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FP USB3.2 Gen2x2 Type-C with re-timer/</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cc logic on AIC (Parade PS8825)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700" b="1" i="0" u="none" strike="noStrike">
                          <a:solidFill>
                            <a:srgbClr val="000000"/>
                          </a:solidFill>
                          <a:effectLst/>
                          <a:latin typeface="Intel Clear" panose="020B0604020203020204" pitchFamily="34" charset="0"/>
                        </a:rPr>
                        <a:t>FP USB3.2 Gen2x2 Type-C with re-timer/</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cc logic on AIC (Parade PS8825)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700" b="1" i="0" u="none" strike="noStrike">
                          <a:solidFill>
                            <a:srgbClr val="9C0006"/>
                          </a:solidFill>
                          <a:effectLst/>
                          <a:latin typeface="Aptos Narrow" panose="020B0004020202020204" pitchFamily="34" charset="0"/>
                        </a:rPr>
                        <a:t>NC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Intel Clear" panose="020B0604020203020204" pitchFamily="34" charset="0"/>
                        </a:rPr>
                        <a:t>FP USB3.2 Gen2x2 Type-C with re-timer/</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cc logic on AIC (Parade PS8825)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700" b="1" i="0" u="none" strike="noStrike">
                          <a:solidFill>
                            <a:srgbClr val="000000"/>
                          </a:solidFill>
                          <a:effectLst/>
                          <a:latin typeface="Intel Clear" panose="020B0604020203020204" pitchFamily="34" charset="0"/>
                        </a:rPr>
                        <a:t>FP USB3.2 20-pin Internal Cable Header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(Key-A) to Type-C w/o re-timer AIC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17045563"/>
                  </a:ext>
                </a:extLst>
              </a:tr>
              <a:tr h="221673">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Lane#12 / Port 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9C0006"/>
                          </a:solidFill>
                          <a:effectLst/>
                          <a:latin typeface="Aptos Narrow" panose="020B0004020202020204" pitchFamily="34" charset="0"/>
                        </a:rPr>
                        <a:t>NC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 A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FP USB3.2 20-pin Internal Cable Header</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(Key-B) to Type-A 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EDFB"/>
                    </a:solidFill>
                  </a:tcPr>
                </a:tc>
                <a:extLst>
                  <a:ext uri="{0D108BD9-81ED-4DB2-BD59-A6C34878D82A}">
                    <a16:rowId xmlns:a16="http://schemas.microsoft.com/office/drawing/2014/main" val="1561061143"/>
                  </a:ext>
                </a:extLst>
              </a:tr>
              <a:tr h="221673">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Lane#13 / Port 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Type-A #3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#3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9C0006"/>
                          </a:solidFill>
                          <a:effectLst/>
                          <a:latin typeface="Aptos Narrow" panose="020B0004020202020204" pitchFamily="34" charset="0"/>
                        </a:rPr>
                        <a:t>NC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#3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#3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extLst>
                  <a:ext uri="{0D108BD9-81ED-4DB2-BD59-A6C34878D82A}">
                    <a16:rowId xmlns:a16="http://schemas.microsoft.com/office/drawing/2014/main" val="3364574113"/>
                  </a:ext>
                </a:extLst>
              </a:tr>
              <a:tr h="221673">
                <a:tc vMerge="1">
                  <a:txBody>
                    <a:bodyPr/>
                    <a:lstStyle/>
                    <a:p>
                      <a:endParaRPr lang="en-US"/>
                    </a:p>
                  </a:txBody>
                  <a:tcPr/>
                </a:tc>
                <a:tc>
                  <a:txBody>
                    <a:bodyPr/>
                    <a:lstStyle/>
                    <a:p>
                      <a:pPr algn="l" fontAlgn="ctr"/>
                      <a:r>
                        <a:rPr lang="fr-FR" sz="600" b="1" i="0" u="none" strike="noStrike">
                          <a:solidFill>
                            <a:srgbClr val="FFFFFF"/>
                          </a:solidFill>
                          <a:effectLst/>
                          <a:latin typeface="Intel Clear" panose="020B0604020203020204" pitchFamily="34" charset="0"/>
                        </a:rPr>
                        <a:t>  USB2 Lane#14 / Port 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700" b="1" i="0" u="none" strike="noStrike">
                          <a:solidFill>
                            <a:srgbClr val="000000"/>
                          </a:solidFill>
                          <a:effectLst/>
                          <a:latin typeface="Intel Clear" panose="020B0604020203020204" pitchFamily="34" charset="0"/>
                        </a:rPr>
                        <a:t>USB3.2 Gen2x1 Vertical Type-A #4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#4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9C0006"/>
                          </a:solidFill>
                          <a:effectLst/>
                          <a:latin typeface="Aptos Narrow" panose="020B0004020202020204" pitchFamily="34" charset="0"/>
                        </a:rPr>
                        <a:t>NC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#4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tc>
                  <a:txBody>
                    <a:bodyPr/>
                    <a:lstStyle/>
                    <a:p>
                      <a:pPr algn="ctr" fontAlgn="ctr"/>
                      <a:r>
                        <a:rPr lang="en-US" sz="700" b="1" i="0" u="none" strike="noStrike">
                          <a:solidFill>
                            <a:srgbClr val="000000"/>
                          </a:solidFill>
                          <a:effectLst/>
                          <a:latin typeface="Intel Clear" panose="020B0604020203020204" pitchFamily="34" charset="0"/>
                        </a:rPr>
                        <a:t>BP USB3.2 Gen2x1 R-A Type-A #4 </a:t>
                      </a:r>
                      <a:br>
                        <a:rPr lang="en-US" sz="700" b="1" i="0" u="none" strike="noStrike">
                          <a:solidFill>
                            <a:srgbClr val="000000"/>
                          </a:solidFill>
                          <a:effectLst/>
                          <a:latin typeface="Intel Clear" panose="020B0604020203020204" pitchFamily="34" charset="0"/>
                        </a:rPr>
                      </a:br>
                      <a:r>
                        <a:rPr lang="en-US" sz="700" b="1" i="0" u="none" strike="noStrike">
                          <a:solidFill>
                            <a:srgbClr val="000000"/>
                          </a:solidFill>
                          <a:effectLst/>
                          <a:latin typeface="Intel Clear" panose="020B0604020203020204" pitchFamily="34" charset="0"/>
                        </a:rPr>
                        <a:t>with re-driver (Dual USB3 Type-A Conn)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EEF"/>
                    </a:solidFill>
                  </a:tcPr>
                </a:tc>
                <a:extLst>
                  <a:ext uri="{0D108BD9-81ED-4DB2-BD59-A6C34878D82A}">
                    <a16:rowId xmlns:a16="http://schemas.microsoft.com/office/drawing/2014/main" val="3401779656"/>
                  </a:ext>
                </a:extLst>
              </a:tr>
            </a:tbl>
          </a:graphicData>
        </a:graphic>
      </p:graphicFrame>
      <p:sp>
        <p:nvSpPr>
          <p:cNvPr id="21" name="Rectangle 20">
            <a:extLst>
              <a:ext uri="{FF2B5EF4-FFF2-40B4-BE49-F238E27FC236}">
                <a16:creationId xmlns:a16="http://schemas.microsoft.com/office/drawing/2014/main" id="{3307DC10-F329-CB73-6035-9E9B27311CCA}"/>
              </a:ext>
            </a:extLst>
          </p:cNvPr>
          <p:cNvSpPr/>
          <p:nvPr/>
        </p:nvSpPr>
        <p:spPr>
          <a:xfrm>
            <a:off x="8199977" y="5573273"/>
            <a:ext cx="541150" cy="16764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a:extLst>
              <a:ext uri="{FF2B5EF4-FFF2-40B4-BE49-F238E27FC236}">
                <a16:creationId xmlns:a16="http://schemas.microsoft.com/office/drawing/2014/main" id="{DCC05111-47C8-E8B5-1121-0E73D38FE8AE}"/>
              </a:ext>
            </a:extLst>
          </p:cNvPr>
          <p:cNvSpPr txBox="1"/>
          <p:nvPr/>
        </p:nvSpPr>
        <p:spPr>
          <a:xfrm>
            <a:off x="8817392" y="5545932"/>
            <a:ext cx="291071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FP type-C Internal Cable Port</a:t>
            </a:r>
            <a:endParaRPr kumimoji="0" lang="en-US" b="0" i="0" u="none" strike="noStrike" cap="none" spc="0" normalizeH="0" baseline="0">
              <a:ln>
                <a:noFill/>
              </a:ln>
              <a:solidFill>
                <a:schemeClr val="tx1"/>
              </a:solidFill>
              <a:effectLst/>
              <a:uFillTx/>
              <a:latin typeface="+mn-lt"/>
              <a:ea typeface="+mn-ea"/>
              <a:cs typeface="+mn-cs"/>
              <a:sym typeface="Helvetica Neue"/>
            </a:endParaRPr>
          </a:p>
        </p:txBody>
      </p:sp>
      <p:sp>
        <p:nvSpPr>
          <p:cNvPr id="23" name="Rectangle 22">
            <a:extLst>
              <a:ext uri="{FF2B5EF4-FFF2-40B4-BE49-F238E27FC236}">
                <a16:creationId xmlns:a16="http://schemas.microsoft.com/office/drawing/2014/main" id="{BD9F0749-A4B2-43B9-A389-6E9B05C9F66C}"/>
              </a:ext>
            </a:extLst>
          </p:cNvPr>
          <p:cNvSpPr/>
          <p:nvPr/>
        </p:nvSpPr>
        <p:spPr>
          <a:xfrm>
            <a:off x="8199977" y="5845183"/>
            <a:ext cx="541150" cy="167640"/>
          </a:xfrm>
          <a:prstGeom prst="rect">
            <a:avLst/>
          </a:prstGeom>
          <a:solidFill>
            <a:srgbClr val="DAE9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9" name="TextBox 28">
            <a:extLst>
              <a:ext uri="{FF2B5EF4-FFF2-40B4-BE49-F238E27FC236}">
                <a16:creationId xmlns:a16="http://schemas.microsoft.com/office/drawing/2014/main" id="{5A4E1327-BBB0-9F8B-7F7E-324BAEDDE3DB}"/>
              </a:ext>
            </a:extLst>
          </p:cNvPr>
          <p:cNvSpPr txBox="1"/>
          <p:nvPr/>
        </p:nvSpPr>
        <p:spPr>
          <a:xfrm>
            <a:off x="8817392" y="5836670"/>
            <a:ext cx="291071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i="0" u="none" strike="noStrike" cap="none" spc="0" normalizeH="0" baseline="0">
                <a:ln>
                  <a:noFill/>
                </a:ln>
                <a:solidFill>
                  <a:schemeClr val="tx1"/>
                </a:solidFill>
                <a:effectLst/>
                <a:uFillTx/>
                <a:latin typeface="+mn-lt"/>
                <a:ea typeface="+mn-ea"/>
                <a:cs typeface="+mn-cs"/>
                <a:sym typeface="Helvetica Neue"/>
              </a:rPr>
              <a:t>FP type-A Internal Cable Port</a:t>
            </a:r>
            <a:endParaRPr kumimoji="0" lang="en-US" i="0" u="none" strike="noStrike" cap="none" spc="0" normalizeH="0" baseline="0">
              <a:ln>
                <a:noFill/>
              </a:ln>
              <a:solidFill>
                <a:schemeClr val="tx1"/>
              </a:solidFill>
              <a:effectLst/>
              <a:uFillTx/>
              <a:latin typeface="+mn-lt"/>
              <a:ea typeface="+mn-ea"/>
              <a:cs typeface="+mn-cs"/>
              <a:sym typeface="Helvetica Neue"/>
            </a:endParaRPr>
          </a:p>
        </p:txBody>
      </p:sp>
      <p:sp>
        <p:nvSpPr>
          <p:cNvPr id="39" name="Rectangle 38">
            <a:extLst>
              <a:ext uri="{FF2B5EF4-FFF2-40B4-BE49-F238E27FC236}">
                <a16:creationId xmlns:a16="http://schemas.microsoft.com/office/drawing/2014/main" id="{3621B46F-FC42-9D7E-DB44-B0119F89C749}"/>
              </a:ext>
            </a:extLst>
          </p:cNvPr>
          <p:cNvSpPr/>
          <p:nvPr/>
        </p:nvSpPr>
        <p:spPr>
          <a:xfrm>
            <a:off x="3288112" y="5566662"/>
            <a:ext cx="541150" cy="167640"/>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0" name="Rectangle 39">
            <a:extLst>
              <a:ext uri="{FF2B5EF4-FFF2-40B4-BE49-F238E27FC236}">
                <a16:creationId xmlns:a16="http://schemas.microsoft.com/office/drawing/2014/main" id="{9CD7F850-BB6C-2A95-18DC-5EF8097F00E4}"/>
              </a:ext>
            </a:extLst>
          </p:cNvPr>
          <p:cNvSpPr/>
          <p:nvPr/>
        </p:nvSpPr>
        <p:spPr>
          <a:xfrm>
            <a:off x="3269584" y="5859118"/>
            <a:ext cx="541150" cy="167640"/>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1" name="TextBox 40">
            <a:extLst>
              <a:ext uri="{FF2B5EF4-FFF2-40B4-BE49-F238E27FC236}">
                <a16:creationId xmlns:a16="http://schemas.microsoft.com/office/drawing/2014/main" id="{B8EF065C-AD62-7441-50A1-E8895B4D92DA}"/>
              </a:ext>
            </a:extLst>
          </p:cNvPr>
          <p:cNvSpPr txBox="1"/>
          <p:nvPr/>
        </p:nvSpPr>
        <p:spPr>
          <a:xfrm>
            <a:off x="3886999" y="5424837"/>
            <a:ext cx="18364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BP PD-less Type-C Port</a:t>
            </a:r>
            <a:r>
              <a:rPr kumimoji="0" lang="en-US" b="0" i="0" u="none" strike="noStrike" cap="none" spc="0" normalizeH="0" baseline="0">
                <a:ln>
                  <a:noFill/>
                </a:ln>
                <a:solidFill>
                  <a:schemeClr val="tx2"/>
                </a:solidFill>
                <a:effectLst/>
                <a:uFillTx/>
                <a:latin typeface="+mn-lt"/>
                <a:ea typeface="+mn-ea"/>
                <a:cs typeface="+mn-cs"/>
                <a:sym typeface="Helvetica Neue"/>
              </a:rPr>
              <a:t> </a:t>
            </a:r>
          </a:p>
        </p:txBody>
      </p:sp>
      <p:sp>
        <p:nvSpPr>
          <p:cNvPr id="42" name="TextBox 41">
            <a:extLst>
              <a:ext uri="{FF2B5EF4-FFF2-40B4-BE49-F238E27FC236}">
                <a16:creationId xmlns:a16="http://schemas.microsoft.com/office/drawing/2014/main" id="{67FCC35E-9106-95B7-B2A6-DBFF8B73A36F}"/>
              </a:ext>
            </a:extLst>
          </p:cNvPr>
          <p:cNvSpPr txBox="1"/>
          <p:nvPr/>
        </p:nvSpPr>
        <p:spPr>
          <a:xfrm>
            <a:off x="3875220" y="5725789"/>
            <a:ext cx="18364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FP PD-less Type-C Port</a:t>
            </a:r>
            <a:r>
              <a:rPr kumimoji="0" lang="en-US" b="0" i="0" u="none" strike="noStrike" cap="none" spc="0" normalizeH="0" baseline="0">
                <a:ln>
                  <a:noFill/>
                </a:ln>
                <a:solidFill>
                  <a:schemeClr val="tx2"/>
                </a:solidFill>
                <a:effectLst/>
                <a:uFillTx/>
                <a:latin typeface="+mn-lt"/>
                <a:ea typeface="+mn-ea"/>
                <a:cs typeface="+mn-cs"/>
                <a:sym typeface="Helvetica Neue"/>
              </a:rPr>
              <a:t> </a:t>
            </a:r>
          </a:p>
        </p:txBody>
      </p:sp>
      <p:sp>
        <p:nvSpPr>
          <p:cNvPr id="43" name="Rectangle 42">
            <a:extLst>
              <a:ext uri="{FF2B5EF4-FFF2-40B4-BE49-F238E27FC236}">
                <a16:creationId xmlns:a16="http://schemas.microsoft.com/office/drawing/2014/main" id="{77A40645-14B0-B1A8-DD5B-1BDD291B9C42}"/>
              </a:ext>
            </a:extLst>
          </p:cNvPr>
          <p:cNvSpPr/>
          <p:nvPr/>
        </p:nvSpPr>
        <p:spPr>
          <a:xfrm>
            <a:off x="5951784" y="5565868"/>
            <a:ext cx="541150" cy="167640"/>
          </a:xfrm>
          <a:prstGeom prst="rect">
            <a:avLst/>
          </a:prstGeom>
          <a:solidFill>
            <a:srgbClr val="F2CEE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4" name="TextBox 43">
            <a:extLst>
              <a:ext uri="{FF2B5EF4-FFF2-40B4-BE49-F238E27FC236}">
                <a16:creationId xmlns:a16="http://schemas.microsoft.com/office/drawing/2014/main" id="{E642D10B-7EA7-4EA6-A227-637B771635A2}"/>
              </a:ext>
            </a:extLst>
          </p:cNvPr>
          <p:cNvSpPr txBox="1"/>
          <p:nvPr/>
        </p:nvSpPr>
        <p:spPr>
          <a:xfrm>
            <a:off x="6609747" y="5557355"/>
            <a:ext cx="183642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BP Type-A Port</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
        <p:nvSpPr>
          <p:cNvPr id="45" name="Rectangle 44">
            <a:extLst>
              <a:ext uri="{FF2B5EF4-FFF2-40B4-BE49-F238E27FC236}">
                <a16:creationId xmlns:a16="http://schemas.microsoft.com/office/drawing/2014/main" id="{C10656C6-506B-E8EC-9B75-8C62983FAB5B}"/>
              </a:ext>
            </a:extLst>
          </p:cNvPr>
          <p:cNvSpPr/>
          <p:nvPr/>
        </p:nvSpPr>
        <p:spPr>
          <a:xfrm>
            <a:off x="5940005" y="5858886"/>
            <a:ext cx="541150" cy="167640"/>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TextBox 45">
            <a:extLst>
              <a:ext uri="{FF2B5EF4-FFF2-40B4-BE49-F238E27FC236}">
                <a16:creationId xmlns:a16="http://schemas.microsoft.com/office/drawing/2014/main" id="{B7AB3F69-E5DF-F5BC-7D09-B248A969C235}"/>
              </a:ext>
            </a:extLst>
          </p:cNvPr>
          <p:cNvSpPr txBox="1"/>
          <p:nvPr/>
        </p:nvSpPr>
        <p:spPr>
          <a:xfrm>
            <a:off x="6609747" y="5843900"/>
            <a:ext cx="183642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1"/>
                </a:solidFill>
                <a:effectLst/>
                <a:uFillTx/>
                <a:latin typeface="+mn-lt"/>
                <a:ea typeface="+mn-ea"/>
                <a:cs typeface="+mn-cs"/>
                <a:sym typeface="Helvetica Neue"/>
              </a:rPr>
              <a:t>Vertical Type-A Port</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
        <p:nvSpPr>
          <p:cNvPr id="47" name="Rectangle 46">
            <a:extLst>
              <a:ext uri="{FF2B5EF4-FFF2-40B4-BE49-F238E27FC236}">
                <a16:creationId xmlns:a16="http://schemas.microsoft.com/office/drawing/2014/main" id="{C57702C3-D2FB-7CBB-E724-7C377CBCC4B8}"/>
              </a:ext>
            </a:extLst>
          </p:cNvPr>
          <p:cNvSpPr/>
          <p:nvPr/>
        </p:nvSpPr>
        <p:spPr>
          <a:xfrm>
            <a:off x="818079" y="6160363"/>
            <a:ext cx="541150" cy="167640"/>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TextBox 47">
            <a:extLst>
              <a:ext uri="{FF2B5EF4-FFF2-40B4-BE49-F238E27FC236}">
                <a16:creationId xmlns:a16="http://schemas.microsoft.com/office/drawing/2014/main" id="{523656AD-5818-7F05-821B-4C5C8B493360}"/>
              </a:ext>
            </a:extLst>
          </p:cNvPr>
          <p:cNvSpPr txBox="1"/>
          <p:nvPr/>
        </p:nvSpPr>
        <p:spPr>
          <a:xfrm>
            <a:off x="1452608" y="6151850"/>
            <a:ext cx="183642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1200" b="0" i="0" u="none" strike="noStrike" cap="none" spc="0" normalizeH="0" baseline="0">
                <a:ln>
                  <a:noFill/>
                </a:ln>
                <a:solidFill>
                  <a:schemeClr val="tx1"/>
                </a:solidFill>
                <a:effectLst/>
                <a:uFillTx/>
                <a:latin typeface="+mn-lt"/>
                <a:ea typeface="+mn-ea"/>
                <a:cs typeface="+mn-cs"/>
                <a:sym typeface="Helvetica Neue"/>
              </a:rPr>
              <a:t>FP</a:t>
            </a:r>
            <a:r>
              <a:rPr kumimoji="0" lang="zh-TW" altLang="en-US" sz="1200" b="0" i="0" u="none" strike="noStrike" cap="none" spc="0" normalizeH="0" baseline="0">
                <a:ln>
                  <a:noFill/>
                </a:ln>
                <a:solidFill>
                  <a:schemeClr val="tx1"/>
                </a:solidFill>
                <a:effectLst/>
                <a:uFillTx/>
                <a:latin typeface="+mn-lt"/>
                <a:ea typeface="+mn-ea"/>
                <a:cs typeface="+mn-cs"/>
                <a:sym typeface="Helvetica Neue"/>
              </a:rPr>
              <a:t> </a:t>
            </a:r>
            <a:r>
              <a:rPr kumimoji="0" lang="en-US" altLang="zh-TW" sz="1200" b="0" i="0" u="none" strike="noStrike" cap="none" spc="0" normalizeH="0" baseline="0">
                <a:ln>
                  <a:noFill/>
                </a:ln>
                <a:solidFill>
                  <a:schemeClr val="tx1"/>
                </a:solidFill>
                <a:effectLst/>
                <a:uFillTx/>
                <a:latin typeface="+mn-lt"/>
                <a:ea typeface="+mn-ea"/>
                <a:cs typeface="+mn-cs"/>
                <a:sym typeface="Helvetica Neue"/>
              </a:rPr>
              <a:t>USB2</a:t>
            </a:r>
            <a:r>
              <a:rPr kumimoji="0" lang="zh-TW" altLang="en-US" sz="1200" b="0" i="0" u="none" strike="noStrike" cap="none" spc="0" normalizeH="0" baseline="0">
                <a:ln>
                  <a:noFill/>
                </a:ln>
                <a:solidFill>
                  <a:schemeClr val="tx1"/>
                </a:solidFill>
                <a:effectLst/>
                <a:uFillTx/>
                <a:latin typeface="+mn-lt"/>
                <a:ea typeface="+mn-ea"/>
                <a:cs typeface="+mn-cs"/>
                <a:sym typeface="Helvetica Neue"/>
              </a:rPr>
              <a:t> </a:t>
            </a:r>
            <a:r>
              <a:rPr kumimoji="0" lang="en-US" altLang="zh-TW" sz="1200" b="0" i="0" u="none" strike="noStrike" cap="none" spc="0" normalizeH="0" baseline="0">
                <a:ln>
                  <a:noFill/>
                </a:ln>
                <a:solidFill>
                  <a:schemeClr val="tx1"/>
                </a:solidFill>
                <a:effectLst/>
                <a:uFillTx/>
                <a:latin typeface="+mn-lt"/>
                <a:ea typeface="+mn-ea"/>
                <a:cs typeface="+mn-cs"/>
                <a:sym typeface="Helvetica Neue"/>
              </a:rPr>
              <a:t>HDR</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
        <p:nvSpPr>
          <p:cNvPr id="49" name="Rectangle 48">
            <a:extLst>
              <a:ext uri="{FF2B5EF4-FFF2-40B4-BE49-F238E27FC236}">
                <a16:creationId xmlns:a16="http://schemas.microsoft.com/office/drawing/2014/main" id="{BD722C55-A4FB-A60B-8EC8-3B53F594EA12}"/>
              </a:ext>
            </a:extLst>
          </p:cNvPr>
          <p:cNvSpPr/>
          <p:nvPr/>
        </p:nvSpPr>
        <p:spPr>
          <a:xfrm>
            <a:off x="5958232" y="6181207"/>
            <a:ext cx="541150" cy="167640"/>
          </a:xfrm>
          <a:prstGeom prst="rect">
            <a:avLst/>
          </a:prstGeom>
          <a:solidFill>
            <a:srgbClr val="00C7F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TextBox 49">
            <a:extLst>
              <a:ext uri="{FF2B5EF4-FFF2-40B4-BE49-F238E27FC236}">
                <a16:creationId xmlns:a16="http://schemas.microsoft.com/office/drawing/2014/main" id="{8D8CFE1C-F798-F3BD-C1D3-A81075A1EED0}"/>
              </a:ext>
            </a:extLst>
          </p:cNvPr>
          <p:cNvSpPr txBox="1"/>
          <p:nvPr/>
        </p:nvSpPr>
        <p:spPr>
          <a:xfrm>
            <a:off x="6609747" y="6181207"/>
            <a:ext cx="1836420"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1200" b="0" i="0" u="none" strike="noStrike" cap="none" spc="0" normalizeH="0" baseline="0">
                <a:ln>
                  <a:noFill/>
                </a:ln>
                <a:solidFill>
                  <a:schemeClr val="tx1"/>
                </a:solidFill>
                <a:effectLst/>
                <a:uFillTx/>
                <a:latin typeface="+mn-lt"/>
                <a:ea typeface="+mn-ea"/>
                <a:cs typeface="+mn-cs"/>
                <a:sym typeface="Helvetica Neue"/>
              </a:rPr>
              <a:t>M.2</a:t>
            </a:r>
            <a:r>
              <a:rPr kumimoji="0" lang="zh-TW" altLang="en-US" sz="1200" b="0" i="0" u="none" strike="noStrike" cap="none" spc="0" normalizeH="0" baseline="0">
                <a:ln>
                  <a:noFill/>
                </a:ln>
                <a:solidFill>
                  <a:schemeClr val="tx1"/>
                </a:solidFill>
                <a:effectLst/>
                <a:uFillTx/>
                <a:latin typeface="+mn-lt"/>
                <a:ea typeface="+mn-ea"/>
                <a:cs typeface="+mn-cs"/>
                <a:sym typeface="Helvetica Neue"/>
              </a:rPr>
              <a:t> </a:t>
            </a:r>
            <a:r>
              <a:rPr kumimoji="0" lang="en-US" altLang="zh-TW" sz="1200" b="0" i="0" u="none" strike="noStrike" cap="none" spc="0" normalizeH="0" baseline="0">
                <a:ln>
                  <a:noFill/>
                </a:ln>
                <a:solidFill>
                  <a:schemeClr val="tx1"/>
                </a:solidFill>
                <a:effectLst/>
                <a:uFillTx/>
                <a:latin typeface="+mn-lt"/>
                <a:ea typeface="+mn-ea"/>
                <a:cs typeface="+mn-cs"/>
                <a:sym typeface="Helvetica Neue"/>
              </a:rPr>
              <a:t>BT</a:t>
            </a:r>
            <a:endParaRPr kumimoji="0" lang="en-US" b="0" i="0" u="none" strike="noStrike" cap="none" spc="0" normalizeH="0" baseline="0">
              <a:ln>
                <a:noFill/>
              </a:ln>
              <a:solidFill>
                <a:schemeClr val="tx2"/>
              </a:solidFill>
              <a:effectLst/>
              <a:uFillTx/>
              <a:latin typeface="+mn-lt"/>
              <a:ea typeface="+mn-ea"/>
              <a:cs typeface="+mn-cs"/>
              <a:sym typeface="Helvetica Neue"/>
            </a:endParaRPr>
          </a:p>
        </p:txBody>
      </p:sp>
      <p:sp>
        <p:nvSpPr>
          <p:cNvPr id="52" name="Rectangle 51">
            <a:extLst>
              <a:ext uri="{FF2B5EF4-FFF2-40B4-BE49-F238E27FC236}">
                <a16:creationId xmlns:a16="http://schemas.microsoft.com/office/drawing/2014/main" id="{4AC6F253-0536-D7B3-6922-2FEFA5979A72}"/>
              </a:ext>
            </a:extLst>
          </p:cNvPr>
          <p:cNvSpPr/>
          <p:nvPr/>
        </p:nvSpPr>
        <p:spPr>
          <a:xfrm>
            <a:off x="3288112" y="6181207"/>
            <a:ext cx="541150" cy="167640"/>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TextBox 52">
            <a:extLst>
              <a:ext uri="{FF2B5EF4-FFF2-40B4-BE49-F238E27FC236}">
                <a16:creationId xmlns:a16="http://schemas.microsoft.com/office/drawing/2014/main" id="{D719BC48-AFFA-293F-D46F-1EBD6010F043}"/>
              </a:ext>
            </a:extLst>
          </p:cNvPr>
          <p:cNvSpPr txBox="1"/>
          <p:nvPr/>
        </p:nvSpPr>
        <p:spPr>
          <a:xfrm>
            <a:off x="3886999" y="6039382"/>
            <a:ext cx="21292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altLang="zh-TW" sz="1200" b="0" i="0" u="none" strike="noStrike" cap="none" spc="0" normalizeH="0" baseline="0">
                <a:ln>
                  <a:noFill/>
                </a:ln>
                <a:solidFill>
                  <a:schemeClr val="tx1"/>
                </a:solidFill>
                <a:effectLst/>
                <a:uFillTx/>
                <a:latin typeface="+mn-lt"/>
                <a:ea typeface="+mn-ea"/>
                <a:cs typeface="+mn-cs"/>
                <a:sym typeface="Helvetica Neue"/>
              </a:rPr>
              <a:t>Vertical</a:t>
            </a:r>
            <a:r>
              <a:rPr kumimoji="0" lang="en-US" sz="1200" b="0" i="0" u="none" strike="noStrike" cap="none" spc="0" normalizeH="0" baseline="0">
                <a:ln>
                  <a:noFill/>
                </a:ln>
                <a:solidFill>
                  <a:schemeClr val="tx1"/>
                </a:solidFill>
                <a:effectLst/>
                <a:uFillTx/>
                <a:latin typeface="+mn-lt"/>
                <a:ea typeface="+mn-ea"/>
                <a:cs typeface="+mn-cs"/>
                <a:sym typeface="Helvetica Neue"/>
              </a:rPr>
              <a:t> PD-less Type-C Port</a:t>
            </a:r>
            <a:r>
              <a:rPr kumimoji="0" lang="en-US" b="0" i="0" u="none" strike="noStrike" cap="none" spc="0" normalizeH="0" baseline="0">
                <a:ln>
                  <a:noFill/>
                </a:ln>
                <a:solidFill>
                  <a:schemeClr val="tx2"/>
                </a:solidFill>
                <a:effectLst/>
                <a:uFillTx/>
                <a:latin typeface="+mn-lt"/>
                <a:ea typeface="+mn-ea"/>
                <a:cs typeface="+mn-cs"/>
                <a:sym typeface="Helvetica Neue"/>
              </a:rPr>
              <a:t> </a:t>
            </a:r>
          </a:p>
        </p:txBody>
      </p:sp>
    </p:spTree>
    <p:extLst>
      <p:ext uri="{BB962C8B-B14F-4D97-AF65-F5344CB8AC3E}">
        <p14:creationId xmlns:p14="http://schemas.microsoft.com/office/powerpoint/2010/main" val="4118327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2549A-11D0-46C6-ABA9-758FC9AF9B33}"/>
              </a:ext>
            </a:extLst>
          </p:cNvPr>
          <p:cNvSpPr txBox="1">
            <a:spLocks/>
          </p:cNvSpPr>
          <p:nvPr/>
        </p:nvSpPr>
        <p:spPr>
          <a:xfrm>
            <a:off x="216141" y="6409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NVL-S RVP – PCD-S PCIe/DMI Mapping</a:t>
            </a:r>
          </a:p>
        </p:txBody>
      </p:sp>
      <p:graphicFrame>
        <p:nvGraphicFramePr>
          <p:cNvPr id="4" name="Table 3">
            <a:extLst>
              <a:ext uri="{FF2B5EF4-FFF2-40B4-BE49-F238E27FC236}">
                <a16:creationId xmlns:a16="http://schemas.microsoft.com/office/drawing/2014/main" id="{1C12B1A3-0849-313A-639B-C7D3C3FB421B}"/>
              </a:ext>
            </a:extLst>
          </p:cNvPr>
          <p:cNvGraphicFramePr>
            <a:graphicFrameLocks noGrp="1"/>
          </p:cNvGraphicFramePr>
          <p:nvPr>
            <p:extLst>
              <p:ext uri="{D42A27DB-BD31-4B8C-83A1-F6EECF244321}">
                <p14:modId xmlns:p14="http://schemas.microsoft.com/office/powerpoint/2010/main" val="4290751968"/>
              </p:ext>
            </p:extLst>
          </p:nvPr>
        </p:nvGraphicFramePr>
        <p:xfrm>
          <a:off x="300714" y="1091325"/>
          <a:ext cx="11059721" cy="4572000"/>
        </p:xfrm>
        <a:graphic>
          <a:graphicData uri="http://schemas.openxmlformats.org/drawingml/2006/table">
            <a:tbl>
              <a:tblPr/>
              <a:tblGrid>
                <a:gridCol w="674288">
                  <a:extLst>
                    <a:ext uri="{9D8B030D-6E8A-4147-A177-3AD203B41FA5}">
                      <a16:colId xmlns:a16="http://schemas.microsoft.com/office/drawing/2014/main" val="1416775489"/>
                    </a:ext>
                  </a:extLst>
                </a:gridCol>
                <a:gridCol w="1737856">
                  <a:extLst>
                    <a:ext uri="{9D8B030D-6E8A-4147-A177-3AD203B41FA5}">
                      <a16:colId xmlns:a16="http://schemas.microsoft.com/office/drawing/2014/main" val="582456657"/>
                    </a:ext>
                  </a:extLst>
                </a:gridCol>
                <a:gridCol w="1723955">
                  <a:extLst>
                    <a:ext uri="{9D8B030D-6E8A-4147-A177-3AD203B41FA5}">
                      <a16:colId xmlns:a16="http://schemas.microsoft.com/office/drawing/2014/main" val="247794328"/>
                    </a:ext>
                  </a:extLst>
                </a:gridCol>
                <a:gridCol w="1737856">
                  <a:extLst>
                    <a:ext uri="{9D8B030D-6E8A-4147-A177-3AD203B41FA5}">
                      <a16:colId xmlns:a16="http://schemas.microsoft.com/office/drawing/2014/main" val="3468522068"/>
                    </a:ext>
                  </a:extLst>
                </a:gridCol>
                <a:gridCol w="1737856">
                  <a:extLst>
                    <a:ext uri="{9D8B030D-6E8A-4147-A177-3AD203B41FA5}">
                      <a16:colId xmlns:a16="http://schemas.microsoft.com/office/drawing/2014/main" val="2218902213"/>
                    </a:ext>
                  </a:extLst>
                </a:gridCol>
                <a:gridCol w="1723955">
                  <a:extLst>
                    <a:ext uri="{9D8B030D-6E8A-4147-A177-3AD203B41FA5}">
                      <a16:colId xmlns:a16="http://schemas.microsoft.com/office/drawing/2014/main" val="3737544107"/>
                    </a:ext>
                  </a:extLst>
                </a:gridCol>
                <a:gridCol w="1723955">
                  <a:extLst>
                    <a:ext uri="{9D8B030D-6E8A-4147-A177-3AD203B41FA5}">
                      <a16:colId xmlns:a16="http://schemas.microsoft.com/office/drawing/2014/main" val="1946883806"/>
                    </a:ext>
                  </a:extLst>
                </a:gridCol>
              </a:tblGrid>
              <a:tr h="239803">
                <a:tc>
                  <a:txBody>
                    <a:bodyPr/>
                    <a:lstStyle/>
                    <a:p>
                      <a:pPr algn="ctr"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S011 / S012 / S021 / S022</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UDIMM 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S031 </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UDIMM 2DPC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S041 </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SODIMM 1DPC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S051 </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UDIMM 1DPC OC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S061 </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UDIMM 1DPC HSIO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207310723"/>
                  </a:ext>
                </a:extLst>
              </a:tr>
              <a:tr h="94468">
                <a:tc rowSpan="8">
                  <a:txBody>
                    <a:bodyPr/>
                    <a:lstStyle/>
                    <a:p>
                      <a:pPr algn="ctr"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PXPA (P1) Gen5</a:t>
                      </a:r>
                      <a:b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x8 / x4+x4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A0 / Lane1</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*Boot SSD with I3C</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*Boot SSD with I3C</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8">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#1</a:t>
                      </a:r>
                      <a:b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nl-NL"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(x4 PCIe Gen5)</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*Boot SSD with I3C</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8">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#1</a:t>
                      </a:r>
                    </a:p>
                    <a:p>
                      <a:pPr marL="0" marR="0" lvl="0" indent="0" algn="ctr" defTabSz="609600" eaLnBrk="1" fontAlgn="ctr" latinLnBrk="0" hangingPunct="1">
                        <a:lnSpc>
                          <a:spcPct val="100000"/>
                        </a:lnSpc>
                        <a:spcBef>
                          <a:spcPts val="0"/>
                        </a:spcBef>
                        <a:spcAft>
                          <a:spcPts val="0"/>
                        </a:spcAft>
                        <a:buClrTx/>
                        <a:buSzTx/>
                        <a:buFontTx/>
                        <a:buNone/>
                        <a:tabLst/>
                        <a:defRPr/>
                      </a:pP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3430242010"/>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A1 / Lane2</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38321888"/>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A2 / Lane3</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54173549"/>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A3 / Lane4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44175010"/>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A4 / Lane5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da-DK"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#2</a:t>
                      </a:r>
                      <a:br>
                        <a:rPr lang="da-DK"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da-DK"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da-DK"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vMerge="1">
                  <a:txBody>
                    <a:bodyPr/>
                    <a:lstStyle/>
                    <a:p>
                      <a:endParaRPr lang="en-US"/>
                    </a:p>
                  </a:txBody>
                  <a:tcPr/>
                </a:tc>
                <a:tc rowSpan="4">
                  <a:txBody>
                    <a:bodyPr/>
                    <a:lstStyle/>
                    <a:p>
                      <a:pPr algn="ctr" fontAlgn="ctr"/>
                      <a:r>
                        <a:rPr lang="da-DK"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#2</a:t>
                      </a:r>
                      <a:br>
                        <a:rPr lang="da-DK"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da-DK"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da-DK"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vMerge="1">
                  <a:txBody>
                    <a:bodyPr/>
                    <a:lstStyle/>
                    <a:p>
                      <a:endParaRPr lang="en-US"/>
                    </a:p>
                  </a:txBody>
                  <a:tcPr/>
                </a:tc>
                <a:extLst>
                  <a:ext uri="{0D108BD9-81ED-4DB2-BD59-A6C34878D82A}">
                    <a16:rowId xmlns:a16="http://schemas.microsoft.com/office/drawing/2014/main" val="2345819599"/>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A5 / Lane6</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90951326"/>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A6 / Lane7</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11333375"/>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A7 / Lane8</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49471238"/>
                  </a:ext>
                </a:extLst>
              </a:tr>
              <a:tr h="94468">
                <a:tc rowSpan="16">
                  <a:txBody>
                    <a:bodyPr/>
                    <a:lstStyle/>
                    <a:p>
                      <a:pPr algn="ctr" fontAlgn="ct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PXPB (P2.0 / P2.1) Gen5</a:t>
                      </a:r>
                      <a:b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x16 / x8+x8 / </a:t>
                      </a:r>
                      <a:b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x4+x4+x4+x4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8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B0 / Lane9</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16">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x16 PCIe Gen5 CEM Slot #1</a:t>
                      </a:r>
                      <a:b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nl-NL"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8">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#1</a:t>
                      </a:r>
                      <a:b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nl-NL"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8">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#2</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w/ Hotplug detect</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C00FF"/>
                          </a:solidFill>
                          <a:effectLst/>
                          <a:latin typeface="Calibri" panose="020F0502020204030204" pitchFamily="34" charset="0"/>
                          <a:ea typeface="Calibri" panose="020F0502020204030204" pitchFamily="34" charset="0"/>
                          <a:cs typeface="Calibri" panose="020F0502020204030204" pitchFamily="34" charset="0"/>
                        </a:rPr>
                        <a:t>* Riser card for x16 PCIe Test</a:t>
                      </a:r>
                      <a:endPar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16">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x16 PCIe Gen5 CEM Slot #1 (PCD-S)</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p>
                    <a:p>
                      <a:pPr algn="ctr" fontAlgn="ct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(MCIO 4x4 Sideband)</a:t>
                      </a:r>
                      <a:endPar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#2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582486313"/>
                  </a:ext>
                </a:extLst>
              </a:tr>
              <a:tr h="94468">
                <a:tc vMerge="1">
                  <a:txBody>
                    <a:bodyPr/>
                    <a:lstStyle/>
                    <a:p>
                      <a:endParaRPr lang="en-US"/>
                    </a:p>
                  </a:txBody>
                  <a:tcPr/>
                </a:tc>
                <a:tc>
                  <a:txBody>
                    <a:bodyPr/>
                    <a:lstStyle/>
                    <a:p>
                      <a:pPr algn="l" fontAlgn="ctr"/>
                      <a:r>
                        <a:rPr lang="en-US" sz="8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B1 / Lane10</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27527056"/>
                  </a:ext>
                </a:extLst>
              </a:tr>
              <a:tr h="94468">
                <a:tc vMerge="1">
                  <a:txBody>
                    <a:bodyPr/>
                    <a:lstStyle/>
                    <a:p>
                      <a:endParaRPr lang="en-US"/>
                    </a:p>
                  </a:txBody>
                  <a:tcPr/>
                </a:tc>
                <a:tc>
                  <a:txBody>
                    <a:bodyPr/>
                    <a:lstStyle/>
                    <a:p>
                      <a:pPr algn="l" fontAlgn="ctr"/>
                      <a:r>
                        <a:rPr lang="en-US" sz="8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B2 / Lane11</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42920606"/>
                  </a:ext>
                </a:extLst>
              </a:tr>
              <a:tr h="94468">
                <a:tc vMerge="1">
                  <a:txBody>
                    <a:bodyPr/>
                    <a:lstStyle/>
                    <a:p>
                      <a:endParaRPr lang="en-US"/>
                    </a:p>
                  </a:txBody>
                  <a:tcPr/>
                </a:tc>
                <a:tc>
                  <a:txBody>
                    <a:bodyPr/>
                    <a:lstStyle/>
                    <a:p>
                      <a:pPr algn="l" fontAlgn="ctr"/>
                      <a:r>
                        <a:rPr lang="en-US" sz="8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B3 / Lane12</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26890112"/>
                  </a:ext>
                </a:extLst>
              </a:tr>
              <a:tr h="94468">
                <a:tc vMerge="1">
                  <a:txBody>
                    <a:bodyPr/>
                    <a:lstStyle/>
                    <a:p>
                      <a:endParaRPr lang="en-US"/>
                    </a:p>
                  </a:txBody>
                  <a:tcPr/>
                </a:tc>
                <a:tc>
                  <a:txBody>
                    <a:bodyPr/>
                    <a:lstStyle/>
                    <a:p>
                      <a:pPr algn="l" fontAlgn="ctr"/>
                      <a:r>
                        <a:rPr lang="en-US" sz="8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B4 / Lane13</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4">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#3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75819350"/>
                  </a:ext>
                </a:extLst>
              </a:tr>
              <a:tr h="94468">
                <a:tc vMerge="1">
                  <a:txBody>
                    <a:bodyPr/>
                    <a:lstStyle/>
                    <a:p>
                      <a:endParaRPr lang="en-US"/>
                    </a:p>
                  </a:txBody>
                  <a:tcPr/>
                </a:tc>
                <a:tc>
                  <a:txBody>
                    <a:bodyPr/>
                    <a:lstStyle/>
                    <a:p>
                      <a:pPr algn="l" fontAlgn="ctr"/>
                      <a:r>
                        <a:rPr lang="en-US" sz="8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B5 / Lane14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08938213"/>
                  </a:ext>
                </a:extLst>
              </a:tr>
              <a:tr h="94468">
                <a:tc vMerge="1">
                  <a:txBody>
                    <a:bodyPr/>
                    <a:lstStyle/>
                    <a:p>
                      <a:endParaRPr lang="en-US"/>
                    </a:p>
                  </a:txBody>
                  <a:tcPr/>
                </a:tc>
                <a:tc>
                  <a:txBody>
                    <a:bodyPr/>
                    <a:lstStyle/>
                    <a:p>
                      <a:pPr algn="l" fontAlgn="ctr"/>
                      <a:r>
                        <a:rPr lang="en-US" sz="8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B6 / Lane15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92845803"/>
                  </a:ext>
                </a:extLst>
              </a:tr>
              <a:tr h="94468">
                <a:tc vMerge="1">
                  <a:txBody>
                    <a:bodyPr/>
                    <a:lstStyle/>
                    <a:p>
                      <a:endParaRPr lang="en-US"/>
                    </a:p>
                  </a:txBody>
                  <a:tcPr/>
                </a:tc>
                <a:tc>
                  <a:txBody>
                    <a:bodyPr/>
                    <a:lstStyle/>
                    <a:p>
                      <a:pPr algn="l" fontAlgn="ctr"/>
                      <a:r>
                        <a:rPr lang="en-US" sz="8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PCIe Gen5 B7 / Lane16</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98964899"/>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B8 / Lane17</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rowSpan="8">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x8 PCIe Gen5 CEM Slot #2</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C00FF"/>
                          </a:solidFill>
                          <a:effectLst/>
                          <a:latin typeface="Calibri" panose="020F0502020204030204" pitchFamily="34" charset="0"/>
                          <a:ea typeface="Calibri" panose="020F0502020204030204" pitchFamily="34" charset="0"/>
                          <a:cs typeface="Calibri" panose="020F0502020204030204" pitchFamily="34" charset="0"/>
                        </a:rPr>
                        <a:t>* Riser card for x16 PCIe Test</a:t>
                      </a:r>
                      <a:endPar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*Boot SSD with I3C</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vMerge="1">
                  <a:txBody>
                    <a:bodyPr/>
                    <a:lstStyle/>
                    <a:p>
                      <a:endParaRPr lang="en-US"/>
                    </a:p>
                  </a:txBody>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#1</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*Boot SSD with I3C</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75709711"/>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B9 / Lane18</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09038503"/>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B10 / Lane19</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089955401"/>
                  </a:ext>
                </a:extLst>
              </a:tr>
              <a:tr h="98101">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B11 / Lane20</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5892618"/>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B12 / Lane21</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#3 </a:t>
                      </a:r>
                    </a:p>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(PCD-S)</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806000"/>
                          </a:solidFill>
                          <a:effectLst/>
                          <a:latin typeface="Calibri" panose="020F0502020204030204" pitchFamily="34" charset="0"/>
                          <a:ea typeface="Calibri" panose="020F0502020204030204" pitchFamily="34" charset="0"/>
                          <a:cs typeface="Calibri" panose="020F0502020204030204" pitchFamily="34" charset="0"/>
                        </a:rPr>
                        <a:t>* Operating at Gen4 to support </a:t>
                      </a:r>
                      <a:r>
                        <a:rPr lang="en-US" sz="1000" b="1" i="0" u="none" strike="noStrike">
                          <a:solidFill>
                            <a:srgbClr val="806000"/>
                          </a:solidFill>
                          <a:effectLst/>
                          <a:latin typeface="Calibri" panose="020F0502020204030204" pitchFamily="34" charset="0"/>
                          <a:ea typeface="Calibri" panose="020F0502020204030204" pitchFamily="34" charset="0"/>
                          <a:cs typeface="Calibri" panose="020F0502020204030204" pitchFamily="34" charset="0"/>
                        </a:rPr>
                        <a:t>Barlow Ridge AIC (dTBT) </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C00FF"/>
                          </a:solidFill>
                          <a:effectLst/>
                          <a:latin typeface="Calibri" panose="020F0502020204030204" pitchFamily="34" charset="0"/>
                          <a:ea typeface="Calibri" panose="020F0502020204030204" pitchFamily="34" charset="0"/>
                          <a:cs typeface="Calibri" panose="020F0502020204030204" pitchFamily="34" charset="0"/>
                        </a:rPr>
                        <a:t>* Riser card for x16 PCIe Test</a:t>
                      </a:r>
                      <a:endPar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vMerge="1">
                  <a:txBody>
                    <a:bodyPr/>
                    <a:lstStyle/>
                    <a:p>
                      <a:endParaRPr lang="en-US"/>
                    </a:p>
                  </a:txBody>
                  <a:tcPr/>
                </a:tc>
                <a:tc rowSpan="4">
                  <a:txBody>
                    <a:bodyPr/>
                    <a:lstStyle/>
                    <a:p>
                      <a:pPr algn="ctr" fontAlgn="ctr"/>
                      <a:r>
                        <a:rPr lang="da-DK"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#2</a:t>
                      </a:r>
                      <a:br>
                        <a:rPr lang="da-DK"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da-DK"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da-DK"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1961839123"/>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B13 / Lane22</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42365420"/>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B14 / Lane23</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02382914"/>
                  </a:ext>
                </a:extLst>
              </a:tr>
              <a:tr h="167135">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B15 / Lane24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27927446"/>
                  </a:ext>
                </a:extLst>
              </a:tr>
              <a:tr h="94468">
                <a:tc rowSpan="7">
                  <a:txBody>
                    <a:bodyPr/>
                    <a:lstStyle/>
                    <a:p>
                      <a:pPr algn="ctr"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SRC clocks &amp; CLKREQs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SRC &amp; CLKREQ #0 (GPP_SB_14)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#2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232318911"/>
                  </a:ext>
                </a:extLst>
              </a:tr>
              <a:tr h="98101">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SRC &amp; CLKREQ #1 (GPP_SD_6)</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SB 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970191700"/>
                  </a:ext>
                </a:extLst>
              </a:tr>
              <a:tr h="98101">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SRC &amp; CLKREQ #2 (GPP_SD_7)</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SB P#2)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131016749"/>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SRC &amp; CLKREQ #3 (GPP_SD_12)</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SB P#3)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3808004973"/>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SRC &amp; CLKREQ #4 (GPP_SB_8)</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nl-NL"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#1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169858622"/>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SRC &amp; CLKREQ #5 (GPP_SB_9)</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DMI interposer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3336882075"/>
                  </a:ext>
                </a:extLst>
              </a:tr>
              <a:tr h="94468">
                <a:tc vMerge="1">
                  <a:txBody>
                    <a:bodyPr/>
                    <a:lstStyle/>
                    <a:p>
                      <a:endParaRPr lang="en-US"/>
                    </a:p>
                  </a:txBody>
                  <a:tcPr/>
                </a:tc>
                <a:tc>
                  <a:txBody>
                    <a:bodyPr/>
                    <a:lstStyle/>
                    <a:p>
                      <a:pPr algn="l" fontAlgn="ctr"/>
                      <a:r>
                        <a:rPr lang="en-US" sz="800" b="1" i="0" u="none" strike="noStrike">
                          <a:solidFill>
                            <a:srgbClr val="FFFF00"/>
                          </a:solidFill>
                          <a:effectLst/>
                          <a:latin typeface="Calibri" panose="020F0502020204030204" pitchFamily="34" charset="0"/>
                          <a:ea typeface="Calibri" panose="020F0502020204030204" pitchFamily="34" charset="0"/>
                          <a:cs typeface="Calibri" panose="020F0502020204030204" pitchFamily="34" charset="0"/>
                        </a:rPr>
                        <a:t>SRC &amp; CLKREQ #5 (GPP_SB_7)</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4123304724"/>
                  </a:ext>
                </a:extLst>
              </a:tr>
            </a:tbl>
          </a:graphicData>
        </a:graphic>
      </p:graphicFrame>
    </p:spTree>
    <p:extLst>
      <p:ext uri="{BB962C8B-B14F-4D97-AF65-F5344CB8AC3E}">
        <p14:creationId xmlns:p14="http://schemas.microsoft.com/office/powerpoint/2010/main" val="201367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2549A-11D0-46C6-ABA9-758FC9AF9B33}"/>
              </a:ext>
            </a:extLst>
          </p:cNvPr>
          <p:cNvSpPr txBox="1">
            <a:spLocks/>
          </p:cNvSpPr>
          <p:nvPr/>
        </p:nvSpPr>
        <p:spPr>
          <a:xfrm>
            <a:off x="391632" y="107863"/>
            <a:ext cx="11228868" cy="697111"/>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NVL-S RVP – PCH HSIO Mapping</a:t>
            </a:r>
          </a:p>
        </p:txBody>
      </p:sp>
      <p:graphicFrame>
        <p:nvGraphicFramePr>
          <p:cNvPr id="6" name="Table 5">
            <a:extLst>
              <a:ext uri="{FF2B5EF4-FFF2-40B4-BE49-F238E27FC236}">
                <a16:creationId xmlns:a16="http://schemas.microsoft.com/office/drawing/2014/main" id="{95E5C331-864C-7C29-BB42-24A3FD52AD2C}"/>
              </a:ext>
            </a:extLst>
          </p:cNvPr>
          <p:cNvGraphicFramePr>
            <a:graphicFrameLocks noGrp="1"/>
          </p:cNvGraphicFramePr>
          <p:nvPr>
            <p:extLst>
              <p:ext uri="{D42A27DB-BD31-4B8C-83A1-F6EECF244321}">
                <p14:modId xmlns:p14="http://schemas.microsoft.com/office/powerpoint/2010/main" val="2575093827"/>
              </p:ext>
            </p:extLst>
          </p:nvPr>
        </p:nvGraphicFramePr>
        <p:xfrm>
          <a:off x="391632" y="804974"/>
          <a:ext cx="10983564" cy="5615789"/>
        </p:xfrm>
        <a:graphic>
          <a:graphicData uri="http://schemas.openxmlformats.org/drawingml/2006/table">
            <a:tbl>
              <a:tblPr/>
              <a:tblGrid>
                <a:gridCol w="670488">
                  <a:extLst>
                    <a:ext uri="{9D8B030D-6E8A-4147-A177-3AD203B41FA5}">
                      <a16:colId xmlns:a16="http://schemas.microsoft.com/office/drawing/2014/main" val="1637988200"/>
                    </a:ext>
                  </a:extLst>
                </a:gridCol>
                <a:gridCol w="1714238">
                  <a:extLst>
                    <a:ext uri="{9D8B030D-6E8A-4147-A177-3AD203B41FA5}">
                      <a16:colId xmlns:a16="http://schemas.microsoft.com/office/drawing/2014/main" val="3219118133"/>
                    </a:ext>
                  </a:extLst>
                </a:gridCol>
                <a:gridCol w="1714238">
                  <a:extLst>
                    <a:ext uri="{9D8B030D-6E8A-4147-A177-3AD203B41FA5}">
                      <a16:colId xmlns:a16="http://schemas.microsoft.com/office/drawing/2014/main" val="4232166481"/>
                    </a:ext>
                  </a:extLst>
                </a:gridCol>
                <a:gridCol w="1728062">
                  <a:extLst>
                    <a:ext uri="{9D8B030D-6E8A-4147-A177-3AD203B41FA5}">
                      <a16:colId xmlns:a16="http://schemas.microsoft.com/office/drawing/2014/main" val="2090287095"/>
                    </a:ext>
                  </a:extLst>
                </a:gridCol>
                <a:gridCol w="1728062">
                  <a:extLst>
                    <a:ext uri="{9D8B030D-6E8A-4147-A177-3AD203B41FA5}">
                      <a16:colId xmlns:a16="http://schemas.microsoft.com/office/drawing/2014/main" val="2452631546"/>
                    </a:ext>
                  </a:extLst>
                </a:gridCol>
                <a:gridCol w="1714238">
                  <a:extLst>
                    <a:ext uri="{9D8B030D-6E8A-4147-A177-3AD203B41FA5}">
                      <a16:colId xmlns:a16="http://schemas.microsoft.com/office/drawing/2014/main" val="1863697235"/>
                    </a:ext>
                  </a:extLst>
                </a:gridCol>
                <a:gridCol w="1714238">
                  <a:extLst>
                    <a:ext uri="{9D8B030D-6E8A-4147-A177-3AD203B41FA5}">
                      <a16:colId xmlns:a16="http://schemas.microsoft.com/office/drawing/2014/main" val="249966795"/>
                    </a:ext>
                  </a:extLst>
                </a:gridCol>
              </a:tblGrid>
              <a:tr h="239803">
                <a:tc>
                  <a:txBody>
                    <a:bodyPr/>
                    <a:lstStyle/>
                    <a:p>
                      <a:pPr algn="ctr"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S-01x/S-02x</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UDIMM 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S031 </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UDIMM 2DPC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S041 </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SODIMM 1DPC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S051 </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UDIMM 1DPC OC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S061 </a:t>
                      </a:r>
                      <a:b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UDIMM 1DPC HSIO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177168796"/>
                  </a:ext>
                </a:extLst>
              </a:tr>
              <a:tr h="119901">
                <a:tc rowSpan="4">
                  <a:txBody>
                    <a:bodyPr/>
                    <a:lstStyle/>
                    <a:p>
                      <a:pPr algn="ctr"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PXPA (MP1) Gen4</a:t>
                      </a:r>
                      <a:b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x4 / x2+x2 / </a:t>
                      </a:r>
                      <a:b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x1+x1+x1+x1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A0</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x2 PCIe Gen4 CEM Slot #3 </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Discrete LAN AIC </a:t>
                      </a:r>
                      <a:endParaRPr lang="en-US" sz="1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Gen4 CEM Slot #2</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806000"/>
                          </a:solidFill>
                          <a:effectLst/>
                          <a:latin typeface="Calibri" panose="020F0502020204030204" pitchFamily="34" charset="0"/>
                          <a:ea typeface="Calibri" panose="020F0502020204030204" pitchFamily="34" charset="0"/>
                          <a:cs typeface="Calibri" panose="020F0502020204030204" pitchFamily="34" charset="0"/>
                        </a:rPr>
                        <a:t>* Barlow Ridge AIC (dTBT) </a:t>
                      </a:r>
                      <a:endParaRPr lang="en-US" sz="1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#4</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(Bottom side)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Gen4 CEM Slot #3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#1</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781040279"/>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A1</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14891266"/>
                  </a:ext>
                </a:extLst>
              </a:tr>
              <a:tr h="119901">
                <a:tc vMerge="1">
                  <a:txBody>
                    <a:bodyPr/>
                    <a:lstStyle/>
                    <a:p>
                      <a:endParaRPr lang="en-US"/>
                    </a:p>
                  </a:txBody>
                  <a:tcPr/>
                </a:tc>
                <a:tc>
                  <a:txBody>
                    <a:bodyPr/>
                    <a:lstStyle/>
                    <a:p>
                      <a:pPr algn="l" fontAlgn="ctr"/>
                      <a:r>
                        <a:rPr lang="es-E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A2 / GbE LAN</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Jacksonville 1GbE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81970117"/>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A3</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WiFi/BT Module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17178664"/>
                  </a:ext>
                </a:extLst>
              </a:tr>
              <a:tr h="159869">
                <a:tc rowSpan="4">
                  <a:txBody>
                    <a:bodyPr/>
                    <a:lstStyle/>
                    <a:p>
                      <a:pPr algn="ctr" fontAlgn="ct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PXPB (MP2) Gen4</a:t>
                      </a:r>
                      <a:b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x4 / x2+x2 / </a:t>
                      </a:r>
                      <a:b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x1+x1+x1+x1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B0_SATA0</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#4</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(Bottom side)</a:t>
                      </a:r>
                      <a:br>
                        <a:rPr lang="en-US" sz="1000" b="0"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(M.2 SATA SSD, </a:t>
                      </a:r>
                      <a:r>
                        <a:rPr lang="en-US" sz="1000" b="1"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SATA0</a:t>
                      </a:r>
                      <a:r>
                        <a:rPr lang="en-US" sz="1000" b="0"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2">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x2 PCIe Gen4 CEM Slot #3</a:t>
                      </a: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Discrete LAN AIC </a:t>
                      </a:r>
                      <a:endParaRPr lang="en-US" sz="1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Direct Connect (R-A)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t"/>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#1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#2</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en-US" sz="1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450927007"/>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B1_SATA1</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vMerge="1">
                  <a:txBody>
                    <a:bodyPr/>
                    <a:lstStyle/>
                    <a:p>
                      <a:endParaRPr lang="en-US"/>
                    </a:p>
                  </a:txBody>
                  <a:tcPr/>
                </a:tc>
                <a:extLst>
                  <a:ext uri="{0D108BD9-81ED-4DB2-BD59-A6C34878D82A}">
                    <a16:rowId xmlns:a16="http://schemas.microsoft.com/office/drawing/2014/main" val="2730967037"/>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B2_SATA2 / GbE LAN</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Jacksonville 1GbE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vMerge="1">
                  <a:txBody>
                    <a:bodyPr/>
                    <a:lstStyle/>
                    <a:p>
                      <a:endParaRPr lang="en-US"/>
                    </a:p>
                  </a:txBody>
                  <a:tcPr/>
                </a:tc>
                <a:extLst>
                  <a:ext uri="{0D108BD9-81ED-4DB2-BD59-A6C34878D82A}">
                    <a16:rowId xmlns:a16="http://schemas.microsoft.com/office/drawing/2014/main" val="2888562157"/>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B3_SATA3 </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WiFi/BT Module </a:t>
                      </a:r>
                    </a:p>
                    <a:p>
                      <a:pPr algn="ctr" fontAlgn="ct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(Std. Form-factor 2230)</a:t>
                      </a:r>
                      <a:endPar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1000" b="1" i="0" u="none" strike="noStrike">
                          <a:solidFill>
                            <a:srgbClr val="00B0F0"/>
                          </a:solidFill>
                          <a:effectLst/>
                          <a:latin typeface="Calibri" panose="020F0502020204030204" pitchFamily="34" charset="0"/>
                          <a:ea typeface="Calibri" panose="020F0502020204030204" pitchFamily="34" charset="0"/>
                          <a:cs typeface="Calibri" panose="020F0502020204030204" pitchFamily="34" charset="0"/>
                        </a:rPr>
                        <a:t>ZPODD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vMerge="1">
                  <a:txBody>
                    <a:bodyPr/>
                    <a:lstStyle/>
                    <a:p>
                      <a:endParaRPr lang="en-US"/>
                    </a:p>
                  </a:txBody>
                  <a:tcPr/>
                </a:tc>
                <a:extLst>
                  <a:ext uri="{0D108BD9-81ED-4DB2-BD59-A6C34878D82A}">
                    <a16:rowId xmlns:a16="http://schemas.microsoft.com/office/drawing/2014/main" val="4054515418"/>
                  </a:ext>
                </a:extLst>
              </a:tr>
              <a:tr h="119901">
                <a:tc rowSpan="4">
                  <a:txBody>
                    <a:bodyPr/>
                    <a:lstStyle/>
                    <a:p>
                      <a:pPr algn="ctr" fontAlgn="ct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PXPC (MP3) Gen4</a:t>
                      </a:r>
                      <a:b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x4 / x2+x2 / </a:t>
                      </a:r>
                      <a:b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x1+x1+x1+x1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C0_SATA4 </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Direct Connect (R-A)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rowSpan="2">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x2 PCIe Gen4 CEM Slot #2</a:t>
                      </a: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Discrete LAN AIC </a:t>
                      </a:r>
                      <a:endParaRPr lang="en-US" sz="1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#4</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(Bottom side)</a:t>
                      </a:r>
                      <a:br>
                        <a:rPr lang="en-US" sz="1000" b="0"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(M.2 SATA SSD, </a:t>
                      </a:r>
                      <a:r>
                        <a:rPr lang="en-US" sz="1000" b="1"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SATA4</a:t>
                      </a:r>
                      <a:r>
                        <a:rPr lang="en-US" sz="1000" b="0"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#3</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en-US" sz="1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992237827"/>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C1_SATA5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59978453"/>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C2_SATA6 / GbE LAN</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Jacksonville 1GbE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03320338"/>
                  </a:ext>
                </a:extLst>
              </a:tr>
              <a:tr h="178035">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Gen4 C3_SATA7 </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SATA Cable (Vertical)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WiFi/BT Module </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(Vertical M.2, PCIe Gen3)</a:t>
                      </a:r>
                      <a:endPar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57913933"/>
                  </a:ext>
                </a:extLst>
              </a:tr>
              <a:tr h="119901">
                <a:tc rowSpan="4">
                  <a:txBody>
                    <a:bodyPr/>
                    <a:lstStyle/>
                    <a:p>
                      <a:pPr algn="ctr"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PXPD (P2) Gen5</a:t>
                      </a:r>
                      <a:b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x4 / x2+x2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D0 </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a:t>
                      </a:r>
                      <a:r>
                        <a:rPr lang="en-US" sz="1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Gen5</a:t>
                      </a: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CEM Slot #2 </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w/ Hotplug detect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#4</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(Bottom side)</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#3</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(Top side) </a:t>
                      </a:r>
                    </a:p>
                    <a:p>
                      <a:pPr algn="ctr" fontAlgn="ct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#3</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(Top side) </a:t>
                      </a:r>
                    </a:p>
                    <a:p>
                      <a:pPr algn="ctr" fontAlgn="ct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834981819"/>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D1</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51608795"/>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D2</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33366684"/>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D3</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19537"/>
                  </a:ext>
                </a:extLst>
              </a:tr>
              <a:tr h="119901">
                <a:tc rowSpan="4">
                  <a:txBody>
                    <a:bodyPr/>
                    <a:lstStyle/>
                    <a:p>
                      <a:pPr algn="ctr"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PXPE (P1) Gen5</a:t>
                      </a:r>
                      <a:b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x4 / x2+x2 / </a:t>
                      </a:r>
                      <a:b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x1+x1+x1+x1</a:t>
                      </a:r>
                      <a:b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en-US" sz="800" b="1" i="0" u="none" strike="noStrike">
                          <a:solidFill>
                            <a:schemeClr val="bg1"/>
                          </a:solidFill>
                          <a:effectLst/>
                          <a:latin typeface="Calibri" panose="020F0502020204030204" pitchFamily="34" charset="0"/>
                          <a:ea typeface="Calibri" panose="020F0502020204030204" pitchFamily="34" charset="0"/>
                          <a:cs typeface="Calibri" panose="020F0502020204030204" pitchFamily="34" charset="0"/>
                        </a:rPr>
                        <a:t>NVL PCH Gen4 capable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E0 -&gt; Fused to Gen4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#3</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(Top side)</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#3</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(Top side)</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CEM Slot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2">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x2 PCIe CEM Slot #2</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*Discrete LAN AIC </a:t>
                      </a:r>
                      <a:endParaRPr lang="en-US" sz="1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3375380796"/>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E1 -&gt; Fused to Gen4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00851107"/>
                  </a:ext>
                </a:extLst>
              </a:tr>
              <a:tr h="112635">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E2 -&gt; Fused to Gen4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i="0" u="none" strike="noStrike">
                          <a:solidFill>
                            <a:srgbClr val="002060"/>
                          </a:solidFill>
                          <a:effectLst/>
                          <a:latin typeface="Calibri" panose="020F0502020204030204" pitchFamily="34" charset="0"/>
                          <a:ea typeface="Calibri" panose="020F0502020204030204" pitchFamily="34" charset="0"/>
                          <a:cs typeface="Calibri" panose="020F0502020204030204" pitchFamily="34" charset="0"/>
                        </a:rPr>
                        <a:t>Foxville (i226LM) 2.5GbE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vMerge="1">
                  <a:txBody>
                    <a:bodyPr/>
                    <a:lstStyle/>
                    <a:p>
                      <a:endParaRPr lang="en-US"/>
                    </a:p>
                  </a:txBody>
                  <a:tcPr/>
                </a:tc>
                <a:extLst>
                  <a:ext uri="{0D108BD9-81ED-4DB2-BD59-A6C34878D82A}">
                    <a16:rowId xmlns:a16="http://schemas.microsoft.com/office/drawing/2014/main" val="1851712373"/>
                  </a:ext>
                </a:extLst>
              </a:tr>
              <a:tr h="112635">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E3 -&gt; Fused to Gen4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WiFi/BT Module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vMerge="1">
                  <a:txBody>
                    <a:bodyPr/>
                    <a:lstStyle/>
                    <a:p>
                      <a:endParaRPr lang="en-US"/>
                    </a:p>
                  </a:txBody>
                  <a:tcPr/>
                </a:tc>
                <a:extLst>
                  <a:ext uri="{0D108BD9-81ED-4DB2-BD59-A6C34878D82A}">
                    <a16:rowId xmlns:a16="http://schemas.microsoft.com/office/drawing/2014/main" val="796713707"/>
                  </a:ext>
                </a:extLst>
              </a:tr>
              <a:tr h="119901">
                <a:tc rowSpan="4">
                  <a:txBody>
                    <a:bodyPr/>
                    <a:lstStyle/>
                    <a:p>
                      <a:pPr algn="ctr" fontAlgn="ct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PXPF (P3) Gen5</a:t>
                      </a:r>
                      <a:b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x4 / x2+x2 / </a:t>
                      </a:r>
                      <a:b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br>
                      <a:r>
                        <a:rPr lang="nl-NL"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x1+x1+x1+x1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F0</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4">
                  <a:txBody>
                    <a:bodyPr/>
                    <a:lstStyle/>
                    <a:p>
                      <a:pPr algn="ctr" fontAlgn="ctr"/>
                      <a: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M.2 NVMe SSD #5</a:t>
                      </a:r>
                      <a:br>
                        <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(Top side)</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1" i="0" u="none" strike="noStrike">
                          <a:solidFill>
                            <a:srgbClr val="C00000"/>
                          </a:solidFill>
                          <a:effectLst/>
                          <a:latin typeface="Calibri" panose="020F0502020204030204" pitchFamily="34" charset="0"/>
                          <a:ea typeface="Calibri" panose="020F0502020204030204" pitchFamily="34" charset="0"/>
                          <a:cs typeface="Calibri" panose="020F0502020204030204" pitchFamily="34" charset="0"/>
                        </a:rPr>
                        <a:t>* Lane Reversal</a:t>
                      </a:r>
                      <a:endParaRPr lang="en-US" sz="10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#1</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C00FF"/>
                          </a:solidFill>
                          <a:effectLst/>
                          <a:latin typeface="Calibri" panose="020F0502020204030204" pitchFamily="34" charset="0"/>
                          <a:ea typeface="Calibri" panose="020F0502020204030204" pitchFamily="34" charset="0"/>
                          <a:cs typeface="Calibri" panose="020F0502020204030204" pitchFamily="34" charset="0"/>
                        </a:rPr>
                        <a:t>* Riser card for x16 PCIe Test</a:t>
                      </a:r>
                      <a:endPar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#1</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C00FF"/>
                          </a:solidFill>
                          <a:effectLst/>
                          <a:latin typeface="Calibri" panose="020F0502020204030204" pitchFamily="34" charset="0"/>
                          <a:ea typeface="Calibri" panose="020F0502020204030204" pitchFamily="34" charset="0"/>
                          <a:cs typeface="Calibri" panose="020F0502020204030204" pitchFamily="34" charset="0"/>
                        </a:rPr>
                        <a:t>* Riser card for x16 PCIe Test</a:t>
                      </a:r>
                      <a:endPar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#1</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w/ Hotplug detect</a:t>
                      </a:r>
                      <a:b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000" b="0" i="0" u="none" strike="noStrike">
                          <a:solidFill>
                            <a:srgbClr val="CC00FF"/>
                          </a:solidFill>
                          <a:effectLst/>
                          <a:latin typeface="Calibri" panose="020F0502020204030204" pitchFamily="34" charset="0"/>
                          <a:ea typeface="Calibri" panose="020F0502020204030204" pitchFamily="34" charset="0"/>
                          <a:cs typeface="Calibri" panose="020F0502020204030204" pitchFamily="34" charset="0"/>
                        </a:rPr>
                        <a:t>* Riser card for x16 PCIe Test</a:t>
                      </a:r>
                      <a:endPar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rowSpan="4">
                  <a:txBody>
                    <a:bodyPr/>
                    <a:lstStyle/>
                    <a:p>
                      <a:pPr algn="ctr" fontAlgn="ctr"/>
                      <a:r>
                        <a:rPr lang="en-US"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x4 PCIe Gen5 CEM Slot #6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4230630328"/>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F1</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07494082"/>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F2</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01999518"/>
                  </a:ext>
                </a:extLst>
              </a:tr>
              <a:tr h="119901">
                <a:tc vMerge="1">
                  <a:txBody>
                    <a:bodyPr/>
                    <a:lstStyle/>
                    <a:p>
                      <a:endParaRPr lang="en-US"/>
                    </a:p>
                  </a:txBody>
                  <a:tcPr/>
                </a:tc>
                <a:tc>
                  <a:txBody>
                    <a:bodyPr/>
                    <a:lstStyle/>
                    <a:p>
                      <a:pPr algn="l" fontAlgn="ctr"/>
                      <a:r>
                        <a:rPr lang="en-US" sz="9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PCIe Gen5 F3</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05878995"/>
                  </a:ext>
                </a:extLst>
              </a:tr>
              <a:tr h="94468">
                <a:tc rowSpan="12">
                  <a:txBody>
                    <a:bodyPr/>
                    <a:lstStyle/>
                    <a:p>
                      <a:pPr algn="ctr" fontAlgn="ctr"/>
                      <a:r>
                        <a:rPr lang="en-US" sz="800" b="1" i="0" u="none" strike="noStrike">
                          <a:solidFill>
                            <a:schemeClr val="bg1"/>
                          </a:solidFill>
                          <a:effectLst/>
                          <a:latin typeface="Calibri" panose="020F0502020204030204" pitchFamily="34" charset="0"/>
                          <a:ea typeface="Calibri" panose="020F0502020204030204" pitchFamily="34" charset="0"/>
                          <a:cs typeface="Calibri" panose="020F0502020204030204" pitchFamily="34" charset="0"/>
                        </a:rPr>
                        <a:t>PCIe SRC clocks &amp; CLKREQs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ctr"/>
                      <a:r>
                        <a:rPr lang="en-US" sz="800" b="1" i="0" u="none" strike="noStrike">
                          <a:solidFill>
                            <a:srgbClr val="FFC000"/>
                          </a:solidFill>
                          <a:effectLst/>
                          <a:latin typeface="Calibri" panose="020F0502020204030204" pitchFamily="34" charset="0"/>
                          <a:ea typeface="Calibri" panose="020F0502020204030204" pitchFamily="34" charset="0"/>
                          <a:cs typeface="Calibri" panose="020F0502020204030204" pitchFamily="34" charset="0"/>
                        </a:rPr>
                        <a:t>CLKOUT_PCH_SRC #0 [Gen4]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Jacksonville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Jacksonville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Gbe LAN Jacksonville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(Foxville i226LM) on board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nl-NL"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4266623665"/>
                  </a:ext>
                </a:extLst>
              </a:tr>
              <a:tr h="94468">
                <a:tc vMerge="1">
                  <a:txBody>
                    <a:bodyPr/>
                    <a:lstStyle/>
                    <a:p>
                      <a:endParaRPr lang="en-US"/>
                    </a:p>
                  </a:txBody>
                  <a:tcPr/>
                </a:tc>
                <a:tc>
                  <a:txBody>
                    <a:bodyPr/>
                    <a:lstStyle/>
                    <a:p>
                      <a:pPr algn="l" fontAlgn="ctr"/>
                      <a:r>
                        <a:rPr lang="en-US" sz="800" b="1" i="0" u="none" strike="noStrike">
                          <a:solidFill>
                            <a:srgbClr val="FFC000"/>
                          </a:solidFill>
                          <a:effectLst/>
                          <a:latin typeface="Calibri" panose="020F0502020204030204" pitchFamily="34" charset="0"/>
                          <a:ea typeface="Calibri" panose="020F0502020204030204" pitchFamily="34" charset="0"/>
                          <a:cs typeface="Calibri" panose="020F0502020204030204" pitchFamily="34" charset="0"/>
                        </a:rPr>
                        <a:t>CLKOUT_PCH_SRC #1 [Gen4]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WiFi/BT Module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WiFi/BT Module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WiFi/BT Module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M.2 WiFi/BT Module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ctr"/>
                      <a:r>
                        <a:rPr lang="nl-NL"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841190534"/>
                  </a:ext>
                </a:extLst>
              </a:tr>
              <a:tr h="94468">
                <a:tc vMerge="1">
                  <a:txBody>
                    <a:bodyPr/>
                    <a:lstStyle/>
                    <a:p>
                      <a:endParaRPr lang="en-US"/>
                    </a:p>
                  </a:txBody>
                  <a:tcPr/>
                </a:tc>
                <a:tc>
                  <a:txBody>
                    <a:bodyPr/>
                    <a:lstStyle/>
                    <a:p>
                      <a:pPr algn="l" fontAlgn="ctr"/>
                      <a:r>
                        <a:rPr lang="en-US" sz="800" b="1" i="0" u="none" strike="noStrike">
                          <a:solidFill>
                            <a:srgbClr val="FFC000"/>
                          </a:solidFill>
                          <a:effectLst/>
                          <a:latin typeface="Calibri" panose="020F0502020204030204" pitchFamily="34" charset="0"/>
                          <a:ea typeface="Calibri" panose="020F0502020204030204" pitchFamily="34" charset="0"/>
                          <a:cs typeface="Calibri" panose="020F0502020204030204" pitchFamily="34" charset="0"/>
                        </a:rPr>
                        <a:t>CLKOUT_PCH_SRC #2 [Gen4]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nl-NL"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084104612"/>
                  </a:ext>
                </a:extLst>
              </a:tr>
              <a:tr h="94468">
                <a:tc vMerge="1">
                  <a:txBody>
                    <a:bodyPr/>
                    <a:lstStyle/>
                    <a:p>
                      <a:endParaRPr lang="en-US"/>
                    </a:p>
                  </a:txBody>
                  <a:tcPr/>
                </a:tc>
                <a:tc>
                  <a:txBody>
                    <a:bodyPr/>
                    <a:lstStyle/>
                    <a:p>
                      <a:pPr algn="l" fontAlgn="ctr"/>
                      <a:r>
                        <a:rPr lang="en-US" sz="800" b="1" i="0" u="none" strike="noStrike">
                          <a:solidFill>
                            <a:srgbClr val="FFC000"/>
                          </a:solidFill>
                          <a:effectLst/>
                          <a:latin typeface="Calibri" panose="020F0502020204030204" pitchFamily="34" charset="0"/>
                          <a:ea typeface="Calibri" panose="020F0502020204030204" pitchFamily="34" charset="0"/>
                          <a:cs typeface="Calibri" panose="020F0502020204030204" pitchFamily="34" charset="0"/>
                        </a:rPr>
                        <a:t>CLKOUT_PCH_SRC #3 [Gen4]</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connector #1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420136871"/>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CLKOUT_PCH_SRC #4 [Gen5]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b"/>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connector #2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2807056585"/>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CLKOUT_PCH_SRC #5 [Gen5]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Test Point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connector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237150705"/>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CLKOUT_PCH_SRC #6 [Gen5]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3462905695"/>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CLKOUT_PCH_SRC #7 [Gen5]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CEM Slot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8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CEM Slot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603532414"/>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CLKOUT_PCH_SRC #8 [Gen5]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CEM Slot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800" b="0" i="0" u="none" strike="noStrike">
                          <a:solidFill>
                            <a:srgbClr val="0070C0"/>
                          </a:solidFill>
                          <a:effectLst/>
                          <a:latin typeface="Calibri" panose="020F0502020204030204" pitchFamily="34" charset="0"/>
                          <a:ea typeface="Calibri" panose="020F0502020204030204" pitchFamily="34" charset="0"/>
                          <a:cs typeface="Calibri" panose="020F0502020204030204" pitchFamily="34" charset="0"/>
                        </a:rPr>
                        <a:t>CEM Slot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CEM Slot #6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618739028"/>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CLKOUT_PCH_SRC #9 [Gen5]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8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8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8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connector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78337654"/>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CLKOUT_PCH_SRC #10 [Gen5]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8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8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800" b="0" i="0" u="none" strike="noStrike">
                          <a:solidFill>
                            <a:srgbClr val="9C5700"/>
                          </a:solidFill>
                          <a:effectLst/>
                          <a:latin typeface="Calibri" panose="020F0502020204030204" pitchFamily="34" charset="0"/>
                          <a:ea typeface="Calibri" panose="020F0502020204030204" pitchFamily="34" charset="0"/>
                          <a:cs typeface="Calibri" panose="020F0502020204030204" pitchFamily="34" charset="0"/>
                        </a:rPr>
                        <a:t>SSD #4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connector #4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30473955"/>
                  </a:ext>
                </a:extLst>
              </a:tr>
              <a:tr h="94468">
                <a:tc vMerge="1">
                  <a:txBody>
                    <a:bodyPr/>
                    <a:lstStyle/>
                    <a:p>
                      <a:endParaRPr lang="en-US"/>
                    </a:p>
                  </a:txBody>
                  <a:tcPr/>
                </a:tc>
                <a:tc>
                  <a:txBody>
                    <a:bodyPr/>
                    <a:lstStyle/>
                    <a:p>
                      <a:pPr algn="l" fontAlgn="ctr"/>
                      <a:r>
                        <a:rPr lang="en-US" sz="8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CLKOUT_PCH_SRC #11 [Gen5]</a:t>
                      </a:r>
                    </a:p>
                  </a:txBody>
                  <a:tcPr marL="4572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SB 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8F0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SB 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8F0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1x3 HDR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8F0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To 1x3 HDR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8F00"/>
                    </a:solidFill>
                  </a:tcPr>
                </a:tc>
                <a:tc>
                  <a:txBody>
                    <a:bodyPr/>
                    <a:lstStyle/>
                    <a:p>
                      <a:pPr algn="ctr" fontAlgn="ctr"/>
                      <a:r>
                        <a:rPr lang="en-US" sz="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MCIO connector #3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8618200"/>
                  </a:ext>
                </a:extLst>
              </a:tr>
            </a:tbl>
          </a:graphicData>
        </a:graphic>
      </p:graphicFrame>
    </p:spTree>
    <p:extLst>
      <p:ext uri="{BB962C8B-B14F-4D97-AF65-F5344CB8AC3E}">
        <p14:creationId xmlns:p14="http://schemas.microsoft.com/office/powerpoint/2010/main" val="17995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001CFD99-A661-460C-9C2E-7B442F177F22}"/>
              </a:ext>
            </a:extLst>
          </p:cNvPr>
          <p:cNvSpPr>
            <a:spLocks noChangeArrowheads="1"/>
          </p:cNvSpPr>
          <p:nvPr/>
        </p:nvSpPr>
        <p:spPr bwMode="auto">
          <a:xfrm>
            <a:off x="1" y="-284051"/>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6" name="Title 1">
            <a:extLst>
              <a:ext uri="{FF2B5EF4-FFF2-40B4-BE49-F238E27FC236}">
                <a16:creationId xmlns:a16="http://schemas.microsoft.com/office/drawing/2014/main" id="{5ADEB129-647D-48BF-9E0C-52D1C201DEC2}"/>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NVL-S RVP – Clock Block Diagram</a:t>
            </a:r>
          </a:p>
        </p:txBody>
      </p:sp>
      <p:sp>
        <p:nvSpPr>
          <p:cNvPr id="5" name="TextBox 4">
            <a:extLst>
              <a:ext uri="{FF2B5EF4-FFF2-40B4-BE49-F238E27FC236}">
                <a16:creationId xmlns:a16="http://schemas.microsoft.com/office/drawing/2014/main" id="{B0A07A5C-7861-DD28-4025-2403E578F6E2}"/>
              </a:ext>
            </a:extLst>
          </p:cNvPr>
          <p:cNvSpPr txBox="1"/>
          <p:nvPr/>
        </p:nvSpPr>
        <p:spPr>
          <a:xfrm>
            <a:off x="873210" y="5667632"/>
            <a:ext cx="794951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rgbClr val="FF0000"/>
                </a:solidFill>
                <a:effectLst/>
                <a:uFillTx/>
                <a:latin typeface="+mn-lt"/>
                <a:ea typeface="+mn-ea"/>
                <a:cs typeface="+mn-cs"/>
                <a:sym typeface="Helvetica Neue"/>
              </a:rPr>
              <a:t>* </a:t>
            </a:r>
            <a:r>
              <a:rPr kumimoji="0" lang="en-US" sz="1000" b="1" i="0" u="none" strike="noStrike" cap="none" spc="0" normalizeH="0" baseline="0">
                <a:ln>
                  <a:noFill/>
                </a:ln>
                <a:solidFill>
                  <a:schemeClr val="tx2"/>
                </a:solidFill>
                <a:effectLst/>
                <a:uFillTx/>
                <a:latin typeface="+mn-lt"/>
                <a:ea typeface="+mn-ea"/>
                <a:cs typeface="+mn-cs"/>
                <a:sym typeface="Helvetica Neue"/>
              </a:rPr>
              <a:t>BCLK OC INJ</a:t>
            </a:r>
            <a:r>
              <a:rPr lang="en-US" sz="1000" b="1">
                <a:solidFill>
                  <a:schemeClr val="tx2"/>
                </a:solidFill>
              </a:rPr>
              <a:t> , PEG/DMI OC INJ connected to Ext. CLK Gen. on S-051 OC RVP only , other SKUs are connected to SMP connectors</a:t>
            </a:r>
            <a:endParaRPr kumimoji="0" lang="en-US" sz="1000" b="1" i="0" u="none" strike="noStrike" cap="none" spc="0" normalizeH="0" baseline="0">
              <a:ln>
                <a:noFill/>
              </a:ln>
              <a:solidFill>
                <a:schemeClr val="tx2"/>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D10CBC3A-C3F4-B36C-8138-0F7BEDC32643}"/>
              </a:ext>
            </a:extLst>
          </p:cNvPr>
          <p:cNvSpPr txBox="1"/>
          <p:nvPr/>
        </p:nvSpPr>
        <p:spPr>
          <a:xfrm>
            <a:off x="873210" y="5860960"/>
            <a:ext cx="794951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000">
                <a:solidFill>
                  <a:srgbClr val="7030A0"/>
                </a:solidFill>
              </a:rPr>
              <a:t>   </a:t>
            </a:r>
            <a:r>
              <a:rPr kumimoji="0" lang="en-US" sz="1000" b="1" i="0" u="none" strike="noStrike" cap="none" spc="0" normalizeH="0" baseline="0">
                <a:ln>
                  <a:noFill/>
                </a:ln>
                <a:solidFill>
                  <a:srgbClr val="7030A0"/>
                </a:solidFill>
                <a:effectLst/>
                <a:uFillTx/>
                <a:latin typeface="+mn-lt"/>
                <a:ea typeface="+mn-ea"/>
                <a:cs typeface="+mn-cs"/>
                <a:sym typeface="Helvetica Neue"/>
              </a:rPr>
              <a:t>PCIe CLK/CLKREQ# are </a:t>
            </a:r>
            <a:r>
              <a:rPr kumimoji="0" lang="en-US" altLang="zh-TW" sz="1000" b="1" i="0" u="none" strike="noStrike" cap="none" spc="0" normalizeH="0" baseline="0">
                <a:ln>
                  <a:noFill/>
                </a:ln>
                <a:solidFill>
                  <a:srgbClr val="7030A0"/>
                </a:solidFill>
                <a:effectLst/>
                <a:uFillTx/>
                <a:latin typeface="+mn-lt"/>
                <a:ea typeface="+mn-ea"/>
                <a:cs typeface="+mn-cs"/>
                <a:sym typeface="Helvetica Neue"/>
              </a:rPr>
              <a:t>dependent on board SKUs, Please have the detail in following 2 pages</a:t>
            </a:r>
            <a:r>
              <a:rPr kumimoji="0" lang="en-US" sz="1000" b="1" i="0" u="none" strike="noStrike" cap="none" spc="0" normalizeH="0" baseline="0">
                <a:ln>
                  <a:noFill/>
                </a:ln>
                <a:solidFill>
                  <a:srgbClr val="7030A0"/>
                </a:solidFill>
                <a:effectLst/>
                <a:uFillTx/>
                <a:latin typeface="+mn-lt"/>
                <a:ea typeface="+mn-ea"/>
                <a:cs typeface="+mn-cs"/>
                <a:sym typeface="Helvetica Neue"/>
              </a:rPr>
              <a:t> </a:t>
            </a:r>
          </a:p>
        </p:txBody>
      </p:sp>
      <p:grpSp>
        <p:nvGrpSpPr>
          <p:cNvPr id="23" name="Group 22">
            <a:extLst>
              <a:ext uri="{FF2B5EF4-FFF2-40B4-BE49-F238E27FC236}">
                <a16:creationId xmlns:a16="http://schemas.microsoft.com/office/drawing/2014/main" id="{DB4391AB-0BB3-FBA2-9DCD-BD73289DDC2A}"/>
              </a:ext>
            </a:extLst>
          </p:cNvPr>
          <p:cNvGrpSpPr/>
          <p:nvPr/>
        </p:nvGrpSpPr>
        <p:grpSpPr>
          <a:xfrm>
            <a:off x="1141112" y="1159376"/>
            <a:ext cx="9283700" cy="4076700"/>
            <a:chOff x="1141112" y="1176467"/>
            <a:chExt cx="9283700" cy="4076700"/>
          </a:xfrm>
        </p:grpSpPr>
        <p:pic>
          <p:nvPicPr>
            <p:cNvPr id="22" name="Picture 21">
              <a:extLst>
                <a:ext uri="{FF2B5EF4-FFF2-40B4-BE49-F238E27FC236}">
                  <a16:creationId xmlns:a16="http://schemas.microsoft.com/office/drawing/2014/main" id="{A7D9B4A7-3E70-A009-AB58-0D59559315D8}"/>
                </a:ext>
              </a:extLst>
            </p:cNvPr>
            <p:cNvPicPr>
              <a:picLocks noChangeAspect="1"/>
            </p:cNvPicPr>
            <p:nvPr/>
          </p:nvPicPr>
          <p:blipFill>
            <a:blip r:embed="rId3"/>
            <a:stretch>
              <a:fillRect/>
            </a:stretch>
          </p:blipFill>
          <p:spPr>
            <a:xfrm>
              <a:off x="1141112" y="1176467"/>
              <a:ext cx="9283700" cy="4076700"/>
            </a:xfrm>
            <a:prstGeom prst="rect">
              <a:avLst/>
            </a:prstGeom>
          </p:spPr>
        </p:pic>
        <p:sp>
          <p:nvSpPr>
            <p:cNvPr id="19" name="TextBox 18">
              <a:extLst>
                <a:ext uri="{FF2B5EF4-FFF2-40B4-BE49-F238E27FC236}">
                  <a16:creationId xmlns:a16="http://schemas.microsoft.com/office/drawing/2014/main" id="{B7CFCE04-002D-C98E-40C1-9448315F018C}"/>
                </a:ext>
              </a:extLst>
            </p:cNvPr>
            <p:cNvSpPr txBox="1"/>
            <p:nvPr/>
          </p:nvSpPr>
          <p:spPr>
            <a:xfrm>
              <a:off x="7887730" y="1680256"/>
              <a:ext cx="34781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000">
                  <a:solidFill>
                    <a:srgbClr val="FF0000"/>
                  </a:solidFill>
                </a:rPr>
                <a:t>   </a:t>
              </a:r>
              <a:r>
                <a:rPr kumimoji="0" lang="en-US" sz="2000" b="1" i="0" u="none" strike="noStrike" cap="none" spc="0" normalizeH="0" baseline="0">
                  <a:ln>
                    <a:noFill/>
                  </a:ln>
                  <a:solidFill>
                    <a:srgbClr val="FF0000"/>
                  </a:solidFill>
                  <a:effectLst/>
                  <a:uFillTx/>
                  <a:latin typeface="+mn-lt"/>
                  <a:ea typeface="+mn-ea"/>
                  <a:cs typeface="+mn-cs"/>
                  <a:sym typeface="Helvetica Neue"/>
                </a:rPr>
                <a:t>*</a:t>
              </a:r>
              <a:endParaRPr kumimoji="0" lang="en-US" sz="1000" b="1" i="0" u="none" strike="noStrike" cap="none" spc="0" normalizeH="0" baseline="0">
                <a:ln>
                  <a:noFill/>
                </a:ln>
                <a:solidFill>
                  <a:srgbClr val="FF0000"/>
                </a:solidFill>
                <a:effectLst/>
                <a:uFillTx/>
                <a:latin typeface="+mn-lt"/>
                <a:ea typeface="+mn-ea"/>
                <a:cs typeface="+mn-cs"/>
                <a:sym typeface="Helvetica Neue"/>
              </a:endParaRPr>
            </a:p>
          </p:txBody>
        </p:sp>
        <p:sp>
          <p:nvSpPr>
            <p:cNvPr id="20" name="TextBox 19">
              <a:extLst>
                <a:ext uri="{FF2B5EF4-FFF2-40B4-BE49-F238E27FC236}">
                  <a16:creationId xmlns:a16="http://schemas.microsoft.com/office/drawing/2014/main" id="{98C65126-EFC2-005F-B587-2C9FC8F84FC6}"/>
                </a:ext>
              </a:extLst>
            </p:cNvPr>
            <p:cNvSpPr txBox="1"/>
            <p:nvPr/>
          </p:nvSpPr>
          <p:spPr>
            <a:xfrm>
              <a:off x="8061639" y="2619103"/>
              <a:ext cx="34781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000">
                  <a:solidFill>
                    <a:srgbClr val="FF0000"/>
                  </a:solidFill>
                </a:rPr>
                <a:t>   </a:t>
              </a:r>
              <a:r>
                <a:rPr kumimoji="0" lang="en-US" sz="2000" b="1" i="0" u="none" strike="noStrike" cap="none" spc="0" normalizeH="0" baseline="0">
                  <a:ln>
                    <a:noFill/>
                  </a:ln>
                  <a:solidFill>
                    <a:srgbClr val="FF0000"/>
                  </a:solidFill>
                  <a:effectLst/>
                  <a:uFillTx/>
                  <a:latin typeface="+mn-lt"/>
                  <a:ea typeface="+mn-ea"/>
                  <a:cs typeface="+mn-cs"/>
                  <a:sym typeface="Helvetica Neue"/>
                </a:rPr>
                <a:t>*</a:t>
              </a:r>
              <a:endParaRPr kumimoji="0" lang="en-US" sz="1000" b="1" i="0" u="none" strike="noStrike" cap="none" spc="0" normalizeH="0" baseline="0">
                <a:ln>
                  <a:noFill/>
                </a:ln>
                <a:solidFill>
                  <a:srgbClr val="FF0000"/>
                </a:solidFill>
                <a:effectLst/>
                <a:uFillTx/>
                <a:latin typeface="+mn-lt"/>
                <a:ea typeface="+mn-ea"/>
                <a:cs typeface="+mn-cs"/>
                <a:sym typeface="Helvetica Neue"/>
              </a:endParaRPr>
            </a:p>
          </p:txBody>
        </p:sp>
      </p:grpSp>
    </p:spTree>
    <p:extLst>
      <p:ext uri="{BB962C8B-B14F-4D97-AF65-F5344CB8AC3E}">
        <p14:creationId xmlns:p14="http://schemas.microsoft.com/office/powerpoint/2010/main" val="16985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001CFD99-A661-460C-9C2E-7B442F177F22}"/>
              </a:ext>
            </a:extLst>
          </p:cNvPr>
          <p:cNvSpPr>
            <a:spLocks noChangeArrowheads="1"/>
          </p:cNvSpPr>
          <p:nvPr/>
        </p:nvSpPr>
        <p:spPr bwMode="auto">
          <a:xfrm>
            <a:off x="1" y="-284051"/>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6" name="Title 1">
            <a:extLst>
              <a:ext uri="{FF2B5EF4-FFF2-40B4-BE49-F238E27FC236}">
                <a16:creationId xmlns:a16="http://schemas.microsoft.com/office/drawing/2014/main" id="{5ADEB129-647D-48BF-9E0C-52D1C201DEC2}"/>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NVL-S RVP – PCD-S SRC Clock Mapping</a:t>
            </a:r>
          </a:p>
        </p:txBody>
      </p:sp>
      <p:sp>
        <p:nvSpPr>
          <p:cNvPr id="9" name="Content Placeholder 2">
            <a:extLst>
              <a:ext uri="{FF2B5EF4-FFF2-40B4-BE49-F238E27FC236}">
                <a16:creationId xmlns:a16="http://schemas.microsoft.com/office/drawing/2014/main" id="{BF2D7F5E-970E-481A-8066-AC9D84D2A675}"/>
              </a:ext>
            </a:extLst>
          </p:cNvPr>
          <p:cNvSpPr txBox="1">
            <a:spLocks/>
          </p:cNvSpPr>
          <p:nvPr/>
        </p:nvSpPr>
        <p:spPr>
          <a:xfrm>
            <a:off x="500616" y="914445"/>
            <a:ext cx="11010900" cy="873744"/>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1800">
                <a:cs typeface="Intel Clear" panose="020B0604020203020204" pitchFamily="34" charset="0"/>
              </a:rPr>
              <a:t>There are total 7 PCD-S SRC CLK &amp; CLKREQ signals, one  is dedicated to DMI. All Gen5 capable CLKs  </a:t>
            </a:r>
          </a:p>
          <a:p>
            <a:pPr marL="228589" indent="-228589" defTabSz="609570" hangingPunct="1">
              <a:buFont typeface="Arial" panose="020B0604020202020204" pitchFamily="34" charset="0"/>
              <a:buChar char="•"/>
            </a:pPr>
            <a:r>
              <a:rPr lang="en-US" sz="1800">
                <a:cs typeface="Intel Clear" panose="020B0604020203020204" pitchFamily="34" charset="0"/>
              </a:rPr>
              <a:t>CLK and CLKREQ# number are 1:1 mapped in all NVL-S RVP SKUs. </a:t>
            </a:r>
          </a:p>
        </p:txBody>
      </p:sp>
      <p:graphicFrame>
        <p:nvGraphicFramePr>
          <p:cNvPr id="8" name="Table 7">
            <a:extLst>
              <a:ext uri="{FF2B5EF4-FFF2-40B4-BE49-F238E27FC236}">
                <a16:creationId xmlns:a16="http://schemas.microsoft.com/office/drawing/2014/main" id="{4E8AC63A-02BB-C2E1-F25C-C3F168319DD1}"/>
              </a:ext>
            </a:extLst>
          </p:cNvPr>
          <p:cNvGraphicFramePr>
            <a:graphicFrameLocks noGrp="1"/>
          </p:cNvGraphicFramePr>
          <p:nvPr>
            <p:extLst>
              <p:ext uri="{D42A27DB-BD31-4B8C-83A1-F6EECF244321}">
                <p14:modId xmlns:p14="http://schemas.microsoft.com/office/powerpoint/2010/main" val="4155015497"/>
              </p:ext>
            </p:extLst>
          </p:nvPr>
        </p:nvGraphicFramePr>
        <p:xfrm>
          <a:off x="391632" y="1702666"/>
          <a:ext cx="9384631" cy="4221764"/>
        </p:xfrm>
        <a:graphic>
          <a:graphicData uri="http://schemas.openxmlformats.org/drawingml/2006/table">
            <a:tbl>
              <a:tblPr/>
              <a:tblGrid>
                <a:gridCol w="1462622">
                  <a:extLst>
                    <a:ext uri="{9D8B030D-6E8A-4147-A177-3AD203B41FA5}">
                      <a16:colId xmlns:a16="http://schemas.microsoft.com/office/drawing/2014/main" val="2603315804"/>
                    </a:ext>
                  </a:extLst>
                </a:gridCol>
                <a:gridCol w="1588168">
                  <a:extLst>
                    <a:ext uri="{9D8B030D-6E8A-4147-A177-3AD203B41FA5}">
                      <a16:colId xmlns:a16="http://schemas.microsoft.com/office/drawing/2014/main" val="3298200750"/>
                    </a:ext>
                  </a:extLst>
                </a:gridCol>
                <a:gridCol w="1563059">
                  <a:extLst>
                    <a:ext uri="{9D8B030D-6E8A-4147-A177-3AD203B41FA5}">
                      <a16:colId xmlns:a16="http://schemas.microsoft.com/office/drawing/2014/main" val="2767653293"/>
                    </a:ext>
                  </a:extLst>
                </a:gridCol>
                <a:gridCol w="1594446">
                  <a:extLst>
                    <a:ext uri="{9D8B030D-6E8A-4147-A177-3AD203B41FA5}">
                      <a16:colId xmlns:a16="http://schemas.microsoft.com/office/drawing/2014/main" val="1075163040"/>
                    </a:ext>
                  </a:extLst>
                </a:gridCol>
                <a:gridCol w="1588168">
                  <a:extLst>
                    <a:ext uri="{9D8B030D-6E8A-4147-A177-3AD203B41FA5}">
                      <a16:colId xmlns:a16="http://schemas.microsoft.com/office/drawing/2014/main" val="2176714263"/>
                    </a:ext>
                  </a:extLst>
                </a:gridCol>
                <a:gridCol w="1588168">
                  <a:extLst>
                    <a:ext uri="{9D8B030D-6E8A-4147-A177-3AD203B41FA5}">
                      <a16:colId xmlns:a16="http://schemas.microsoft.com/office/drawing/2014/main" val="3199318285"/>
                    </a:ext>
                  </a:extLst>
                </a:gridCol>
              </a:tblGrid>
              <a:tr h="513050">
                <a:tc>
                  <a:txBody>
                    <a:bodyPr/>
                    <a:lstStyle/>
                    <a:p>
                      <a:pPr algn="ctr" fontAlgn="ctr"/>
                      <a:r>
                        <a:rPr lang="en-US" sz="800" b="1" i="0" u="none" strike="noStrike">
                          <a:solidFill>
                            <a:srgbClr val="FFFFFF"/>
                          </a:solidFill>
                          <a:effectLst/>
                          <a:latin typeface="Intel Clear" panose="020B0604020203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200" b="1" i="0" u="none" strike="noStrike">
                          <a:solidFill>
                            <a:srgbClr val="FFFFFF"/>
                          </a:solidFill>
                          <a:effectLst/>
                          <a:latin typeface="Intel Clear" panose="020B0604020203020204" pitchFamily="34" charset="0"/>
                        </a:rPr>
                        <a:t>S01x/S-02x</a:t>
                      </a:r>
                    </a:p>
                    <a:p>
                      <a:pPr algn="ctr" fontAlgn="ctr"/>
                      <a:r>
                        <a:rPr lang="en-US" sz="700" b="1" i="0" u="none" strike="noStrike">
                          <a:solidFill>
                            <a:srgbClr val="FFFFFF"/>
                          </a:solidFill>
                          <a:effectLst/>
                          <a:latin typeface="Intel Clear" panose="020B0604020203020204" pitchFamily="34" charset="0"/>
                        </a:rPr>
                        <a:t>UDIMM 1DPC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200" b="1" i="0" u="none" strike="noStrike">
                          <a:solidFill>
                            <a:srgbClr val="FFFFFF"/>
                          </a:solidFill>
                          <a:effectLst/>
                          <a:latin typeface="Intel Clear" panose="020B0604020203020204" pitchFamily="34" charset="0"/>
                        </a:rPr>
                        <a:t>S031</a:t>
                      </a:r>
                      <a:r>
                        <a:rPr lang="en-US" sz="1000" b="1" i="0" u="none" strike="noStrike">
                          <a:solidFill>
                            <a:srgbClr val="FFFFFF"/>
                          </a:solidFill>
                          <a:effectLst/>
                          <a:latin typeface="Intel Clear" panose="020B0604020203020204" pitchFamily="34" charset="0"/>
                        </a:rPr>
                        <a:t> </a:t>
                      </a:r>
                      <a:br>
                        <a:rPr lang="en-US" sz="700" b="1" i="0" u="none" strike="noStrike">
                          <a:solidFill>
                            <a:srgbClr val="FFFFFF"/>
                          </a:solidFill>
                          <a:effectLst/>
                          <a:latin typeface="Intel Clear" panose="020B0604020203020204" pitchFamily="34" charset="0"/>
                        </a:rPr>
                      </a:br>
                      <a:r>
                        <a:rPr lang="en-US" sz="700" b="1" i="0" u="none" strike="noStrike">
                          <a:solidFill>
                            <a:srgbClr val="FFFFFF"/>
                          </a:solidFill>
                          <a:effectLst/>
                          <a:latin typeface="Intel Clear" panose="020B0604020203020204" pitchFamily="34" charset="0"/>
                        </a:rPr>
                        <a:t>UDIMM 2DPC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200" b="1" i="0" u="none" strike="noStrike">
                          <a:solidFill>
                            <a:srgbClr val="FFFFFF"/>
                          </a:solidFill>
                          <a:effectLst/>
                          <a:latin typeface="Intel Clear" panose="020B0604020203020204" pitchFamily="34" charset="0"/>
                        </a:rPr>
                        <a:t>S041 </a:t>
                      </a:r>
                      <a:br>
                        <a:rPr lang="en-US" sz="700" b="1" i="0" u="none" strike="noStrike">
                          <a:solidFill>
                            <a:srgbClr val="FFFFFF"/>
                          </a:solidFill>
                          <a:effectLst/>
                          <a:latin typeface="Intel Clear" panose="020B0604020203020204" pitchFamily="34" charset="0"/>
                        </a:rPr>
                      </a:br>
                      <a:r>
                        <a:rPr lang="en-US" sz="700" b="1" i="0" u="none" strike="noStrike">
                          <a:solidFill>
                            <a:srgbClr val="FFFFFF"/>
                          </a:solidFill>
                          <a:effectLst/>
                          <a:latin typeface="Intel Clear" panose="020B0604020203020204" pitchFamily="34" charset="0"/>
                        </a:rPr>
                        <a:t>SODIMM 1DPC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200" b="1" i="0" u="none" strike="noStrike">
                          <a:solidFill>
                            <a:srgbClr val="FFFFFF"/>
                          </a:solidFill>
                          <a:effectLst/>
                          <a:latin typeface="Intel Clear" panose="020B0604020203020204" pitchFamily="34" charset="0"/>
                        </a:rPr>
                        <a:t>S051 </a:t>
                      </a:r>
                      <a:br>
                        <a:rPr lang="en-US" sz="1200" b="1" i="0" u="none" strike="noStrike">
                          <a:solidFill>
                            <a:srgbClr val="FFFFFF"/>
                          </a:solidFill>
                          <a:effectLst/>
                          <a:latin typeface="Intel Clear" panose="020B0604020203020204" pitchFamily="34" charset="0"/>
                        </a:rPr>
                      </a:br>
                      <a:r>
                        <a:rPr lang="en-US" sz="700" b="1" i="0" u="none" strike="noStrike">
                          <a:solidFill>
                            <a:srgbClr val="FFFFFF"/>
                          </a:solidFill>
                          <a:effectLst/>
                          <a:latin typeface="Intel Clear" panose="020B0604020203020204" pitchFamily="34" charset="0"/>
                        </a:rPr>
                        <a:t>OC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200" b="1" i="0" u="none" strike="noStrike">
                          <a:solidFill>
                            <a:srgbClr val="FFFFFF"/>
                          </a:solidFill>
                          <a:effectLst/>
                          <a:latin typeface="Intel Clear" panose="020B0604020203020204" pitchFamily="34" charset="0"/>
                        </a:rPr>
                        <a:t>S061 </a:t>
                      </a:r>
                      <a:br>
                        <a:rPr lang="en-US" sz="1200" b="1" i="0" u="none" strike="noStrike">
                          <a:solidFill>
                            <a:srgbClr val="FFFFFF"/>
                          </a:solidFill>
                          <a:effectLst/>
                          <a:latin typeface="Intel Clear" panose="020B0604020203020204" pitchFamily="34" charset="0"/>
                        </a:rPr>
                      </a:br>
                      <a:r>
                        <a:rPr lang="en-US" sz="700" b="1" i="0" u="none" strike="noStrike">
                          <a:solidFill>
                            <a:srgbClr val="FFFFFF"/>
                          </a:solidFill>
                          <a:effectLst/>
                          <a:latin typeface="Intel Clear" panose="020B0604020203020204" pitchFamily="34" charset="0"/>
                        </a:rPr>
                        <a:t>HSIO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229355861"/>
                  </a:ext>
                </a:extLst>
              </a:tr>
              <a:tr h="510489">
                <a:tc>
                  <a:txBody>
                    <a:bodyPr/>
                    <a:lstStyle/>
                    <a:p>
                      <a:pPr algn="ctr" fontAlgn="ctr"/>
                      <a:endParaRPr lang="en-US" sz="900" b="1" i="0" u="none" strike="noStrike">
                        <a:solidFill>
                          <a:schemeClr val="bg1"/>
                        </a:solidFill>
                        <a:effectLst/>
                        <a:latin typeface="Intel Clear" panose="020B0604020203020204" pitchFamily="34" charset="0"/>
                      </a:endParaRPr>
                    </a:p>
                    <a:p>
                      <a:pPr algn="ctr" fontAlgn="ctr"/>
                      <a:r>
                        <a:rPr lang="en-US" sz="900" b="1" i="0" u="none" strike="noStrike">
                          <a:solidFill>
                            <a:schemeClr val="bg1"/>
                          </a:solidFill>
                          <a:effectLst/>
                          <a:latin typeface="Intel Clear" panose="020B0604020203020204" pitchFamily="34" charset="0"/>
                        </a:rPr>
                        <a:t>CLKREQ #0 </a:t>
                      </a:r>
                      <a:endParaRPr lang="en-US" sz="1000" b="1" i="0" u="none" strike="noStrike">
                        <a:solidFill>
                          <a:schemeClr val="bg1"/>
                        </a:solidFill>
                        <a:effectLst/>
                        <a:latin typeface="Intel Clear" panose="020B0604020203020204" pitchFamily="34" charset="0"/>
                      </a:endParaRPr>
                    </a:p>
                    <a:p>
                      <a:pPr algn="ctr" fontAlgn="ctr"/>
                      <a:r>
                        <a:rPr lang="en-US" sz="700" b="1" i="0" u="none" strike="noStrike">
                          <a:solidFill>
                            <a:schemeClr val="bg1"/>
                          </a:solidFill>
                          <a:effectLst/>
                          <a:latin typeface="Intel Clear" panose="020B0604020203020204" pitchFamily="34" charset="0"/>
                        </a:rPr>
                        <a:t>(GPP_SB_14)</a:t>
                      </a:r>
                    </a:p>
                    <a:p>
                      <a:pPr algn="ctr" fontAlgn="ctr"/>
                      <a:endParaRPr lang="en-US" sz="700" b="1" i="0" u="none" strike="noStrike">
                        <a:solidFill>
                          <a:schemeClr val="bg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nl-NL" sz="900" b="0" i="0" u="none" strike="noStrike">
                          <a:solidFill>
                            <a:schemeClr val="tx1"/>
                          </a:solidFill>
                          <a:effectLst/>
                          <a:latin typeface="Intel Clear" panose="020B0604020203020204" pitchFamily="34" charset="0"/>
                        </a:rPr>
                        <a:t>x16 PCIe Gen5 CEM Slot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900" b="0" i="0" u="none" strike="noStrike">
                          <a:solidFill>
                            <a:schemeClr val="tx1"/>
                          </a:solidFill>
                          <a:effectLst/>
                          <a:latin typeface="Intel Clear" panose="020B0604020203020204" pitchFamily="34" charset="0"/>
                        </a:rPr>
                        <a:t>x8 PCIe Gen5 CEM Slot #1</a:t>
                      </a:r>
                    </a:p>
                    <a:p>
                      <a:pPr algn="ctr" fontAlgn="ctr"/>
                      <a:r>
                        <a:rPr lang="nl-NL" sz="900" b="0" i="0" u="none" strike="noStrike">
                          <a:solidFill>
                            <a:schemeClr val="tx1"/>
                          </a:solidFill>
                          <a:effectLst/>
                          <a:latin typeface="Intel Clear" panose="020B0604020203020204" pitchFamily="34" charset="0"/>
                        </a:rPr>
                        <a:t>(PCD-S)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900" b="0" i="0" u="none" strike="noStrike">
                          <a:solidFill>
                            <a:schemeClr val="tx1"/>
                          </a:solidFill>
                          <a:effectLst/>
                          <a:latin typeface="Intel Clear" panose="020B0604020203020204" pitchFamily="34" charset="0"/>
                        </a:rPr>
                        <a:t>x8 PCIe Gen5 CEM Slot #2 </a:t>
                      </a:r>
                    </a:p>
                    <a:p>
                      <a:pPr algn="ctr" fontAlgn="ctr"/>
                      <a:r>
                        <a:rPr lang="nl-NL" sz="900" b="0" i="0" u="none" strike="noStrike">
                          <a:solidFill>
                            <a:schemeClr val="tx1"/>
                          </a:solidFill>
                          <a:effectLst/>
                          <a:latin typeface="Intel Clear" panose="020B0604020203020204" pitchFamily="34" charset="0"/>
                        </a:rPr>
                        <a:t>(PCD-S)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900" b="0" i="0" u="none" strike="noStrike">
                          <a:solidFill>
                            <a:schemeClr val="tx1"/>
                          </a:solidFill>
                          <a:effectLst/>
                          <a:latin typeface="Intel Clear" panose="020B0604020203020204" pitchFamily="34" charset="0"/>
                        </a:rPr>
                        <a:t>x16 PCIe Gen5 CEM Slot #1 </a:t>
                      </a:r>
                    </a:p>
                    <a:p>
                      <a:pPr algn="ctr" fontAlgn="ctr"/>
                      <a:r>
                        <a:rPr lang="nl-NL" sz="900" b="0" i="0" u="none" strike="noStrike">
                          <a:solidFill>
                            <a:schemeClr val="tx1"/>
                          </a:solidFill>
                          <a:effectLst/>
                          <a:latin typeface="Intel Clear" panose="020B0604020203020204" pitchFamily="34" charset="0"/>
                        </a:rPr>
                        <a:t>(PCD-S)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nl-NL" sz="900" b="0" i="0" u="none" strike="noStrike">
                          <a:solidFill>
                            <a:schemeClr val="tx1"/>
                          </a:solidFill>
                          <a:effectLst/>
                          <a:latin typeface="Intel Clear" panose="020B0604020203020204" pitchFamily="34" charset="0"/>
                        </a:rPr>
                        <a:t>x8 PCIe Gen5 CEM Slot #2 </a:t>
                      </a:r>
                    </a:p>
                    <a:p>
                      <a:pPr algn="ctr" fontAlgn="ctr"/>
                      <a:r>
                        <a:rPr lang="nl-NL" sz="900" b="0" i="0" u="none" strike="noStrike">
                          <a:solidFill>
                            <a:schemeClr val="tx1"/>
                          </a:solidFill>
                          <a:effectLst/>
                          <a:latin typeface="Intel Clear" panose="020B0604020203020204" pitchFamily="34" charset="0"/>
                        </a:rPr>
                        <a:t>(PCD-S)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3006389159"/>
                  </a:ext>
                </a:extLst>
              </a:tr>
              <a:tr h="510489">
                <a:tc>
                  <a:txBody>
                    <a:bodyPr/>
                    <a:lstStyle/>
                    <a:p>
                      <a:pPr algn="ctr" fontAlgn="ctr"/>
                      <a:endParaRPr lang="en-US" sz="900" b="1" i="0" u="none" strike="noStrike">
                        <a:solidFill>
                          <a:schemeClr val="bg1"/>
                        </a:solidFill>
                        <a:effectLst/>
                        <a:latin typeface="Intel Clear" panose="020B0604020203020204" pitchFamily="34" charset="0"/>
                      </a:endParaRPr>
                    </a:p>
                    <a:p>
                      <a:pPr algn="ctr" fontAlgn="ctr"/>
                      <a:r>
                        <a:rPr lang="en-US" sz="900" b="1" i="0" u="none" strike="noStrike">
                          <a:solidFill>
                            <a:schemeClr val="bg1"/>
                          </a:solidFill>
                          <a:effectLst/>
                          <a:latin typeface="Intel Clear" panose="020B0604020203020204" pitchFamily="34" charset="0"/>
                        </a:rPr>
                        <a:t>CLKREQ #1 </a:t>
                      </a:r>
                    </a:p>
                    <a:p>
                      <a:pPr algn="ctr" fontAlgn="ctr"/>
                      <a:r>
                        <a:rPr lang="en-US" sz="700" b="1" i="0" u="none" strike="noStrike">
                          <a:solidFill>
                            <a:schemeClr val="bg1"/>
                          </a:solidFill>
                          <a:effectLst/>
                          <a:latin typeface="Intel Clear" panose="020B0604020203020204" pitchFamily="34" charset="0"/>
                        </a:rPr>
                        <a:t>(GPP_SD_6)</a:t>
                      </a:r>
                    </a:p>
                    <a:p>
                      <a:pPr algn="ctr" fontAlgn="ctr"/>
                      <a:endParaRPr lang="en-US" sz="700" b="1" i="0" u="none" strike="noStrike">
                        <a:solidFill>
                          <a:schemeClr val="bg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endParaRPr lang="en-US" sz="900" b="0" i="0" u="none" strike="noStrike">
                        <a:solidFill>
                          <a:schemeClr val="tx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nl-NL" sz="900" b="0" i="0" u="none" strike="noStrike">
                          <a:solidFill>
                            <a:schemeClr val="tx1"/>
                          </a:solidFill>
                          <a:effectLst/>
                          <a:latin typeface="Intel Clear" panose="020B0604020203020204" pitchFamily="34" charset="0"/>
                        </a:rPr>
                        <a:t>x8 PCIe Gen5 CEM Slot #2</a:t>
                      </a:r>
                    </a:p>
                    <a:p>
                      <a:pPr algn="ctr" fontAlgn="ctr"/>
                      <a:r>
                        <a:rPr lang="nl-NL" sz="900" b="0" i="0" u="none" strike="noStrike">
                          <a:solidFill>
                            <a:schemeClr val="tx1"/>
                          </a:solidFill>
                          <a:effectLst/>
                          <a:latin typeface="Intel Clear" panose="020B0604020203020204" pitchFamily="34" charset="0"/>
                        </a:rPr>
                        <a:t>(PCD-S)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900" b="0" i="0" u="none" strike="noStrike">
                          <a:solidFill>
                            <a:schemeClr val="tx1"/>
                          </a:solidFill>
                          <a:effectLst/>
                          <a:latin typeface="Intel Clear" panose="020B0604020203020204" pitchFamily="34" charset="0"/>
                        </a:rPr>
                        <a:t>M.2 NVMe 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900" b="0" i="0" u="none" strike="noStrike">
                          <a:solidFill>
                            <a:schemeClr val="tx1"/>
                          </a:solidFill>
                          <a:effectLst/>
                          <a:latin typeface="Intel Clear" panose="020B0604020203020204" pitchFamily="34" charset="0"/>
                        </a:rPr>
                        <a:t>MCIO SB P#1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nl-NL" sz="900" b="0" i="0" u="none" strike="noStrike">
                          <a:solidFill>
                            <a:schemeClr val="tx1"/>
                          </a:solidFill>
                          <a:effectLst/>
                          <a:latin typeface="Intel Clear" panose="020B0604020203020204" pitchFamily="34" charset="0"/>
                        </a:rPr>
                        <a:t>x8 PCIe Gen5 CEM Slot #3 </a:t>
                      </a:r>
                    </a:p>
                    <a:p>
                      <a:pPr algn="ctr" fontAlgn="ctr"/>
                      <a:r>
                        <a:rPr lang="nl-NL" sz="900" b="0" i="0" u="none" strike="noStrike">
                          <a:solidFill>
                            <a:schemeClr val="tx1"/>
                          </a:solidFill>
                          <a:effectLst/>
                          <a:latin typeface="Intel Clear" panose="020B0604020203020204" pitchFamily="34" charset="0"/>
                        </a:rPr>
                        <a:t>(PCD-S)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419693657"/>
                  </a:ext>
                </a:extLst>
              </a:tr>
              <a:tr h="542394">
                <a:tc>
                  <a:txBody>
                    <a:bodyPr/>
                    <a:lstStyle/>
                    <a:p>
                      <a:pPr algn="ctr" fontAlgn="ctr"/>
                      <a:endParaRPr lang="en-US" sz="900" b="1" i="0" u="none" strike="noStrike">
                        <a:solidFill>
                          <a:schemeClr val="bg1"/>
                        </a:solidFill>
                        <a:effectLst/>
                        <a:latin typeface="Intel Clear" panose="020B0604020203020204" pitchFamily="34" charset="0"/>
                      </a:endParaRPr>
                    </a:p>
                    <a:p>
                      <a:pPr algn="ctr" fontAlgn="ctr"/>
                      <a:r>
                        <a:rPr lang="en-US" sz="900" b="1" i="0" u="none" strike="noStrike">
                          <a:solidFill>
                            <a:schemeClr val="bg1"/>
                          </a:solidFill>
                          <a:effectLst/>
                          <a:latin typeface="Intel Clear" panose="020B0604020203020204" pitchFamily="34" charset="0"/>
                        </a:rPr>
                        <a:t>CLKREQ #2 </a:t>
                      </a:r>
                    </a:p>
                    <a:p>
                      <a:pPr algn="ctr" fontAlgn="ctr"/>
                      <a:r>
                        <a:rPr lang="en-US" sz="700" b="1" i="0" u="none" strike="noStrike">
                          <a:solidFill>
                            <a:schemeClr val="bg1"/>
                          </a:solidFill>
                          <a:effectLst/>
                          <a:latin typeface="Intel Clear" panose="020B0604020203020204" pitchFamily="34" charset="0"/>
                        </a:rPr>
                        <a:t>(GPP_SD_7)</a:t>
                      </a:r>
                    </a:p>
                    <a:p>
                      <a:pPr algn="ctr" fontAlgn="ctr"/>
                      <a:endParaRPr lang="en-US" sz="900" b="1" i="0" u="none" strike="noStrike">
                        <a:solidFill>
                          <a:schemeClr val="bg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endParaRPr lang="en-US" sz="900" b="0" i="0" u="none" strike="noStrike">
                        <a:solidFill>
                          <a:schemeClr val="tx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en-US" sz="900" b="0" i="0" u="none" strike="noStrike">
                          <a:solidFill>
                            <a:schemeClr val="tx1"/>
                          </a:solidFill>
                          <a:effectLst/>
                          <a:latin typeface="Intel Clear" panose="020B0604020203020204" pitchFamily="34" charset="0"/>
                        </a:rPr>
                        <a:t>M.2 NVMe SSD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nl-NL" sz="900" b="0" i="0" u="none" strike="noStrike">
                          <a:solidFill>
                            <a:schemeClr val="tx1"/>
                          </a:solidFill>
                          <a:effectLst/>
                          <a:latin typeface="Intel Clear" panose="020B0604020203020204" pitchFamily="34" charset="0"/>
                        </a:rPr>
                        <a:t>x4 PCIe Gen4 CEM Slot #3 </a:t>
                      </a:r>
                    </a:p>
                    <a:p>
                      <a:pPr algn="ctr" fontAlgn="ctr"/>
                      <a:r>
                        <a:rPr lang="nl-NL" sz="900" b="0" i="0" u="none" strike="noStrike">
                          <a:solidFill>
                            <a:schemeClr val="tx1"/>
                          </a:solidFill>
                          <a:effectLst/>
                          <a:latin typeface="Intel Clear" panose="020B0604020203020204" pitchFamily="34" charset="0"/>
                        </a:rPr>
                        <a:t>(PCD-S)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900" b="0" i="0" u="none" strike="noStrike">
                          <a:solidFill>
                            <a:schemeClr val="tx1"/>
                          </a:solidFill>
                          <a:effectLst/>
                          <a:latin typeface="Intel Clear" panose="020B0604020203020204" pitchFamily="34" charset="0"/>
                        </a:rPr>
                        <a:t>MCIO SB P#2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900" b="0" i="0" u="none" strike="noStrike">
                          <a:solidFill>
                            <a:schemeClr val="tx1"/>
                          </a:solidFill>
                          <a:effectLst/>
                          <a:latin typeface="Intel Clear" panose="020B0604020203020204" pitchFamily="34" charset="0"/>
                        </a:rPr>
                        <a:t>M.2 NVMe 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2377677782"/>
                  </a:ext>
                </a:extLst>
              </a:tr>
              <a:tr h="542394">
                <a:tc>
                  <a:txBody>
                    <a:bodyPr/>
                    <a:lstStyle/>
                    <a:p>
                      <a:pPr algn="ctr" fontAlgn="ctr"/>
                      <a:endParaRPr lang="en-US" sz="900" b="1" i="0" u="none" strike="noStrike">
                        <a:solidFill>
                          <a:schemeClr val="bg1"/>
                        </a:solidFill>
                        <a:effectLst/>
                        <a:latin typeface="Intel Clear" panose="020B0604020203020204" pitchFamily="34" charset="0"/>
                      </a:endParaRPr>
                    </a:p>
                    <a:p>
                      <a:pPr algn="ctr" fontAlgn="ctr"/>
                      <a:r>
                        <a:rPr lang="en-US" sz="900" b="1" i="0" u="none" strike="noStrike">
                          <a:solidFill>
                            <a:schemeClr val="bg1"/>
                          </a:solidFill>
                          <a:effectLst/>
                          <a:latin typeface="Intel Clear" panose="020B0604020203020204" pitchFamily="34" charset="0"/>
                        </a:rPr>
                        <a:t>CLKREQ #3 </a:t>
                      </a:r>
                    </a:p>
                    <a:p>
                      <a:pPr algn="ctr" fontAlgn="ctr"/>
                      <a:r>
                        <a:rPr lang="en-US" sz="700" b="1" i="0" u="none" strike="noStrike">
                          <a:solidFill>
                            <a:schemeClr val="bg1"/>
                          </a:solidFill>
                          <a:effectLst/>
                          <a:latin typeface="Intel Clear" panose="020B0604020203020204" pitchFamily="34" charset="0"/>
                        </a:rPr>
                        <a:t>(GPP_SD_12)</a:t>
                      </a:r>
                    </a:p>
                    <a:p>
                      <a:pPr algn="ctr" fontAlgn="ctr"/>
                      <a:endParaRPr lang="en-US" sz="900" b="1" i="0" u="none" strike="noStrike">
                        <a:solidFill>
                          <a:schemeClr val="bg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endParaRPr lang="en-US" sz="900" b="0" i="0" u="none" strike="noStrike">
                        <a:solidFill>
                          <a:schemeClr val="tx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endParaRPr lang="en-US" sz="900" b="0" i="0" u="none" strike="noStrike">
                        <a:solidFill>
                          <a:schemeClr val="tx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900" b="0" i="0" u="none" strike="noStrike">
                          <a:solidFill>
                            <a:schemeClr val="tx1"/>
                          </a:solidFill>
                          <a:effectLst/>
                          <a:latin typeface="Intel Clear" panose="020B0604020203020204" pitchFamily="34" charset="0"/>
                        </a:rPr>
                        <a:t>MCIO SB P#3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900" b="0" i="0" u="none" strike="noStrike">
                          <a:solidFill>
                            <a:schemeClr val="tx1"/>
                          </a:solidFill>
                          <a:effectLst/>
                          <a:latin typeface="Intel Clear" panose="020B0604020203020204" pitchFamily="34" charset="0"/>
                        </a:rPr>
                        <a:t>M.2 NVMe SSD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extLst>
                  <a:ext uri="{0D108BD9-81ED-4DB2-BD59-A6C34878D82A}">
                    <a16:rowId xmlns:a16="http://schemas.microsoft.com/office/drawing/2014/main" val="601116732"/>
                  </a:ext>
                </a:extLst>
              </a:tr>
              <a:tr h="542394">
                <a:tc>
                  <a:txBody>
                    <a:bodyPr/>
                    <a:lstStyle/>
                    <a:p>
                      <a:pPr algn="ctr" fontAlgn="ctr"/>
                      <a:endParaRPr lang="en-US" sz="900" b="1" i="0" u="none" strike="noStrike">
                        <a:solidFill>
                          <a:schemeClr val="bg1"/>
                        </a:solidFill>
                        <a:effectLst/>
                        <a:latin typeface="Intel Clear" panose="020B0604020203020204" pitchFamily="34" charset="0"/>
                      </a:endParaRPr>
                    </a:p>
                    <a:p>
                      <a:pPr algn="ctr" fontAlgn="ctr"/>
                      <a:r>
                        <a:rPr lang="en-US" sz="900" b="1" i="0" u="none" strike="noStrike">
                          <a:solidFill>
                            <a:schemeClr val="bg1"/>
                          </a:solidFill>
                          <a:effectLst/>
                          <a:latin typeface="Intel Clear" panose="020B0604020203020204" pitchFamily="34" charset="0"/>
                        </a:rPr>
                        <a:t>CLKREQ #4 </a:t>
                      </a:r>
                    </a:p>
                    <a:p>
                      <a:pPr algn="ctr" fontAlgn="ctr"/>
                      <a:r>
                        <a:rPr lang="en-US" sz="700" b="1" i="0" u="none" strike="noStrike">
                          <a:solidFill>
                            <a:schemeClr val="bg1"/>
                          </a:solidFill>
                          <a:effectLst/>
                          <a:latin typeface="Intel Clear" panose="020B0604020203020204" pitchFamily="34" charset="0"/>
                        </a:rPr>
                        <a:t>(GPP_SB_8)</a:t>
                      </a:r>
                    </a:p>
                    <a:p>
                      <a:pPr algn="ctr" fontAlgn="ctr"/>
                      <a:endParaRPr lang="en-US" sz="900" b="1" i="0" u="none" strike="noStrike">
                        <a:solidFill>
                          <a:schemeClr val="bg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Intel Clear" panose="020B0604020203020204" pitchFamily="34" charset="0"/>
                        </a:rPr>
                        <a:t>M.2 NVMe 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900" b="0" i="0" u="none" strike="noStrike">
                          <a:solidFill>
                            <a:schemeClr val="tx1"/>
                          </a:solidFill>
                          <a:effectLst/>
                          <a:latin typeface="Intel Clear" panose="020B0604020203020204" pitchFamily="34" charset="0"/>
                        </a:rPr>
                        <a:t>M.2 NVMe 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nl-NL" sz="900" b="0" i="0" u="none" strike="noStrike">
                          <a:solidFill>
                            <a:schemeClr val="tx1"/>
                          </a:solidFill>
                          <a:effectLst/>
                          <a:latin typeface="Intel Clear" panose="020B0604020203020204" pitchFamily="34" charset="0"/>
                        </a:rPr>
                        <a:t>x8 PCIe Gen5 CEM Slot #1</a:t>
                      </a:r>
                    </a:p>
                    <a:p>
                      <a:pPr algn="ctr" fontAlgn="ctr"/>
                      <a:r>
                        <a:rPr lang="nl-NL" sz="900" b="0" i="0" u="none" strike="noStrike">
                          <a:solidFill>
                            <a:schemeClr val="tx1"/>
                          </a:solidFill>
                          <a:effectLst/>
                          <a:latin typeface="Intel Clear" panose="020B0604020203020204" pitchFamily="34" charset="0"/>
                        </a:rPr>
                        <a:t> (PCD-S)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fontAlgn="ctr"/>
                      <a:r>
                        <a:rPr lang="en-US" sz="900" b="0" i="0" u="none" strike="noStrike">
                          <a:solidFill>
                            <a:schemeClr val="tx1"/>
                          </a:solidFill>
                          <a:effectLst/>
                          <a:latin typeface="Intel Clear" panose="020B0604020203020204" pitchFamily="34" charset="0"/>
                        </a:rPr>
                        <a:t>M.2 NVMe SSD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nl-NL" sz="900" b="0" i="0" u="none" strike="noStrike">
                          <a:solidFill>
                            <a:schemeClr val="tx1"/>
                          </a:solidFill>
                          <a:effectLst/>
                          <a:latin typeface="Intel Clear" panose="020B0604020203020204" pitchFamily="34" charset="0"/>
                        </a:rPr>
                        <a:t>x8 PCIe Gen5 CEM Slot #1 </a:t>
                      </a:r>
                    </a:p>
                    <a:p>
                      <a:pPr algn="ctr" fontAlgn="ctr"/>
                      <a:r>
                        <a:rPr lang="nl-NL" sz="900" b="0" i="0" u="none" strike="noStrike">
                          <a:solidFill>
                            <a:schemeClr val="tx1"/>
                          </a:solidFill>
                          <a:effectLst/>
                          <a:latin typeface="Intel Clear" panose="020B0604020203020204" pitchFamily="34" charset="0"/>
                        </a:rPr>
                        <a:t>(PCD-S)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2459395656"/>
                  </a:ext>
                </a:extLst>
              </a:tr>
              <a:tr h="542394">
                <a:tc>
                  <a:txBody>
                    <a:bodyPr/>
                    <a:lstStyle/>
                    <a:p>
                      <a:pPr algn="ctr" fontAlgn="ctr"/>
                      <a:endParaRPr lang="en-US" sz="900" b="1" i="0" u="none" strike="noStrike">
                        <a:solidFill>
                          <a:schemeClr val="bg1"/>
                        </a:solidFill>
                        <a:effectLst/>
                        <a:latin typeface="Intel Clear" panose="020B0604020203020204" pitchFamily="34" charset="0"/>
                      </a:endParaRPr>
                    </a:p>
                    <a:p>
                      <a:pPr algn="ctr" fontAlgn="ctr"/>
                      <a:r>
                        <a:rPr lang="en-US" sz="900" b="1" i="0" u="none" strike="noStrike">
                          <a:solidFill>
                            <a:schemeClr val="bg1"/>
                          </a:solidFill>
                          <a:effectLst/>
                          <a:latin typeface="Intel Clear" panose="020B0604020203020204" pitchFamily="34" charset="0"/>
                        </a:rPr>
                        <a:t>CLKREQ #5</a:t>
                      </a:r>
                    </a:p>
                    <a:p>
                      <a:pPr algn="ctr" fontAlgn="ctr"/>
                      <a:r>
                        <a:rPr lang="en-US" sz="700" b="1" i="0" u="none" strike="noStrike">
                          <a:solidFill>
                            <a:schemeClr val="bg1"/>
                          </a:solidFill>
                          <a:effectLst/>
                          <a:latin typeface="Intel Clear" panose="020B0604020203020204" pitchFamily="34" charset="0"/>
                        </a:rPr>
                        <a:t> (GPP_SB_9)</a:t>
                      </a:r>
                    </a:p>
                    <a:p>
                      <a:pPr algn="ctr" fontAlgn="ctr"/>
                      <a:endParaRPr lang="en-US" sz="900" b="1" i="0" u="none" strike="noStrike">
                        <a:solidFill>
                          <a:schemeClr val="bg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Intel Clear" panose="020B0604020203020204" pitchFamily="34" charset="0"/>
                        </a:rPr>
                        <a:t>M.2 NVMe SSD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endParaRPr lang="en-US" sz="900" b="0" i="0" u="none" strike="noStrike">
                        <a:solidFill>
                          <a:schemeClr val="tx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endParaRPr lang="en-US" sz="900" b="0" i="0" u="none" strike="noStrike">
                        <a:solidFill>
                          <a:schemeClr val="tx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r>
                        <a:rPr lang="en-US" sz="900" b="0" i="0" u="none" strike="noStrike">
                          <a:solidFill>
                            <a:schemeClr val="tx1"/>
                          </a:solidFill>
                          <a:effectLst/>
                          <a:latin typeface="Intel Clear" panose="020B0604020203020204" pitchFamily="34" charset="0"/>
                        </a:rPr>
                        <a:t>M.2 NVMe SSD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9C"/>
                    </a:solidFill>
                  </a:tcPr>
                </a:tc>
                <a:tc>
                  <a:txBody>
                    <a:bodyPr/>
                    <a:lstStyle/>
                    <a:p>
                      <a:pPr algn="ctr" fontAlgn="ctr"/>
                      <a:r>
                        <a:rPr lang="en-US" sz="900" b="0" i="0" u="none" strike="noStrike">
                          <a:solidFill>
                            <a:schemeClr val="tx1"/>
                          </a:solidFill>
                          <a:effectLst/>
                          <a:latin typeface="Intel Clear" panose="020B0604020203020204" pitchFamily="34" charset="0"/>
                        </a:rPr>
                        <a:t>DMI interposer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924954591"/>
                  </a:ext>
                </a:extLst>
              </a:tr>
              <a:tr h="515432">
                <a:tc>
                  <a:txBody>
                    <a:bodyPr/>
                    <a:lstStyle/>
                    <a:p>
                      <a:pPr algn="ctr" fontAlgn="ctr"/>
                      <a:endParaRPr lang="en-US" sz="900" b="1" i="0" u="none" strike="noStrike">
                        <a:solidFill>
                          <a:schemeClr val="bg1"/>
                        </a:solidFill>
                        <a:effectLst/>
                        <a:latin typeface="Intel Clear" panose="020B0604020203020204" pitchFamily="34" charset="0"/>
                      </a:endParaRPr>
                    </a:p>
                    <a:p>
                      <a:pPr algn="ctr" fontAlgn="ctr"/>
                      <a:r>
                        <a:rPr lang="en-US" sz="900" b="1" i="0" u="none" strike="noStrike">
                          <a:solidFill>
                            <a:schemeClr val="bg1"/>
                          </a:solidFill>
                          <a:effectLst/>
                          <a:latin typeface="Intel Clear" panose="020B0604020203020204" pitchFamily="34" charset="0"/>
                        </a:rPr>
                        <a:t>DMI CLK &amp; CLKREQ # </a:t>
                      </a:r>
                      <a:r>
                        <a:rPr lang="en-US" sz="700" b="1" i="0" u="none" strike="noStrike">
                          <a:solidFill>
                            <a:schemeClr val="bg1"/>
                          </a:solidFill>
                          <a:effectLst/>
                          <a:latin typeface="Intel Clear" panose="020B0604020203020204" pitchFamily="34" charset="0"/>
                        </a:rPr>
                        <a:t>(GPP_SB_7)</a:t>
                      </a:r>
                    </a:p>
                    <a:p>
                      <a:pPr algn="ctr" fontAlgn="ctr"/>
                      <a:endParaRPr lang="en-US" sz="900" b="1" i="0" u="none" strike="noStrike">
                        <a:solidFill>
                          <a:schemeClr val="bg1"/>
                        </a:solidFill>
                        <a:effectLst/>
                        <a:latin typeface="Intel Clear" panose="020B0604020203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5">
                  <a:txBody>
                    <a:bodyPr/>
                    <a:lstStyle/>
                    <a:p>
                      <a:pPr algn="ctr" fontAlgn="ctr"/>
                      <a:r>
                        <a:rPr lang="en-US" sz="1200" b="0" i="0" u="none" strike="noStrike">
                          <a:solidFill>
                            <a:srgbClr val="000000"/>
                          </a:solidFill>
                          <a:effectLst/>
                          <a:latin typeface="Intel Clear" panose="020B0604020203020204" pitchFamily="34" charset="0"/>
                        </a:rPr>
                        <a:t>PCH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5875853"/>
                  </a:ext>
                </a:extLst>
              </a:tr>
            </a:tbl>
          </a:graphicData>
        </a:graphic>
      </p:graphicFrame>
    </p:spTree>
    <p:extLst>
      <p:ext uri="{BB962C8B-B14F-4D97-AF65-F5344CB8AC3E}">
        <p14:creationId xmlns:p14="http://schemas.microsoft.com/office/powerpoint/2010/main" val="293008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001CFD99-A661-460C-9C2E-7B442F177F22}"/>
              </a:ext>
            </a:extLst>
          </p:cNvPr>
          <p:cNvSpPr>
            <a:spLocks noChangeArrowheads="1"/>
          </p:cNvSpPr>
          <p:nvPr/>
        </p:nvSpPr>
        <p:spPr bwMode="auto">
          <a:xfrm>
            <a:off x="1" y="-284051"/>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3200"/>
          </a:p>
        </p:txBody>
      </p:sp>
      <p:sp>
        <p:nvSpPr>
          <p:cNvPr id="6" name="Title 1">
            <a:extLst>
              <a:ext uri="{FF2B5EF4-FFF2-40B4-BE49-F238E27FC236}">
                <a16:creationId xmlns:a16="http://schemas.microsoft.com/office/drawing/2014/main" id="{5ADEB129-647D-48BF-9E0C-52D1C201DEC2}"/>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t>NVL-S RVP – PCH SRC Clock Mapping</a:t>
            </a:r>
          </a:p>
        </p:txBody>
      </p:sp>
      <p:sp>
        <p:nvSpPr>
          <p:cNvPr id="9" name="Content Placeholder 2">
            <a:extLst>
              <a:ext uri="{FF2B5EF4-FFF2-40B4-BE49-F238E27FC236}">
                <a16:creationId xmlns:a16="http://schemas.microsoft.com/office/drawing/2014/main" id="{BF2D7F5E-970E-481A-8066-AC9D84D2A675}"/>
              </a:ext>
            </a:extLst>
          </p:cNvPr>
          <p:cNvSpPr txBox="1">
            <a:spLocks/>
          </p:cNvSpPr>
          <p:nvPr/>
        </p:nvSpPr>
        <p:spPr>
          <a:xfrm>
            <a:off x="391632" y="825088"/>
            <a:ext cx="11128261" cy="1481507"/>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589" indent="-228589" defTabSz="609570" hangingPunct="1">
              <a:buFont typeface="Arial" panose="020B0604020202020204" pitchFamily="34" charset="0"/>
              <a:buChar char="•"/>
            </a:pPr>
            <a:r>
              <a:rPr lang="en-US" sz="2000">
                <a:cs typeface="Intel Clear" panose="020B0604020203020204" pitchFamily="34" charset="0"/>
              </a:rPr>
              <a:t>There are total 12 PCH CLK &amp; CLKREQ signals. 0~3 are Gen4 capable, others are Gen5 </a:t>
            </a:r>
          </a:p>
          <a:p>
            <a:pPr marL="228589" indent="-228589" defTabSz="609570" hangingPunct="1">
              <a:buFont typeface="Arial" panose="020B0604020202020204" pitchFamily="34" charset="0"/>
              <a:buChar char="•"/>
            </a:pPr>
            <a:r>
              <a:rPr lang="en-US" sz="2000">
                <a:cs typeface="Intel Clear" panose="020B0604020203020204" pitchFamily="34" charset="0"/>
              </a:rPr>
              <a:t>CLK and CLKREQ# number are 1:1 mapped in all NVL-S RVP SKUs </a:t>
            </a:r>
          </a:p>
          <a:p>
            <a:pPr marL="228589" indent="-228589" defTabSz="609570" hangingPunct="1">
              <a:buFont typeface="Arial" panose="020B0604020202020204" pitchFamily="34" charset="0"/>
              <a:buChar char="•"/>
            </a:pPr>
            <a:r>
              <a:rPr lang="en-US" sz="2000" b="1">
                <a:solidFill>
                  <a:schemeClr val="bg1">
                    <a:lumMod val="65000"/>
                  </a:schemeClr>
                </a:solidFill>
                <a:cs typeface="Intel Clear" panose="020B0604020203020204" pitchFamily="34" charset="0"/>
              </a:rPr>
              <a:t>MCIO SB#2, #3 </a:t>
            </a:r>
            <a:r>
              <a:rPr lang="en-US" sz="2000">
                <a:cs typeface="Intel Clear" panose="020B0604020203020204" pitchFamily="34" charset="0"/>
              </a:rPr>
              <a:t>are rework options in S-01x/02x/031</a:t>
            </a:r>
          </a:p>
        </p:txBody>
      </p:sp>
      <p:graphicFrame>
        <p:nvGraphicFramePr>
          <p:cNvPr id="3" name="Table 2">
            <a:extLst>
              <a:ext uri="{FF2B5EF4-FFF2-40B4-BE49-F238E27FC236}">
                <a16:creationId xmlns:a16="http://schemas.microsoft.com/office/drawing/2014/main" id="{248FCBC6-F95B-4F42-8531-AB85DD23ADA2}"/>
              </a:ext>
            </a:extLst>
          </p:cNvPr>
          <p:cNvGraphicFramePr>
            <a:graphicFrameLocks noGrp="1"/>
          </p:cNvGraphicFramePr>
          <p:nvPr>
            <p:extLst>
              <p:ext uri="{D42A27DB-BD31-4B8C-83A1-F6EECF244321}">
                <p14:modId xmlns:p14="http://schemas.microsoft.com/office/powerpoint/2010/main" val="3937986768"/>
              </p:ext>
            </p:extLst>
          </p:nvPr>
        </p:nvGraphicFramePr>
        <p:xfrm>
          <a:off x="291023" y="2150075"/>
          <a:ext cx="11128261" cy="4189925"/>
        </p:xfrm>
        <a:graphic>
          <a:graphicData uri="http://schemas.openxmlformats.org/drawingml/2006/table">
            <a:tbl>
              <a:tblPr/>
              <a:tblGrid>
                <a:gridCol w="1473028">
                  <a:extLst>
                    <a:ext uri="{9D8B030D-6E8A-4147-A177-3AD203B41FA5}">
                      <a16:colId xmlns:a16="http://schemas.microsoft.com/office/drawing/2014/main" val="2980723553"/>
                    </a:ext>
                  </a:extLst>
                </a:gridCol>
                <a:gridCol w="1977081">
                  <a:extLst>
                    <a:ext uri="{9D8B030D-6E8A-4147-A177-3AD203B41FA5}">
                      <a16:colId xmlns:a16="http://schemas.microsoft.com/office/drawing/2014/main" val="138556544"/>
                    </a:ext>
                  </a:extLst>
                </a:gridCol>
                <a:gridCol w="1935892">
                  <a:extLst>
                    <a:ext uri="{9D8B030D-6E8A-4147-A177-3AD203B41FA5}">
                      <a16:colId xmlns:a16="http://schemas.microsoft.com/office/drawing/2014/main" val="366549400"/>
                    </a:ext>
                  </a:extLst>
                </a:gridCol>
                <a:gridCol w="1977081">
                  <a:extLst>
                    <a:ext uri="{9D8B030D-6E8A-4147-A177-3AD203B41FA5}">
                      <a16:colId xmlns:a16="http://schemas.microsoft.com/office/drawing/2014/main" val="1260896941"/>
                    </a:ext>
                  </a:extLst>
                </a:gridCol>
                <a:gridCol w="1910697">
                  <a:extLst>
                    <a:ext uri="{9D8B030D-6E8A-4147-A177-3AD203B41FA5}">
                      <a16:colId xmlns:a16="http://schemas.microsoft.com/office/drawing/2014/main" val="1149274806"/>
                    </a:ext>
                  </a:extLst>
                </a:gridCol>
                <a:gridCol w="1854482">
                  <a:extLst>
                    <a:ext uri="{9D8B030D-6E8A-4147-A177-3AD203B41FA5}">
                      <a16:colId xmlns:a16="http://schemas.microsoft.com/office/drawing/2014/main" val="2898385497"/>
                    </a:ext>
                  </a:extLst>
                </a:gridCol>
              </a:tblGrid>
              <a:tr h="543697">
                <a:tc>
                  <a:txBody>
                    <a:bodyPr/>
                    <a:lstStyle/>
                    <a:p>
                      <a:pPr algn="ctr" fontAlgn="ctr"/>
                      <a:r>
                        <a:rPr lang="en-US" sz="1100" b="1" i="0" u="none" strike="noStrike">
                          <a:solidFill>
                            <a:srgbClr val="FFFFFF"/>
                          </a:solidFill>
                          <a:effectLst/>
                          <a:latin typeface="+mn-lt"/>
                        </a:rPr>
                        <a:t>CLK &amp; CLKREQ#</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mn-lt"/>
                        </a:rPr>
                        <a:t>S01x/S02 x</a:t>
                      </a:r>
                    </a:p>
                    <a:p>
                      <a:pPr algn="ctr" fontAlgn="ctr"/>
                      <a:r>
                        <a:rPr lang="en-US" sz="1000" b="0" i="0" u="none" strike="noStrike">
                          <a:solidFill>
                            <a:srgbClr val="FFFFFF"/>
                          </a:solidFill>
                          <a:effectLst/>
                          <a:latin typeface="+mn-lt"/>
                        </a:rPr>
                        <a:t>UDIMM 1DPC</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mn-lt"/>
                        </a:rPr>
                        <a:t>S031</a:t>
                      </a:r>
                      <a:r>
                        <a:rPr lang="en-US" sz="1000" b="1" i="0" u="none" strike="noStrike">
                          <a:solidFill>
                            <a:srgbClr val="FFFFFF"/>
                          </a:solidFill>
                          <a:effectLst/>
                          <a:latin typeface="+mn-lt"/>
                        </a:rPr>
                        <a:t> </a:t>
                      </a:r>
                    </a:p>
                    <a:p>
                      <a:pPr algn="ctr" fontAlgn="ctr"/>
                      <a:r>
                        <a:rPr lang="en-US" sz="1000" b="0" i="0" u="none" strike="noStrike">
                          <a:solidFill>
                            <a:srgbClr val="FFFFFF"/>
                          </a:solidFill>
                          <a:effectLst/>
                          <a:latin typeface="+mn-lt"/>
                        </a:rPr>
                        <a:t>UDIMM 2DPC</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mn-lt"/>
                        </a:rPr>
                        <a:t>S041 </a:t>
                      </a:r>
                    </a:p>
                    <a:p>
                      <a:pPr algn="ctr" fontAlgn="ctr"/>
                      <a:r>
                        <a:rPr lang="en-US" sz="1000" b="0" i="0" u="none" strike="noStrike">
                          <a:solidFill>
                            <a:srgbClr val="FFFFFF"/>
                          </a:solidFill>
                          <a:effectLst/>
                          <a:latin typeface="+mn-lt"/>
                        </a:rPr>
                        <a:t>SODIMM 1DPC</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mn-lt"/>
                        </a:rPr>
                        <a:t>S051</a:t>
                      </a:r>
                    </a:p>
                    <a:p>
                      <a:pPr algn="ctr" fontAlgn="ctr"/>
                      <a:r>
                        <a:rPr lang="en-US" sz="1000" b="0" i="0" u="none" strike="noStrike">
                          <a:solidFill>
                            <a:srgbClr val="FFFFFF"/>
                          </a:solidFill>
                          <a:effectLst/>
                          <a:latin typeface="+mn-lt"/>
                        </a:rPr>
                        <a:t>OC</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none" strike="noStrike">
                          <a:solidFill>
                            <a:srgbClr val="FFFFFF"/>
                          </a:solidFill>
                          <a:effectLst/>
                          <a:latin typeface="+mn-lt"/>
                        </a:rPr>
                        <a:t>S061</a:t>
                      </a:r>
                      <a:endParaRPr lang="en-US" sz="1000" b="1" i="0" u="none" strike="noStrike">
                        <a:solidFill>
                          <a:srgbClr val="FFFFFF"/>
                        </a:solidFill>
                        <a:effectLst/>
                        <a:latin typeface="+mn-lt"/>
                      </a:endParaRPr>
                    </a:p>
                    <a:p>
                      <a:pPr algn="ctr" fontAlgn="ctr"/>
                      <a:r>
                        <a:rPr lang="en-US" sz="1000" b="0" i="0" u="none" strike="noStrike">
                          <a:solidFill>
                            <a:srgbClr val="FFFFFF"/>
                          </a:solidFill>
                          <a:effectLst/>
                          <a:latin typeface="+mn-lt"/>
                        </a:rPr>
                        <a:t>HSIO</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184318748"/>
                  </a:ext>
                </a:extLst>
              </a:tr>
              <a:tr h="313652">
                <a:tc>
                  <a:txBody>
                    <a:bodyPr/>
                    <a:lstStyle/>
                    <a:p>
                      <a:pPr algn="ctr" fontAlgn="ctr"/>
                      <a:r>
                        <a:rPr lang="en-US" sz="900" b="1" i="0" u="none" strike="noStrike">
                          <a:solidFill>
                            <a:schemeClr val="bg1"/>
                          </a:solidFill>
                          <a:effectLst/>
                          <a:latin typeface="+mn-lt"/>
                        </a:rPr>
                        <a:t>CLKREQ #0 </a:t>
                      </a:r>
                    </a:p>
                    <a:p>
                      <a:pPr algn="ctr" fontAlgn="ctr"/>
                      <a:r>
                        <a:rPr lang="en-US" sz="700" b="1" i="0" u="none" strike="noStrike">
                          <a:solidFill>
                            <a:schemeClr val="bg1"/>
                          </a:solidFill>
                          <a:effectLst/>
                          <a:latin typeface="+mn-lt"/>
                        </a:rPr>
                        <a:t>(GPP_C_3)</a:t>
                      </a:r>
                      <a:endParaRPr lang="en-US" sz="800" b="1" i="0" u="none" strike="noStrike">
                        <a:solidFill>
                          <a:schemeClr val="bg1"/>
                        </a:solidFill>
                        <a:effectLst/>
                        <a:latin typeface="+mn-lt"/>
                      </a:endParaRP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mn-lt"/>
                        </a:rPr>
                        <a:t>Gbe LAN Jacksonville</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b="0" i="0" u="none" strike="noStrike">
                          <a:solidFill>
                            <a:schemeClr val="tx1"/>
                          </a:solidFill>
                          <a:effectLst/>
                          <a:latin typeface="+mn-lt"/>
                        </a:rPr>
                        <a:t>Gbe LAN Jacksonville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b="0" i="0" u="none" strike="noStrike">
                          <a:solidFill>
                            <a:schemeClr val="tx1"/>
                          </a:solidFill>
                          <a:effectLst/>
                          <a:latin typeface="+mn-lt"/>
                        </a:rPr>
                        <a:t>Gbe LAN Jacksonville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b="0" i="0" u="none" strike="noStrike">
                          <a:solidFill>
                            <a:schemeClr val="tx1"/>
                          </a:solidFill>
                          <a:effectLst/>
                          <a:latin typeface="+mn-lt"/>
                        </a:rPr>
                        <a:t>Foxville i226LM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nl-NL" sz="900" b="0" i="0" u="none" strike="noStrike">
                          <a:solidFill>
                            <a:schemeClr val="tx1"/>
                          </a:solidFill>
                          <a:effectLst/>
                          <a:latin typeface="+mn-lt"/>
                        </a:rPr>
                        <a:t>x4 PCIe Gen4 CEM Slot #1 </a:t>
                      </a:r>
                    </a:p>
                    <a:p>
                      <a:pPr algn="ctr" fontAlgn="ctr"/>
                      <a:r>
                        <a:rPr lang="nl-NL"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907024276"/>
                  </a:ext>
                </a:extLst>
              </a:tr>
              <a:tr h="342453">
                <a:tc>
                  <a:txBody>
                    <a:bodyPr/>
                    <a:lstStyle/>
                    <a:p>
                      <a:pPr algn="ctr" fontAlgn="ctr"/>
                      <a:r>
                        <a:rPr lang="en-US" sz="900" b="1" i="0" u="none" strike="noStrike">
                          <a:solidFill>
                            <a:schemeClr val="bg1"/>
                          </a:solidFill>
                          <a:effectLst/>
                          <a:latin typeface="+mn-lt"/>
                        </a:rPr>
                        <a:t>CLKREQ #1</a:t>
                      </a:r>
                    </a:p>
                    <a:p>
                      <a:pPr algn="ctr" fontAlgn="ctr"/>
                      <a:r>
                        <a:rPr lang="en-US" sz="800" b="1" i="0" u="none" strike="noStrike">
                          <a:solidFill>
                            <a:schemeClr val="bg1"/>
                          </a:solidFill>
                          <a:effectLst/>
                          <a:latin typeface="+mn-lt"/>
                        </a:rPr>
                        <a:t>(GPP_C_4)</a:t>
                      </a:r>
                      <a:endParaRPr lang="en-US" sz="1000" b="1" i="0" u="none" strike="noStrike">
                        <a:solidFill>
                          <a:schemeClr val="bg1"/>
                        </a:solidFill>
                        <a:effectLst/>
                        <a:latin typeface="+mn-lt"/>
                      </a:endParaRP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mn-lt"/>
                        </a:rPr>
                        <a:t>M.2 WiFi/BT Module /             </a:t>
                      </a:r>
                    </a:p>
                    <a:p>
                      <a:pPr algn="ctr" fontAlgn="ctr"/>
                      <a:r>
                        <a:rPr lang="en-US" sz="900" b="1" i="0" u="none" strike="noStrike">
                          <a:solidFill>
                            <a:schemeClr val="bg1">
                              <a:lumMod val="65000"/>
                            </a:schemeClr>
                          </a:solidFill>
                          <a:effectLst/>
                          <a:latin typeface="+mn-lt"/>
                        </a:rPr>
                        <a:t>MCIO SB #2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a:solidFill>
                            <a:schemeClr val="tx1"/>
                          </a:solidFill>
                          <a:effectLst/>
                          <a:latin typeface="+mn-lt"/>
                        </a:rPr>
                        <a:t>M.2 WiFi/BT Module /  </a:t>
                      </a:r>
                    </a:p>
                    <a:p>
                      <a:pPr algn="ctr" fontAlgn="ctr"/>
                      <a:r>
                        <a:rPr lang="en-US" sz="900" b="1" i="0" u="none" strike="noStrike">
                          <a:solidFill>
                            <a:schemeClr val="bg1">
                              <a:lumMod val="65000"/>
                            </a:schemeClr>
                          </a:solidFill>
                          <a:effectLst/>
                          <a:latin typeface="+mn-lt"/>
                        </a:rPr>
                        <a:t>MCIO SB #2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a:solidFill>
                            <a:schemeClr val="tx1"/>
                          </a:solidFill>
                          <a:effectLst/>
                          <a:latin typeface="+mn-lt"/>
                        </a:rPr>
                        <a:t>M.2 WiFi/BT Module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a:solidFill>
                            <a:schemeClr val="tx1"/>
                          </a:solidFill>
                          <a:effectLst/>
                          <a:latin typeface="+mn-lt"/>
                        </a:rPr>
                        <a:t>M.2 WiFi/BT Module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nl-NL" sz="900" b="0" i="0" u="none" strike="noStrike">
                          <a:solidFill>
                            <a:schemeClr val="tx1"/>
                          </a:solidFill>
                          <a:effectLst/>
                          <a:latin typeface="+mn-lt"/>
                        </a:rPr>
                        <a:t>x4 PCIe Gen4 CEM Slot #2 </a:t>
                      </a:r>
                    </a:p>
                    <a:p>
                      <a:pPr algn="ctr" fontAlgn="ctr"/>
                      <a:r>
                        <a:rPr lang="nl-NL"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598662511"/>
                  </a:ext>
                </a:extLst>
              </a:tr>
              <a:tr h="313652">
                <a:tc>
                  <a:txBody>
                    <a:bodyPr/>
                    <a:lstStyle/>
                    <a:p>
                      <a:pPr algn="ctr" fontAlgn="ctr"/>
                      <a:r>
                        <a:rPr lang="en-US" sz="900" b="1" i="0" u="none" strike="noStrike">
                          <a:solidFill>
                            <a:schemeClr val="bg1"/>
                          </a:solidFill>
                          <a:effectLst/>
                          <a:latin typeface="+mn-lt"/>
                        </a:rPr>
                        <a:t>CLKREQ #2 </a:t>
                      </a:r>
                    </a:p>
                    <a:p>
                      <a:pPr algn="ctr" fontAlgn="ctr"/>
                      <a:r>
                        <a:rPr lang="en-US" sz="800" b="1" i="0" u="none" strike="noStrike">
                          <a:solidFill>
                            <a:schemeClr val="bg1"/>
                          </a:solidFill>
                          <a:effectLst/>
                          <a:latin typeface="+mn-lt"/>
                        </a:rPr>
                        <a:t>(GPP_C_6)</a:t>
                      </a:r>
                      <a:endParaRPr lang="en-US" sz="1000" b="1" i="0" u="none" strike="noStrike">
                        <a:solidFill>
                          <a:schemeClr val="bg1"/>
                        </a:solidFill>
                        <a:effectLst/>
                        <a:latin typeface="+mn-lt"/>
                      </a:endParaRP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endParaRPr lang="en-US" sz="900" b="0" i="0" u="none" strike="noStrike">
                        <a:solidFill>
                          <a:schemeClr val="tx1"/>
                        </a:solidFill>
                        <a:effectLst/>
                        <a:latin typeface="+mn-lt"/>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nl-NL" sz="900" b="0" i="0" u="none" strike="noStrike">
                          <a:solidFill>
                            <a:schemeClr val="tx1"/>
                          </a:solidFill>
                          <a:effectLst/>
                          <a:latin typeface="+mn-lt"/>
                        </a:rPr>
                        <a:t>x4 PCIe Gen4 CEM Slot #3 </a:t>
                      </a:r>
                    </a:p>
                    <a:p>
                      <a:pPr algn="ctr" fontAlgn="ctr"/>
                      <a:r>
                        <a:rPr lang="nl-NL"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191557419"/>
                  </a:ext>
                </a:extLst>
              </a:tr>
              <a:tr h="277053">
                <a:tc>
                  <a:txBody>
                    <a:bodyPr/>
                    <a:lstStyle/>
                    <a:p>
                      <a:pPr algn="ctr" fontAlgn="ctr"/>
                      <a:r>
                        <a:rPr lang="en-US" sz="900" b="1" i="0" u="none" strike="noStrike">
                          <a:solidFill>
                            <a:schemeClr val="bg1"/>
                          </a:solidFill>
                          <a:effectLst/>
                          <a:latin typeface="+mn-lt"/>
                        </a:rPr>
                        <a:t>CLKREQ #3</a:t>
                      </a:r>
                    </a:p>
                    <a:p>
                      <a:pPr marL="0" marR="0" lvl="0" indent="0" algn="ctr" defTabSz="609600" eaLnBrk="1" fontAlgn="ctr" latinLnBrk="0" hangingPunct="1">
                        <a:lnSpc>
                          <a:spcPct val="100000"/>
                        </a:lnSpc>
                        <a:spcBef>
                          <a:spcPts val="0"/>
                        </a:spcBef>
                        <a:spcAft>
                          <a:spcPts val="0"/>
                        </a:spcAft>
                        <a:buClrTx/>
                        <a:buSzTx/>
                        <a:buFontTx/>
                        <a:buNone/>
                        <a:tabLst/>
                        <a:defRPr/>
                      </a:pPr>
                      <a:r>
                        <a:rPr lang="en-US" sz="800" b="1" i="0" u="none" strike="noStrike">
                          <a:solidFill>
                            <a:schemeClr val="bg1"/>
                          </a:solidFill>
                          <a:effectLst/>
                          <a:latin typeface="+mn-lt"/>
                        </a:rPr>
                        <a:t>(GPP_R_6)</a:t>
                      </a:r>
                      <a:endParaRPr lang="en-US" sz="1000" b="1" i="0" u="none" strike="noStrike">
                        <a:solidFill>
                          <a:schemeClr val="bg1"/>
                        </a:solidFill>
                        <a:effectLst/>
                        <a:latin typeface="+mn-lt"/>
                      </a:endParaRP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endParaRPr lang="en-US" sz="900" b="0" i="0" u="none" strike="noStrike">
                        <a:solidFill>
                          <a:schemeClr val="tx1"/>
                        </a:solidFill>
                        <a:effectLst/>
                        <a:latin typeface="+mn-lt"/>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en-US" sz="900" b="0" i="0" u="none" strike="noStrike">
                          <a:solidFill>
                            <a:schemeClr val="tx1"/>
                          </a:solidFill>
                          <a:effectLst/>
                          <a:latin typeface="+mn-lt"/>
                        </a:rPr>
                        <a:t>MCIO SB #1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97334316"/>
                  </a:ext>
                </a:extLst>
              </a:tr>
              <a:tr h="277053">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mn-lt"/>
                          <a:sym typeface="Intel Clear"/>
                        </a:rPr>
                        <a:t>CLKREQ #4</a:t>
                      </a:r>
                    </a:p>
                    <a:p>
                      <a:pPr marL="0" marR="0" lvl="0" indent="0" algn="ctr" defTabSz="609600" eaLnBrk="1" fontAlgn="ctr" latinLnBrk="0" hangingPunct="1">
                        <a:lnSpc>
                          <a:spcPct val="100000"/>
                        </a:lnSpc>
                        <a:spcBef>
                          <a:spcPts val="0"/>
                        </a:spcBef>
                        <a:spcAft>
                          <a:spcPts val="0"/>
                        </a:spcAft>
                        <a:buClrTx/>
                        <a:buSzTx/>
                        <a:buFontTx/>
                        <a:buNone/>
                        <a:tabLst/>
                        <a:defRPr/>
                      </a:pPr>
                      <a:r>
                        <a:rPr lang="en-US" sz="700" b="1" i="0" u="none" strike="noStrike">
                          <a:solidFill>
                            <a:schemeClr val="bg1"/>
                          </a:solidFill>
                          <a:effectLst/>
                          <a:latin typeface="+mn-lt"/>
                        </a:rPr>
                        <a:t>(GPP_R_7)</a:t>
                      </a:r>
                      <a:endParaRPr kumimoji="0" lang="en-US" sz="1000" b="1" i="0" u="none" strike="noStrike" kern="0" cap="none" spc="0" normalizeH="0" baseline="0" noProof="0">
                        <a:ln>
                          <a:noFill/>
                        </a:ln>
                        <a:solidFill>
                          <a:srgbClr val="FFFFFF"/>
                        </a:solidFill>
                        <a:effectLst/>
                        <a:uLnTx/>
                        <a:uFillTx/>
                        <a:latin typeface="+mn-lt"/>
                        <a:sym typeface="Intel Clear"/>
                      </a:endParaRP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endParaRPr lang="en-US" sz="900" b="0" i="0" u="none" strike="noStrike">
                        <a:solidFill>
                          <a:schemeClr val="tx1"/>
                        </a:solidFill>
                        <a:effectLst/>
                        <a:latin typeface="+mn-lt"/>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mn-lt"/>
                          <a:sym typeface="Intel Clear"/>
                        </a:rPr>
                        <a:t>MCIO SB #2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08283798"/>
                  </a:ext>
                </a:extLst>
              </a:tr>
              <a:tr h="277053">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mn-lt"/>
                          <a:sym typeface="Intel Clear"/>
                        </a:rPr>
                        <a:t>CLKREQ #5</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mn-lt"/>
                          <a:sym typeface="Intel Clear"/>
                        </a:rPr>
                        <a:t>(GPP_R_8)</a:t>
                      </a:r>
                      <a:endParaRPr kumimoji="0" lang="en-US" sz="1000" b="1" i="0" u="none" strike="noStrike" kern="0" cap="none" spc="0" normalizeH="0" baseline="0" noProof="0">
                        <a:ln>
                          <a:noFill/>
                        </a:ln>
                        <a:solidFill>
                          <a:srgbClr val="FFFFFF"/>
                        </a:solidFill>
                        <a:effectLst/>
                        <a:uLnTx/>
                        <a:uFillTx/>
                        <a:latin typeface="+mn-lt"/>
                        <a:sym typeface="Intel Clear"/>
                      </a:endParaRP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endParaRPr lang="en-US" sz="900" b="0" i="0" u="none" strike="noStrike">
                        <a:solidFill>
                          <a:schemeClr val="tx1"/>
                        </a:solidFill>
                        <a:effectLst/>
                        <a:latin typeface="+mn-lt"/>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mn-lt"/>
                          <a:sym typeface="Intel Clear"/>
                        </a:rPr>
                        <a:t>MCIO SB #3 P1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48128724"/>
                  </a:ext>
                </a:extLst>
              </a:tr>
              <a:tr h="313652">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mn-lt"/>
                          <a:sym typeface="Intel Clear"/>
                        </a:rPr>
                        <a:t>CLKREQ #6 </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mn-lt"/>
                          <a:sym typeface="Intel Clear"/>
                        </a:rPr>
                        <a:t>(GPP_E_9)</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mn-lt"/>
                        </a:rPr>
                        <a:t>M.2 NVMe SSD #5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fontAlgn="ctr"/>
                      <a:r>
                        <a:rPr lang="en-US" sz="900" b="0" i="0" u="none" strike="noStrike">
                          <a:solidFill>
                            <a:schemeClr val="tx1"/>
                          </a:solidFill>
                          <a:effectLst/>
                          <a:latin typeface="+mn-lt"/>
                        </a:rPr>
                        <a:t>x4 PCIe Gen5 CEM Slot #1  </a:t>
                      </a:r>
                    </a:p>
                    <a:p>
                      <a:pPr algn="ctr" fontAlgn="ctr"/>
                      <a:r>
                        <a:rPr lang="en-US"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900" b="0" i="0" u="none" strike="noStrike">
                          <a:solidFill>
                            <a:schemeClr val="tx1"/>
                          </a:solidFill>
                          <a:effectLst/>
                          <a:latin typeface="+mn-lt"/>
                        </a:rPr>
                        <a:t>x4 PCIe Gen5 CEM Slot #1  </a:t>
                      </a:r>
                    </a:p>
                    <a:p>
                      <a:pPr algn="ctr" fontAlgn="ctr"/>
                      <a:r>
                        <a:rPr lang="en-US"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900" b="0" i="0" u="none" strike="noStrike">
                          <a:solidFill>
                            <a:schemeClr val="tx1"/>
                          </a:solidFill>
                          <a:effectLst/>
                          <a:latin typeface="+mn-lt"/>
                        </a:rPr>
                        <a:t>x4 PCIe Gen5 CEM Slot #1  </a:t>
                      </a:r>
                    </a:p>
                    <a:p>
                      <a:pPr algn="ctr" fontAlgn="ctr"/>
                      <a:r>
                        <a:rPr lang="en-US"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nl-NL" sz="900" b="0" i="0" u="none" strike="noStrike">
                          <a:solidFill>
                            <a:schemeClr val="tx1"/>
                          </a:solidFill>
                          <a:effectLst/>
                          <a:latin typeface="+mn-lt"/>
                        </a:rPr>
                        <a:t>x4 PCIe Gen5 CEM Slot #4 </a:t>
                      </a:r>
                    </a:p>
                    <a:p>
                      <a:pPr algn="ctr" fontAlgn="ctr"/>
                      <a:r>
                        <a:rPr lang="nl-NL"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4058399396"/>
                  </a:ext>
                </a:extLst>
              </a:tr>
              <a:tr h="313652">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mn-lt"/>
                          <a:sym typeface="Intel Clear"/>
                        </a:rPr>
                        <a:t>CLKREQ #7 </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mn-lt"/>
                          <a:sym typeface="Intel Clear"/>
                        </a:rPr>
                        <a:t>(GPP_E_10)</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mn-lt"/>
                        </a:rPr>
                        <a:t>x4 PCIe Gen5 CEM Slot #2  </a:t>
                      </a:r>
                    </a:p>
                    <a:p>
                      <a:pPr algn="ctr" fontAlgn="ctr"/>
                      <a:r>
                        <a:rPr lang="en-US" sz="900" b="0" i="0" u="none" strike="noStrike">
                          <a:solidFill>
                            <a:schemeClr val="tx1"/>
                          </a:solidFill>
                          <a:effectLst/>
                          <a:latin typeface="+mn-lt"/>
                        </a:rPr>
                        <a:t>(PCH)</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900" b="0" i="0" u="none" strike="noStrike">
                          <a:solidFill>
                            <a:schemeClr val="tx1"/>
                          </a:solidFill>
                          <a:effectLst/>
                          <a:latin typeface="+mn-lt"/>
                        </a:rPr>
                        <a:t>x4 PCIe Gen4 CEM Slot #2  </a:t>
                      </a:r>
                    </a:p>
                    <a:p>
                      <a:pPr algn="ctr" fontAlgn="ctr"/>
                      <a:r>
                        <a:rPr lang="en-US"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900" b="0" i="0" u="none" strike="noStrike">
                          <a:solidFill>
                            <a:schemeClr val="tx1"/>
                          </a:solidFill>
                          <a:effectLst/>
                          <a:latin typeface="+mn-lt"/>
                        </a:rPr>
                        <a:t>x2 PCIe Gen4 CEM Slot #2</a:t>
                      </a:r>
                    </a:p>
                    <a:p>
                      <a:pPr algn="ctr" fontAlgn="ctr"/>
                      <a:r>
                        <a:rPr lang="en-US" sz="900" b="0" i="0" u="none" strike="noStrike">
                          <a:solidFill>
                            <a:schemeClr val="tx1"/>
                          </a:solidFill>
                          <a:effectLst/>
                          <a:latin typeface="+mn-lt"/>
                        </a:rPr>
                        <a:t> (PCH)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900" b="0" i="0" u="none" strike="noStrike">
                          <a:solidFill>
                            <a:schemeClr val="tx1"/>
                          </a:solidFill>
                          <a:effectLst/>
                          <a:latin typeface="+mn-lt"/>
                        </a:rPr>
                        <a:t>x2 PCIe Gen5 CEM Slot #2  </a:t>
                      </a:r>
                    </a:p>
                    <a:p>
                      <a:pPr algn="ctr" fontAlgn="ctr"/>
                      <a:r>
                        <a:rPr lang="en-US"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0000"/>
                          </a:solidFill>
                          <a:effectLst/>
                          <a:uLnTx/>
                          <a:uFillTx/>
                          <a:latin typeface="+mn-lt"/>
                          <a:sym typeface="Intel Clear"/>
                        </a:rPr>
                        <a:t>x4 PCIe Gen5 CEM Slot #5 </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0000"/>
                          </a:solidFill>
                          <a:effectLst/>
                          <a:uLnTx/>
                          <a:uFillTx/>
                          <a:latin typeface="+mn-lt"/>
                          <a:sym typeface="Intel Clear"/>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1489720127"/>
                  </a:ext>
                </a:extLst>
              </a:tr>
              <a:tr h="313652">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mn-lt"/>
                          <a:sym typeface="Intel Clear"/>
                        </a:rPr>
                        <a:t>CLKREQ #8</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mn-lt"/>
                          <a:sym typeface="Intel Clear"/>
                        </a:rPr>
                        <a:t>(GPP_H_1)</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mn-lt"/>
                        </a:rPr>
                        <a:t>x2 PCIe Gen4 CEM Slot #3 </a:t>
                      </a:r>
                    </a:p>
                    <a:p>
                      <a:pPr algn="ctr" fontAlgn="ctr"/>
                      <a:r>
                        <a:rPr lang="en-US" sz="900" b="0" i="0" u="none" strike="noStrike">
                          <a:solidFill>
                            <a:schemeClr val="tx1"/>
                          </a:solidFill>
                          <a:effectLst/>
                          <a:latin typeface="+mn-lt"/>
                        </a:rPr>
                        <a:t>(PCH) / </a:t>
                      </a:r>
                      <a:r>
                        <a:rPr lang="en-US" sz="900" b="1" i="0" u="none" strike="noStrike">
                          <a:solidFill>
                            <a:schemeClr val="bg1">
                              <a:lumMod val="65000"/>
                            </a:schemeClr>
                          </a:solidFill>
                          <a:effectLst/>
                          <a:latin typeface="+mn-lt"/>
                        </a:rPr>
                        <a:t>MCIO SB #3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900" b="0" i="0" u="none" strike="noStrike">
                          <a:solidFill>
                            <a:schemeClr val="tx1"/>
                          </a:solidFill>
                          <a:effectLst/>
                          <a:latin typeface="+mn-lt"/>
                        </a:rPr>
                        <a:t>x2 PCIe Gen4 CEM Slot #3 </a:t>
                      </a:r>
                    </a:p>
                    <a:p>
                      <a:pPr algn="ctr" fontAlgn="ctr"/>
                      <a:r>
                        <a:rPr lang="en-US" sz="900" b="0" i="0" u="none" strike="noStrike">
                          <a:solidFill>
                            <a:schemeClr val="tx1"/>
                          </a:solidFill>
                          <a:effectLst/>
                          <a:latin typeface="+mn-lt"/>
                        </a:rPr>
                        <a:t>(PCH) / </a:t>
                      </a:r>
                      <a:r>
                        <a:rPr lang="en-US" sz="900" b="1" i="0" u="none" strike="noStrike">
                          <a:solidFill>
                            <a:schemeClr val="bg1">
                              <a:lumMod val="65000"/>
                            </a:schemeClr>
                          </a:solidFill>
                          <a:effectLst/>
                          <a:latin typeface="+mn-lt"/>
                        </a:rPr>
                        <a:t>MCIO SB P#3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900" b="0" i="0" u="none" strike="noStrike">
                          <a:solidFill>
                            <a:schemeClr val="tx1"/>
                          </a:solidFill>
                          <a:effectLst/>
                          <a:latin typeface="+mn-lt"/>
                        </a:rPr>
                        <a:t>x4 PCIe Gen5 CEM Slot #3  </a:t>
                      </a:r>
                    </a:p>
                    <a:p>
                      <a:pPr algn="ctr" fontAlgn="ctr"/>
                      <a:r>
                        <a:rPr lang="en-US"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900" b="0" i="0" u="none" strike="noStrike">
                          <a:solidFill>
                            <a:schemeClr val="tx1"/>
                          </a:solidFill>
                          <a:effectLst/>
                          <a:latin typeface="+mn-lt"/>
                        </a:rPr>
                        <a:t>x4 PCIe Gen4 CEM Slot #3  </a:t>
                      </a:r>
                    </a:p>
                    <a:p>
                      <a:pPr algn="ctr" fontAlgn="ctr"/>
                      <a:r>
                        <a:rPr lang="en-US" sz="900" b="0" i="0" u="none" strike="noStrike">
                          <a:solidFill>
                            <a:schemeClr val="tx1"/>
                          </a:solidFill>
                          <a:effectLst/>
                          <a:latin typeface="+mn-lt"/>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0000"/>
                          </a:solidFill>
                          <a:effectLst/>
                          <a:uLnTx/>
                          <a:uFillTx/>
                          <a:latin typeface="+mn-lt"/>
                          <a:sym typeface="Intel Clear"/>
                        </a:rPr>
                        <a:t>x4 PCIe Gen5 CEM Slot #6 </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0000"/>
                          </a:solidFill>
                          <a:effectLst/>
                          <a:uLnTx/>
                          <a:uFillTx/>
                          <a:latin typeface="+mn-lt"/>
                          <a:sym typeface="Intel Clear"/>
                        </a:rPr>
                        <a:t>(PCH)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573139549"/>
                  </a:ext>
                </a:extLst>
              </a:tr>
              <a:tr h="256530">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mn-lt"/>
                          <a:sym typeface="Intel Clear"/>
                        </a:rPr>
                        <a:t>CLKREQ #9 </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mn-lt"/>
                          <a:sym typeface="Intel Clear"/>
                        </a:rPr>
                        <a:t>(GPP_H_2)</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mn-lt"/>
                        </a:rPr>
                        <a:t>M.2 NVMe SSD #3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fontAlgn="ctr"/>
                      <a:r>
                        <a:rPr lang="en-US" sz="900" b="0" i="0" u="none" strike="noStrike">
                          <a:solidFill>
                            <a:schemeClr val="tx1"/>
                          </a:solidFill>
                          <a:effectLst/>
                          <a:latin typeface="+mn-lt"/>
                        </a:rPr>
                        <a:t>M.2 NVMe SSD #3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fontAlgn="ctr"/>
                      <a:r>
                        <a:rPr lang="en-US" sz="900" b="0" i="0" u="none" strike="noStrike">
                          <a:solidFill>
                            <a:schemeClr val="tx1"/>
                          </a:solidFill>
                          <a:effectLst/>
                          <a:latin typeface="+mn-lt"/>
                        </a:rPr>
                        <a:t>M.2 NVMe SSD #3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fontAlgn="ctr"/>
                      <a:r>
                        <a:rPr lang="en-US" sz="900" b="0" i="0" u="none" strike="noStrike">
                          <a:solidFill>
                            <a:schemeClr val="tx1"/>
                          </a:solidFill>
                          <a:effectLst/>
                          <a:latin typeface="+mn-lt"/>
                        </a:rPr>
                        <a:t>M.2 NVMe SSD #3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mn-lt"/>
                          <a:sym typeface="Intel Clear"/>
                        </a:rPr>
                        <a:t>MCIO SB #4 P1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34396625"/>
                  </a:ext>
                </a:extLst>
              </a:tr>
              <a:tr h="323913">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mn-lt"/>
                          <a:sym typeface="Intel Clear"/>
                        </a:rPr>
                        <a:t>CLKREQ #10</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mn-lt"/>
                          <a:sym typeface="Intel Clear"/>
                        </a:rPr>
                        <a:t>(GPP_H_3)</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mn-lt"/>
                        </a:rPr>
                        <a:t>M.2 NVMe SSD #4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fontAlgn="ctr"/>
                      <a:r>
                        <a:rPr lang="en-US" sz="900" b="0" i="0" u="none" strike="noStrike">
                          <a:solidFill>
                            <a:schemeClr val="tx1"/>
                          </a:solidFill>
                          <a:effectLst/>
                          <a:latin typeface="+mn-lt"/>
                        </a:rPr>
                        <a:t>M.2 NVMe SSD #4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fontAlgn="ctr"/>
                      <a:r>
                        <a:rPr lang="en-US" sz="900" b="0" i="0" u="none" strike="noStrike">
                          <a:solidFill>
                            <a:schemeClr val="tx1"/>
                          </a:solidFill>
                          <a:effectLst/>
                          <a:latin typeface="+mn-lt"/>
                        </a:rPr>
                        <a:t>M.2 NVMe SSD #4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fontAlgn="ctr"/>
                      <a:r>
                        <a:rPr lang="en-US" sz="900" b="0" i="0" u="none" strike="noStrike">
                          <a:solidFill>
                            <a:schemeClr val="tx1"/>
                          </a:solidFill>
                          <a:effectLst/>
                          <a:latin typeface="+mn-lt"/>
                        </a:rPr>
                        <a:t>M.2 NVMe SSD #4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mn-lt"/>
                          <a:sym typeface="Intel Clear"/>
                        </a:rPr>
                        <a:t>MCIO SB #4 P2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30412886"/>
                  </a:ext>
                </a:extLst>
              </a:tr>
              <a:tr h="323913">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mn-lt"/>
                          <a:sym typeface="Intel Clear"/>
                        </a:rPr>
                        <a:t>CLKREQ #11</a:t>
                      </a:r>
                    </a:p>
                    <a:p>
                      <a:pPr marL="0" marR="0" lvl="0" indent="0" algn="ctr" defTabSz="60960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mn-lt"/>
                          <a:sym typeface="Intel Clear"/>
                        </a:rPr>
                        <a:t>(GPP_H_4)</a:t>
                      </a:r>
                    </a:p>
                  </a:txBody>
                  <a:tcPr marL="8974" marR="8974" marT="89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900" b="0" i="0" u="none" strike="noStrike">
                          <a:solidFill>
                            <a:schemeClr val="tx1"/>
                          </a:solidFill>
                          <a:effectLst/>
                          <a:latin typeface="+mn-lt"/>
                        </a:rPr>
                        <a:t>MCIO SB #1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900" b="0" i="0" u="none" strike="noStrike">
                          <a:solidFill>
                            <a:schemeClr val="tx1"/>
                          </a:solidFill>
                          <a:effectLst/>
                          <a:latin typeface="+mn-lt"/>
                        </a:rPr>
                        <a:t>MCIO SB #1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endParaRPr lang="en-US" sz="900" b="0" i="0" u="none" strike="noStrike">
                        <a:solidFill>
                          <a:schemeClr val="tx1"/>
                        </a:solidFill>
                        <a:effectLst/>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mn-lt"/>
                          <a:sym typeface="Intel Clear"/>
                        </a:rPr>
                        <a:t>MCIO SB #3 P2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2517385"/>
                  </a:ext>
                </a:extLst>
              </a:tr>
            </a:tbl>
          </a:graphicData>
        </a:graphic>
      </p:graphicFrame>
    </p:spTree>
    <p:extLst>
      <p:ext uri="{BB962C8B-B14F-4D97-AF65-F5344CB8AC3E}">
        <p14:creationId xmlns:p14="http://schemas.microsoft.com/office/powerpoint/2010/main" val="21778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STORAGE</a:t>
            </a:r>
          </a:p>
        </p:txBody>
      </p:sp>
      <p:grpSp>
        <p:nvGrpSpPr>
          <p:cNvPr id="3" name="Group 2">
            <a:extLst>
              <a:ext uri="{FF2B5EF4-FFF2-40B4-BE49-F238E27FC236}">
                <a16:creationId xmlns:a16="http://schemas.microsoft.com/office/drawing/2014/main" id="{C17202B1-1690-45BD-9A5F-8BE8DF92B9D3}"/>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B17AD3C8-3289-43A2-AD23-CFB55389C675}"/>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052E23BA-99E9-4EE9-8AF4-BE101C76EC94}"/>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407640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DB66D629-3E26-924E-94B7-18A4F47B83EF}"/>
              </a:ext>
            </a:extLst>
          </p:cNvPr>
          <p:cNvSpPr>
            <a:spLocks noGrp="1"/>
          </p:cNvSpPr>
          <p:nvPr>
            <p:ph type="title"/>
          </p:nvPr>
        </p:nvSpPr>
        <p:spPr>
          <a:xfrm>
            <a:off x="486156" y="474086"/>
            <a:ext cx="10368919" cy="576596"/>
          </a:xfrm>
        </p:spPr>
        <p:txBody>
          <a:bodyPr/>
          <a:lstStyle/>
          <a:p>
            <a:r>
              <a:rPr lang="en-US"/>
              <a:t>Target RVP Build for PO</a:t>
            </a:r>
          </a:p>
        </p:txBody>
      </p:sp>
      <p:graphicFrame>
        <p:nvGraphicFramePr>
          <p:cNvPr id="11" name="Table 10">
            <a:extLst>
              <a:ext uri="{FF2B5EF4-FFF2-40B4-BE49-F238E27FC236}">
                <a16:creationId xmlns:a16="http://schemas.microsoft.com/office/drawing/2014/main" id="{03EA92B8-86A3-5BB1-7E32-E8CE74D8977C}"/>
              </a:ext>
            </a:extLst>
          </p:cNvPr>
          <p:cNvGraphicFramePr>
            <a:graphicFrameLocks noGrp="1"/>
          </p:cNvGraphicFramePr>
          <p:nvPr>
            <p:extLst>
              <p:ext uri="{D42A27DB-BD31-4B8C-83A1-F6EECF244321}">
                <p14:modId xmlns:p14="http://schemas.microsoft.com/office/powerpoint/2010/main" val="511208523"/>
              </p:ext>
            </p:extLst>
          </p:nvPr>
        </p:nvGraphicFramePr>
        <p:xfrm>
          <a:off x="339700" y="1283661"/>
          <a:ext cx="5412385" cy="1617467"/>
        </p:xfrm>
        <a:graphic>
          <a:graphicData uri="http://schemas.openxmlformats.org/drawingml/2006/table">
            <a:tbl>
              <a:tblPr/>
              <a:tblGrid>
                <a:gridCol w="619739">
                  <a:extLst>
                    <a:ext uri="{9D8B030D-6E8A-4147-A177-3AD203B41FA5}">
                      <a16:colId xmlns:a16="http://schemas.microsoft.com/office/drawing/2014/main" val="3039253185"/>
                    </a:ext>
                  </a:extLst>
                </a:gridCol>
                <a:gridCol w="970924">
                  <a:extLst>
                    <a:ext uri="{9D8B030D-6E8A-4147-A177-3AD203B41FA5}">
                      <a16:colId xmlns:a16="http://schemas.microsoft.com/office/drawing/2014/main" val="2884912737"/>
                    </a:ext>
                  </a:extLst>
                </a:gridCol>
                <a:gridCol w="1962506">
                  <a:extLst>
                    <a:ext uri="{9D8B030D-6E8A-4147-A177-3AD203B41FA5}">
                      <a16:colId xmlns:a16="http://schemas.microsoft.com/office/drawing/2014/main" val="3586754045"/>
                    </a:ext>
                  </a:extLst>
                </a:gridCol>
                <a:gridCol w="970924">
                  <a:extLst>
                    <a:ext uri="{9D8B030D-6E8A-4147-A177-3AD203B41FA5}">
                      <a16:colId xmlns:a16="http://schemas.microsoft.com/office/drawing/2014/main" val="2839071435"/>
                    </a:ext>
                  </a:extLst>
                </a:gridCol>
                <a:gridCol w="888292">
                  <a:extLst>
                    <a:ext uri="{9D8B030D-6E8A-4147-A177-3AD203B41FA5}">
                      <a16:colId xmlns:a16="http://schemas.microsoft.com/office/drawing/2014/main" val="1723745537"/>
                    </a:ext>
                  </a:extLst>
                </a:gridCol>
              </a:tblGrid>
              <a:tr h="223037">
                <a:tc>
                  <a:txBody>
                    <a:bodyPr/>
                    <a:lstStyle/>
                    <a:p>
                      <a:pPr algn="ctr" fontAlgn="ctr"/>
                      <a:r>
                        <a:rPr lang="en-US" sz="1100" b="1" i="0" u="none" strike="noStrike">
                          <a:solidFill>
                            <a:srgbClr val="FFFFFF"/>
                          </a:solidFill>
                          <a:effectLst/>
                          <a:latin typeface="+mn-lt"/>
                        </a:rPr>
                        <a:t>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mn-lt"/>
                        </a:rPr>
                        <a:t>FAB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mn-lt"/>
                        </a:rPr>
                        <a:t>Description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mn-lt"/>
                        </a:rPr>
                        <a:t>AA#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solidFill>
                      <a:srgbClr val="00B0F0"/>
                    </a:solidFill>
                  </a:tcPr>
                </a:tc>
                <a:tc>
                  <a:txBody>
                    <a:bodyPr/>
                    <a:lstStyle/>
                    <a:p>
                      <a:pPr algn="ctr" fontAlgn="ctr"/>
                      <a:r>
                        <a:rPr lang="en-US" sz="1100" b="1" i="0" u="none" strike="noStrike">
                          <a:solidFill>
                            <a:srgbClr val="FFFFFF"/>
                          </a:solidFill>
                          <a:effectLst/>
                          <a:latin typeface="+mn-lt"/>
                        </a:rPr>
                        <a:t>WO#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940832199"/>
                  </a:ext>
                </a:extLst>
              </a:tr>
              <a:tr h="178908">
                <a:tc>
                  <a:txBody>
                    <a:bodyPr/>
                    <a:lstStyle/>
                    <a:p>
                      <a:pPr algn="ctr" fontAlgn="ctr"/>
                      <a:r>
                        <a:rPr lang="en-US" sz="1100" b="0" i="0" u="none" strike="noStrike">
                          <a:solidFill>
                            <a:srgbClr val="000000"/>
                          </a:solidFill>
                          <a:effectLst/>
                          <a:latin typeface="+mn-lt"/>
                        </a:rPr>
                        <a:t>S011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EVCRB Fab1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UDIMM 1DPC </a:t>
                      </a:r>
                      <a:r>
                        <a:rPr lang="en-US" sz="1100" b="0" i="0" u="none" strike="noStrike">
                          <a:solidFill>
                            <a:srgbClr val="0000FF"/>
                          </a:solidFill>
                          <a:effectLst/>
                          <a:latin typeface="+mn-lt"/>
                        </a:rPr>
                        <a:t>EVCRB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N66011-100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P6AZ04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562313222"/>
                  </a:ext>
                </a:extLst>
              </a:tr>
              <a:tr h="173646">
                <a:tc>
                  <a:txBody>
                    <a:bodyPr/>
                    <a:lstStyle/>
                    <a:p>
                      <a:pPr algn="ctr" fontAlgn="ctr"/>
                      <a:r>
                        <a:rPr lang="en-US" sz="1100" b="0" i="0" u="none" strike="noStrike">
                          <a:solidFill>
                            <a:srgbClr val="000000"/>
                          </a:solidFill>
                          <a:effectLst/>
                          <a:latin typeface="+mn-lt"/>
                        </a:rPr>
                        <a:t>S012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PPV Fab1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FF"/>
                          </a:solidFill>
                          <a:effectLst/>
                          <a:latin typeface="+mn-lt"/>
                        </a:rPr>
                        <a:t>PPV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N65983-100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cap="none" spc="0" baseline="0">
                          <a:solidFill>
                            <a:schemeClr val="tx1"/>
                          </a:solidFill>
                          <a:effectLst/>
                          <a:uFillTx/>
                          <a:latin typeface="+mn-lt"/>
                          <a:ea typeface="+mn-ea"/>
                          <a:cs typeface="+mn-cs"/>
                          <a:sym typeface="Intel Clear"/>
                        </a:rPr>
                        <a:t>U25602 </a:t>
                      </a:r>
                      <a:endParaRPr lang="en-US" sz="1100" b="0" i="0" u="none" strike="noStrike">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156782245"/>
                  </a:ext>
                </a:extLst>
              </a:tr>
              <a:tr h="173646">
                <a:tc>
                  <a:txBody>
                    <a:bodyPr/>
                    <a:lstStyle/>
                    <a:p>
                      <a:pPr algn="ctr" fontAlgn="ctr"/>
                      <a:r>
                        <a:rPr lang="en-US" sz="1100" b="0" i="0" u="none" strike="noStrike">
                          <a:solidFill>
                            <a:srgbClr val="000000"/>
                          </a:solidFill>
                          <a:effectLst/>
                          <a:latin typeface="+mn-lt"/>
                        </a:rPr>
                        <a:t>S021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CRB Fab1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UDIMM 1DPC </a:t>
                      </a:r>
                      <a:r>
                        <a:rPr lang="en-US" sz="1100" b="0" i="0" u="none" strike="noStrike">
                          <a:solidFill>
                            <a:srgbClr val="0000FF"/>
                          </a:solidFill>
                          <a:effectLst/>
                          <a:latin typeface="+mn-lt"/>
                        </a:rPr>
                        <a:t>CRB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N60111-100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P6AZ03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942885375"/>
                  </a:ext>
                </a:extLst>
              </a:tr>
              <a:tr h="173646">
                <a:tc>
                  <a:txBody>
                    <a:bodyPr/>
                    <a:lstStyle/>
                    <a:p>
                      <a:pPr algn="ctr" fontAlgn="ctr"/>
                      <a:r>
                        <a:rPr lang="en-US" sz="1100" b="0" i="0" u="none" strike="noStrike">
                          <a:solidFill>
                            <a:srgbClr val="000000"/>
                          </a:solidFill>
                          <a:effectLst/>
                          <a:latin typeface="+mn-lt"/>
                        </a:rPr>
                        <a:t>S022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CPV Fab1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FF"/>
                          </a:solidFill>
                          <a:effectLst/>
                          <a:latin typeface="+mn-lt"/>
                        </a:rPr>
                        <a:t>CPV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N65969-100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U25604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001904883"/>
                  </a:ext>
                </a:extLst>
              </a:tr>
              <a:tr h="173646">
                <a:tc>
                  <a:txBody>
                    <a:bodyPr/>
                    <a:lstStyle/>
                    <a:p>
                      <a:pPr algn="ctr" fontAlgn="ctr"/>
                      <a:r>
                        <a:rPr lang="en-US" sz="1100" b="0" i="0" u="none" strike="noStrike">
                          <a:solidFill>
                            <a:srgbClr val="000000"/>
                          </a:solidFill>
                          <a:effectLst/>
                          <a:latin typeface="+mn-lt"/>
                        </a:rPr>
                        <a:t>S031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CRB Fab1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UDIMM 2DPC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N65921-100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 U25623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63680298"/>
                  </a:ext>
                </a:extLst>
              </a:tr>
              <a:tr h="173646">
                <a:tc>
                  <a:txBody>
                    <a:bodyPr/>
                    <a:lstStyle/>
                    <a:p>
                      <a:pPr algn="ctr" fontAlgn="ctr"/>
                      <a:r>
                        <a:rPr lang="en-US" sz="1100" b="0" i="0" u="none" strike="noStrike">
                          <a:solidFill>
                            <a:srgbClr val="000000"/>
                          </a:solidFill>
                          <a:effectLst/>
                          <a:latin typeface="+mn-lt"/>
                        </a:rPr>
                        <a:t>S041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CRB Fab1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SODIMM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N65954-100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endParaRPr lang="en-US" sz="1100" b="0" i="0" u="none" strike="noStrike">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83947728"/>
                  </a:ext>
                </a:extLst>
              </a:tr>
              <a:tr h="173646">
                <a:tc>
                  <a:txBody>
                    <a:bodyPr/>
                    <a:lstStyle/>
                    <a:p>
                      <a:pPr algn="ctr" fontAlgn="ctr"/>
                      <a:r>
                        <a:rPr lang="en-US" sz="1100" b="0" i="0" u="none" strike="noStrike">
                          <a:solidFill>
                            <a:srgbClr val="000000"/>
                          </a:solidFill>
                          <a:effectLst/>
                          <a:latin typeface="+mn-lt"/>
                        </a:rPr>
                        <a:t>S051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CRB Fab1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UDIMM 1DPC </a:t>
                      </a:r>
                      <a:r>
                        <a:rPr lang="en-US" sz="1100" b="0" i="0" u="none" strike="noStrike">
                          <a:solidFill>
                            <a:srgbClr val="0000FF"/>
                          </a:solidFill>
                          <a:effectLst/>
                          <a:latin typeface="+mn-lt"/>
                        </a:rPr>
                        <a:t>OC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N65961-100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dirty="0">
                          <a:solidFill>
                            <a:srgbClr val="000000"/>
                          </a:solidFill>
                          <a:effectLst/>
                          <a:latin typeface="+mn-lt"/>
                        </a:rPr>
                        <a:t>U25706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41227619"/>
                  </a:ext>
                </a:extLst>
              </a:tr>
              <a:tr h="173646">
                <a:tc>
                  <a:txBody>
                    <a:bodyPr/>
                    <a:lstStyle/>
                    <a:p>
                      <a:pPr algn="ctr" fontAlgn="ctr"/>
                      <a:r>
                        <a:rPr lang="en-US" sz="1100" b="0" i="0" u="none" strike="noStrike">
                          <a:solidFill>
                            <a:srgbClr val="000000"/>
                          </a:solidFill>
                          <a:effectLst/>
                          <a:latin typeface="+mn-lt"/>
                        </a:rPr>
                        <a:t>S061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HSIO Fab1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marL="0" marR="0" lvl="0" indent="0" algn="ctr" defTabSz="60960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UDIMM 1DPC </a:t>
                      </a:r>
                      <a:r>
                        <a:rPr lang="en-US" sz="1100" b="0" i="0" u="none" strike="noStrike">
                          <a:solidFill>
                            <a:srgbClr val="0000FF"/>
                          </a:solidFill>
                          <a:effectLst/>
                          <a:latin typeface="+mn-lt"/>
                        </a:rPr>
                        <a:t>HSIO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mn-lt"/>
                        </a:rPr>
                        <a:t>N66074-100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dirty="0">
                          <a:solidFill>
                            <a:srgbClr val="000000"/>
                          </a:solidFill>
                          <a:effectLst/>
                          <a:latin typeface="+mn-lt"/>
                        </a:rPr>
                        <a:t>U25705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849812108"/>
                  </a:ext>
                </a:extLst>
              </a:tr>
            </a:tbl>
          </a:graphicData>
        </a:graphic>
      </p:graphicFrame>
      <p:sp>
        <p:nvSpPr>
          <p:cNvPr id="3" name="TextBox 2">
            <a:extLst>
              <a:ext uri="{FF2B5EF4-FFF2-40B4-BE49-F238E27FC236}">
                <a16:creationId xmlns:a16="http://schemas.microsoft.com/office/drawing/2014/main" id="{FE507D6C-E846-2240-FE1E-E17EB27BBF51}"/>
              </a:ext>
            </a:extLst>
          </p:cNvPr>
          <p:cNvSpPr txBox="1"/>
          <p:nvPr/>
        </p:nvSpPr>
        <p:spPr>
          <a:xfrm>
            <a:off x="339700" y="6066502"/>
            <a:ext cx="3678892"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2"/>
                </a:solidFill>
                <a:effectLst/>
                <a:uFillTx/>
                <a:latin typeface="+mn-lt"/>
                <a:ea typeface="+mn-ea"/>
                <a:cs typeface="+mn-cs"/>
                <a:sym typeface="Helvetica Neue"/>
              </a:rPr>
              <a:t>*continue to add new WO# on this page</a:t>
            </a:r>
          </a:p>
        </p:txBody>
      </p:sp>
    </p:spTree>
    <p:extLst>
      <p:ext uri="{BB962C8B-B14F-4D97-AF65-F5344CB8AC3E}">
        <p14:creationId xmlns:p14="http://schemas.microsoft.com/office/powerpoint/2010/main" val="146398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F1F047-1B6A-4395-8C9B-6C982BC395E9}"/>
              </a:ext>
            </a:extLst>
          </p:cNvPr>
          <p:cNvSpPr>
            <a:spLocks noChangeArrowheads="1"/>
          </p:cNvSpPr>
          <p:nvPr/>
        </p:nvSpPr>
        <p:spPr bwMode="auto">
          <a:xfrm>
            <a:off x="1" y="100960"/>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IN" sz="3200"/>
          </a:p>
        </p:txBody>
      </p:sp>
      <p:sp>
        <p:nvSpPr>
          <p:cNvPr id="7" name="Title 1">
            <a:extLst>
              <a:ext uri="{FF2B5EF4-FFF2-40B4-BE49-F238E27FC236}">
                <a16:creationId xmlns:a16="http://schemas.microsoft.com/office/drawing/2014/main" id="{8C2EFC5B-1E0C-4798-BBBC-BB45250351BC}"/>
              </a:ext>
            </a:extLst>
          </p:cNvPr>
          <p:cNvSpPr txBox="1">
            <a:spLocks/>
          </p:cNvSpPr>
          <p:nvPr/>
        </p:nvSpPr>
        <p:spPr>
          <a:xfrm>
            <a:off x="391632" y="107863"/>
            <a:ext cx="11228868" cy="873744"/>
          </a:xfrm>
          <a:prstGeom prst="rect">
            <a:avLst/>
          </a:prstGeom>
        </p:spPr>
        <p:txBody>
          <a:bodyPr anchor="ctr">
            <a:normAutofit fontScale="75000" lnSpcReduction="2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spcBef>
                <a:spcPts val="600"/>
              </a:spcBef>
            </a:pPr>
            <a:r>
              <a:rPr lang="en-US"/>
              <a:t>NVL-S RVP – Storage Interface &amp; Port Mapping</a:t>
            </a:r>
          </a:p>
          <a:p>
            <a:pPr>
              <a:spcBef>
                <a:spcPts val="600"/>
              </a:spcBef>
            </a:pPr>
            <a:r>
              <a:rPr lang="en-US" altLang="zh-TW"/>
              <a:t>(</a:t>
            </a:r>
            <a:r>
              <a:rPr lang="en-US"/>
              <a:t>S011 / S012 / S021 / S022</a:t>
            </a:r>
            <a:r>
              <a:rPr lang="en-US" altLang="zh-TW"/>
              <a:t>)</a:t>
            </a:r>
            <a:endParaRPr lang="en-US"/>
          </a:p>
        </p:txBody>
      </p:sp>
      <p:graphicFrame>
        <p:nvGraphicFramePr>
          <p:cNvPr id="8" name="Table 7">
            <a:extLst>
              <a:ext uri="{FF2B5EF4-FFF2-40B4-BE49-F238E27FC236}">
                <a16:creationId xmlns:a16="http://schemas.microsoft.com/office/drawing/2014/main" id="{1707C53A-AFDF-4979-BA4F-9997388630E6}"/>
              </a:ext>
            </a:extLst>
          </p:cNvPr>
          <p:cNvGraphicFramePr>
            <a:graphicFrameLocks noGrp="1"/>
          </p:cNvGraphicFramePr>
          <p:nvPr>
            <p:extLst>
              <p:ext uri="{D42A27DB-BD31-4B8C-83A1-F6EECF244321}">
                <p14:modId xmlns:p14="http://schemas.microsoft.com/office/powerpoint/2010/main" val="1671593160"/>
              </p:ext>
            </p:extLst>
          </p:nvPr>
        </p:nvGraphicFramePr>
        <p:xfrm>
          <a:off x="7381501" y="1406038"/>
          <a:ext cx="4239000" cy="1921681"/>
        </p:xfrm>
        <a:graphic>
          <a:graphicData uri="http://schemas.openxmlformats.org/drawingml/2006/table">
            <a:tbl>
              <a:tblPr firstRow="1" firstCol="1" bandRow="1"/>
              <a:tblGrid>
                <a:gridCol w="558388">
                  <a:extLst>
                    <a:ext uri="{9D8B030D-6E8A-4147-A177-3AD203B41FA5}">
                      <a16:colId xmlns:a16="http://schemas.microsoft.com/office/drawing/2014/main" val="3102101841"/>
                    </a:ext>
                  </a:extLst>
                </a:gridCol>
                <a:gridCol w="1095469">
                  <a:extLst>
                    <a:ext uri="{9D8B030D-6E8A-4147-A177-3AD203B41FA5}">
                      <a16:colId xmlns:a16="http://schemas.microsoft.com/office/drawing/2014/main" val="2534713516"/>
                    </a:ext>
                  </a:extLst>
                </a:gridCol>
                <a:gridCol w="2585143">
                  <a:extLst>
                    <a:ext uri="{9D8B030D-6E8A-4147-A177-3AD203B41FA5}">
                      <a16:colId xmlns:a16="http://schemas.microsoft.com/office/drawing/2014/main" val="3134381974"/>
                    </a:ext>
                  </a:extLst>
                </a:gridCol>
              </a:tblGrid>
              <a:tr h="194945">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Interface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Storage Description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730078131"/>
                  </a:ext>
                </a:extLst>
              </a:tr>
              <a:tr h="245110">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 SATA SSD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Share the same M.2 2280 connector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8836979"/>
                  </a:ext>
                </a:extLst>
              </a:tr>
              <a:tr h="234167">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 NVMe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17299354"/>
                  </a:ext>
                </a:extLst>
              </a:tr>
              <a:tr h="194945">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PCIe NAND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Use PCIe to M.2 adapter board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3418208"/>
                  </a:ext>
                </a:extLst>
              </a:tr>
              <a:tr h="194945">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SD CARD over PCIe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Bayhub PCIe to SD Card reader (Through PCIe slot)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603507"/>
                  </a:ext>
                </a:extLst>
              </a:tr>
              <a:tr h="116946">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SATA Direct Conn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HDD/SSD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00659"/>
                  </a:ext>
                </a:extLst>
              </a:tr>
              <a:tr h="236331">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SATA Cable Conn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HDD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053002"/>
                  </a:ext>
                </a:extLst>
              </a:tr>
            </a:tbl>
          </a:graphicData>
        </a:graphic>
      </p:graphicFrame>
      <p:pic>
        <p:nvPicPr>
          <p:cNvPr id="11" name="Picture 10">
            <a:extLst>
              <a:ext uri="{FF2B5EF4-FFF2-40B4-BE49-F238E27FC236}">
                <a16:creationId xmlns:a16="http://schemas.microsoft.com/office/drawing/2014/main" id="{2B9A836E-8E64-81D2-A3AF-F51F213934E4}"/>
              </a:ext>
            </a:extLst>
          </p:cNvPr>
          <p:cNvPicPr>
            <a:picLocks noChangeAspect="1"/>
          </p:cNvPicPr>
          <p:nvPr/>
        </p:nvPicPr>
        <p:blipFill>
          <a:blip r:embed="rId3"/>
          <a:stretch>
            <a:fillRect/>
          </a:stretch>
        </p:blipFill>
        <p:spPr>
          <a:xfrm>
            <a:off x="364200" y="981607"/>
            <a:ext cx="6626944" cy="5525873"/>
          </a:xfrm>
          <a:prstGeom prst="rect">
            <a:avLst/>
          </a:prstGeom>
        </p:spPr>
      </p:pic>
      <p:sp>
        <p:nvSpPr>
          <p:cNvPr id="4" name="TextBox 3">
            <a:extLst>
              <a:ext uri="{FF2B5EF4-FFF2-40B4-BE49-F238E27FC236}">
                <a16:creationId xmlns:a16="http://schemas.microsoft.com/office/drawing/2014/main" id="{6AC2592B-F233-7082-10DC-CBA7F54E3A54}"/>
              </a:ext>
            </a:extLst>
          </p:cNvPr>
          <p:cNvSpPr txBox="1"/>
          <p:nvPr/>
        </p:nvSpPr>
        <p:spPr>
          <a:xfrm>
            <a:off x="5724144" y="1517904"/>
            <a:ext cx="1412246"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C00000"/>
                </a:solidFill>
                <a:effectLst/>
                <a:uFillTx/>
                <a:latin typeface="+mn-lt"/>
                <a:ea typeface="+mn-ea"/>
                <a:cs typeface="+mn-cs"/>
                <a:sym typeface="Helvetica Neue"/>
              </a:rPr>
              <a:t>NIST Recovery w/ I3C</a:t>
            </a:r>
          </a:p>
        </p:txBody>
      </p:sp>
    </p:spTree>
    <p:extLst>
      <p:ext uri="{BB962C8B-B14F-4D97-AF65-F5344CB8AC3E}">
        <p14:creationId xmlns:p14="http://schemas.microsoft.com/office/powerpoint/2010/main" val="65207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F1F047-1B6A-4395-8C9B-6C982BC395E9}"/>
              </a:ext>
            </a:extLst>
          </p:cNvPr>
          <p:cNvSpPr>
            <a:spLocks noChangeArrowheads="1"/>
          </p:cNvSpPr>
          <p:nvPr/>
        </p:nvSpPr>
        <p:spPr bwMode="auto">
          <a:xfrm>
            <a:off x="1" y="100960"/>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IN" sz="3200"/>
          </a:p>
        </p:txBody>
      </p:sp>
      <p:sp>
        <p:nvSpPr>
          <p:cNvPr id="7" name="Title 1">
            <a:extLst>
              <a:ext uri="{FF2B5EF4-FFF2-40B4-BE49-F238E27FC236}">
                <a16:creationId xmlns:a16="http://schemas.microsoft.com/office/drawing/2014/main" id="{8C2EFC5B-1E0C-4798-BBBC-BB45250351BC}"/>
              </a:ext>
            </a:extLst>
          </p:cNvPr>
          <p:cNvSpPr txBox="1">
            <a:spLocks/>
          </p:cNvSpPr>
          <p:nvPr/>
        </p:nvSpPr>
        <p:spPr>
          <a:xfrm>
            <a:off x="391632" y="107863"/>
            <a:ext cx="11228868" cy="873744"/>
          </a:xfrm>
          <a:prstGeom prst="rect">
            <a:avLst/>
          </a:prstGeom>
        </p:spPr>
        <p:txBody>
          <a:bodyPr anchor="ctr">
            <a:normAutofit fontScale="75000" lnSpcReduction="2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spcBef>
                <a:spcPts val="600"/>
              </a:spcBef>
            </a:pPr>
            <a:r>
              <a:rPr lang="en-US"/>
              <a:t>NVL-S RVP – Storage Interface &amp; Port Mapping</a:t>
            </a:r>
          </a:p>
          <a:p>
            <a:pPr>
              <a:spcBef>
                <a:spcPts val="600"/>
              </a:spcBef>
            </a:pPr>
            <a:r>
              <a:rPr lang="en-US" altLang="zh-TW"/>
              <a:t>(S-031)</a:t>
            </a:r>
            <a:endParaRPr lang="en-US"/>
          </a:p>
        </p:txBody>
      </p:sp>
      <p:graphicFrame>
        <p:nvGraphicFramePr>
          <p:cNvPr id="11" name="Table 10">
            <a:extLst>
              <a:ext uri="{FF2B5EF4-FFF2-40B4-BE49-F238E27FC236}">
                <a16:creationId xmlns:a16="http://schemas.microsoft.com/office/drawing/2014/main" id="{A497BAEA-6E48-457A-A04F-B58E63E9839B}"/>
              </a:ext>
            </a:extLst>
          </p:cNvPr>
          <p:cNvGraphicFramePr>
            <a:graphicFrameLocks noGrp="1"/>
          </p:cNvGraphicFramePr>
          <p:nvPr>
            <p:extLst>
              <p:ext uri="{D42A27DB-BD31-4B8C-83A1-F6EECF244321}">
                <p14:modId xmlns:p14="http://schemas.microsoft.com/office/powerpoint/2010/main" val="1705450616"/>
              </p:ext>
            </p:extLst>
          </p:nvPr>
        </p:nvGraphicFramePr>
        <p:xfrm>
          <a:off x="7381501" y="1406038"/>
          <a:ext cx="4239000" cy="1393191"/>
        </p:xfrm>
        <a:graphic>
          <a:graphicData uri="http://schemas.openxmlformats.org/drawingml/2006/table">
            <a:tbl>
              <a:tblPr firstRow="1" firstCol="1" bandRow="1"/>
              <a:tblGrid>
                <a:gridCol w="558388">
                  <a:extLst>
                    <a:ext uri="{9D8B030D-6E8A-4147-A177-3AD203B41FA5}">
                      <a16:colId xmlns:a16="http://schemas.microsoft.com/office/drawing/2014/main" val="3102101841"/>
                    </a:ext>
                  </a:extLst>
                </a:gridCol>
                <a:gridCol w="1095469">
                  <a:extLst>
                    <a:ext uri="{9D8B030D-6E8A-4147-A177-3AD203B41FA5}">
                      <a16:colId xmlns:a16="http://schemas.microsoft.com/office/drawing/2014/main" val="2534713516"/>
                    </a:ext>
                  </a:extLst>
                </a:gridCol>
                <a:gridCol w="2585143">
                  <a:extLst>
                    <a:ext uri="{9D8B030D-6E8A-4147-A177-3AD203B41FA5}">
                      <a16:colId xmlns:a16="http://schemas.microsoft.com/office/drawing/2014/main" val="3134381974"/>
                    </a:ext>
                  </a:extLst>
                </a:gridCol>
              </a:tblGrid>
              <a:tr h="194945">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Interface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Storage Description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730078131"/>
                  </a:ext>
                </a:extLst>
              </a:tr>
              <a:tr h="245110">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 NVMe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Share the same M.2 2280 connector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8836979"/>
                  </a:ext>
                </a:extLst>
              </a:tr>
              <a:tr h="251460">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PCIe NAND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Use PCIe to M.2 adapter board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3418208"/>
                  </a:ext>
                </a:extLst>
              </a:tr>
              <a:tr h="194945">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SD CARD over PCIe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Bayhub PCIe to SD Card reader (Through PCIe slot)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603507"/>
                  </a:ext>
                </a:extLst>
              </a:tr>
              <a:tr h="236331">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SATA Cable Conn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HDD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053002"/>
                  </a:ext>
                </a:extLst>
              </a:tr>
            </a:tbl>
          </a:graphicData>
        </a:graphic>
      </p:graphicFrame>
      <p:pic>
        <p:nvPicPr>
          <p:cNvPr id="15" name="Picture 14">
            <a:extLst>
              <a:ext uri="{FF2B5EF4-FFF2-40B4-BE49-F238E27FC236}">
                <a16:creationId xmlns:a16="http://schemas.microsoft.com/office/drawing/2014/main" id="{FBC9F9DF-79C8-7B00-F6DE-BF542E1DF91F}"/>
              </a:ext>
            </a:extLst>
          </p:cNvPr>
          <p:cNvPicPr>
            <a:picLocks noChangeAspect="1"/>
          </p:cNvPicPr>
          <p:nvPr/>
        </p:nvPicPr>
        <p:blipFill>
          <a:blip r:embed="rId3"/>
          <a:stretch>
            <a:fillRect/>
          </a:stretch>
        </p:blipFill>
        <p:spPr>
          <a:xfrm>
            <a:off x="428208" y="978668"/>
            <a:ext cx="6531945" cy="5478188"/>
          </a:xfrm>
          <a:prstGeom prst="rect">
            <a:avLst/>
          </a:prstGeom>
        </p:spPr>
      </p:pic>
      <p:sp>
        <p:nvSpPr>
          <p:cNvPr id="2" name="Rectangle 1">
            <a:extLst>
              <a:ext uri="{FF2B5EF4-FFF2-40B4-BE49-F238E27FC236}">
                <a16:creationId xmlns:a16="http://schemas.microsoft.com/office/drawing/2014/main" id="{CDD48987-06FC-7482-B5D0-6D00D3DAB17F}"/>
              </a:ext>
            </a:extLst>
          </p:cNvPr>
          <p:cNvSpPr/>
          <p:nvPr/>
        </p:nvSpPr>
        <p:spPr>
          <a:xfrm>
            <a:off x="315432" y="4419600"/>
            <a:ext cx="1447800" cy="4191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41408EBD-5B9C-C4C7-B7CC-BA7C895F04B1}"/>
              </a:ext>
            </a:extLst>
          </p:cNvPr>
          <p:cNvSpPr txBox="1"/>
          <p:nvPr/>
        </p:nvSpPr>
        <p:spPr>
          <a:xfrm>
            <a:off x="5724144" y="1517904"/>
            <a:ext cx="1412246"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C00000"/>
                </a:solidFill>
                <a:effectLst/>
                <a:uFillTx/>
                <a:latin typeface="+mn-lt"/>
                <a:ea typeface="+mn-ea"/>
                <a:cs typeface="+mn-cs"/>
                <a:sym typeface="Helvetica Neue"/>
              </a:rPr>
              <a:t>NIST Recovery w/ I3C</a:t>
            </a:r>
          </a:p>
        </p:txBody>
      </p:sp>
    </p:spTree>
    <p:extLst>
      <p:ext uri="{BB962C8B-B14F-4D97-AF65-F5344CB8AC3E}">
        <p14:creationId xmlns:p14="http://schemas.microsoft.com/office/powerpoint/2010/main" val="2848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F1F047-1B6A-4395-8C9B-6C982BC395E9}"/>
              </a:ext>
            </a:extLst>
          </p:cNvPr>
          <p:cNvSpPr>
            <a:spLocks noChangeArrowheads="1"/>
          </p:cNvSpPr>
          <p:nvPr/>
        </p:nvSpPr>
        <p:spPr bwMode="auto">
          <a:xfrm>
            <a:off x="1" y="100960"/>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IN" sz="3200"/>
          </a:p>
        </p:txBody>
      </p:sp>
      <p:sp>
        <p:nvSpPr>
          <p:cNvPr id="7" name="Title 1">
            <a:extLst>
              <a:ext uri="{FF2B5EF4-FFF2-40B4-BE49-F238E27FC236}">
                <a16:creationId xmlns:a16="http://schemas.microsoft.com/office/drawing/2014/main" id="{8C2EFC5B-1E0C-4798-BBBC-BB45250351BC}"/>
              </a:ext>
            </a:extLst>
          </p:cNvPr>
          <p:cNvSpPr txBox="1">
            <a:spLocks/>
          </p:cNvSpPr>
          <p:nvPr/>
        </p:nvSpPr>
        <p:spPr>
          <a:xfrm>
            <a:off x="391632" y="107863"/>
            <a:ext cx="11228868" cy="873744"/>
          </a:xfrm>
          <a:prstGeom prst="rect">
            <a:avLst/>
          </a:prstGeom>
        </p:spPr>
        <p:txBody>
          <a:bodyPr anchor="ctr">
            <a:normAutofit fontScale="75000" lnSpcReduction="2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spcBef>
                <a:spcPts val="600"/>
              </a:spcBef>
            </a:pPr>
            <a:r>
              <a:rPr lang="en-US"/>
              <a:t>NVL-S RVP – Storage Interface &amp; Port Mapping</a:t>
            </a:r>
          </a:p>
          <a:p>
            <a:pPr>
              <a:spcBef>
                <a:spcPts val="600"/>
              </a:spcBef>
            </a:pPr>
            <a:r>
              <a:rPr lang="en-US"/>
              <a:t>(S-041)</a:t>
            </a:r>
          </a:p>
        </p:txBody>
      </p:sp>
      <p:graphicFrame>
        <p:nvGraphicFramePr>
          <p:cNvPr id="10" name="Table 9">
            <a:extLst>
              <a:ext uri="{FF2B5EF4-FFF2-40B4-BE49-F238E27FC236}">
                <a16:creationId xmlns:a16="http://schemas.microsoft.com/office/drawing/2014/main" id="{5BDADA6A-D7A0-4D05-B32A-26B33923BB5B}"/>
              </a:ext>
            </a:extLst>
          </p:cNvPr>
          <p:cNvGraphicFramePr>
            <a:graphicFrameLocks noGrp="1"/>
          </p:cNvGraphicFramePr>
          <p:nvPr>
            <p:extLst>
              <p:ext uri="{D42A27DB-BD31-4B8C-83A1-F6EECF244321}">
                <p14:modId xmlns:p14="http://schemas.microsoft.com/office/powerpoint/2010/main" val="1067957642"/>
              </p:ext>
            </p:extLst>
          </p:nvPr>
        </p:nvGraphicFramePr>
        <p:xfrm>
          <a:off x="7381501" y="1406038"/>
          <a:ext cx="4239000" cy="2038352"/>
        </p:xfrm>
        <a:graphic>
          <a:graphicData uri="http://schemas.openxmlformats.org/drawingml/2006/table">
            <a:tbl>
              <a:tblPr firstRow="1" firstCol="1" bandRow="1"/>
              <a:tblGrid>
                <a:gridCol w="558388">
                  <a:extLst>
                    <a:ext uri="{9D8B030D-6E8A-4147-A177-3AD203B41FA5}">
                      <a16:colId xmlns:a16="http://schemas.microsoft.com/office/drawing/2014/main" val="3102101841"/>
                    </a:ext>
                  </a:extLst>
                </a:gridCol>
                <a:gridCol w="1095469">
                  <a:extLst>
                    <a:ext uri="{9D8B030D-6E8A-4147-A177-3AD203B41FA5}">
                      <a16:colId xmlns:a16="http://schemas.microsoft.com/office/drawing/2014/main" val="2534713516"/>
                    </a:ext>
                  </a:extLst>
                </a:gridCol>
                <a:gridCol w="2585143">
                  <a:extLst>
                    <a:ext uri="{9D8B030D-6E8A-4147-A177-3AD203B41FA5}">
                      <a16:colId xmlns:a16="http://schemas.microsoft.com/office/drawing/2014/main" val="3134381974"/>
                    </a:ext>
                  </a:extLst>
                </a:gridCol>
              </a:tblGrid>
              <a:tr h="194945">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Interface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Storage Description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730078131"/>
                  </a:ext>
                </a:extLst>
              </a:tr>
              <a:tr h="245110">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 NVMe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Share the same M.2 2280 connector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8836979"/>
                  </a:ext>
                </a:extLst>
              </a:tr>
              <a:tr h="194945">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PCIe NAND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Use PCIe to M.2 adapter board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3418208"/>
                  </a:ext>
                </a:extLst>
              </a:tr>
              <a:tr h="194945">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SD CARD over PCIe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Bayhub PCIe to SD Card reader (Through PCIe slot)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603507"/>
                  </a:ext>
                </a:extLst>
              </a:tr>
              <a:tr h="116946">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SATA Direct Conn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HDD/SSD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00659"/>
                  </a:ext>
                </a:extLst>
              </a:tr>
              <a:tr h="236331">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SATA Cable Conn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HDD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053002"/>
                  </a:ext>
                </a:extLst>
              </a:tr>
              <a:tr h="116946">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SATA ODD Cable Conn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ZPODD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527559"/>
                  </a:ext>
                </a:extLst>
              </a:tr>
            </a:tbl>
          </a:graphicData>
        </a:graphic>
      </p:graphicFrame>
      <p:pic>
        <p:nvPicPr>
          <p:cNvPr id="6" name="Picture 5">
            <a:extLst>
              <a:ext uri="{FF2B5EF4-FFF2-40B4-BE49-F238E27FC236}">
                <a16:creationId xmlns:a16="http://schemas.microsoft.com/office/drawing/2014/main" id="{B9EA8AA3-B045-48EF-C27E-C5420AF0C063}"/>
              </a:ext>
            </a:extLst>
          </p:cNvPr>
          <p:cNvPicPr>
            <a:picLocks noChangeAspect="1"/>
          </p:cNvPicPr>
          <p:nvPr/>
        </p:nvPicPr>
        <p:blipFill>
          <a:blip r:embed="rId3"/>
          <a:stretch>
            <a:fillRect/>
          </a:stretch>
        </p:blipFill>
        <p:spPr>
          <a:xfrm>
            <a:off x="373344" y="981607"/>
            <a:ext cx="6628317" cy="5503013"/>
          </a:xfrm>
          <a:prstGeom prst="rect">
            <a:avLst/>
          </a:prstGeom>
        </p:spPr>
      </p:pic>
      <p:sp>
        <p:nvSpPr>
          <p:cNvPr id="2" name="Rectangle 1">
            <a:extLst>
              <a:ext uri="{FF2B5EF4-FFF2-40B4-BE49-F238E27FC236}">
                <a16:creationId xmlns:a16="http://schemas.microsoft.com/office/drawing/2014/main" id="{305ECF95-DB90-79CF-DCF1-53C2E7C6849A}"/>
              </a:ext>
            </a:extLst>
          </p:cNvPr>
          <p:cNvSpPr/>
          <p:nvPr/>
        </p:nvSpPr>
        <p:spPr>
          <a:xfrm>
            <a:off x="391632" y="2847975"/>
            <a:ext cx="1447800" cy="4191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F41D8915-B3DF-6C3E-A765-FD29DE049E6E}"/>
              </a:ext>
            </a:extLst>
          </p:cNvPr>
          <p:cNvSpPr txBox="1"/>
          <p:nvPr/>
        </p:nvSpPr>
        <p:spPr>
          <a:xfrm>
            <a:off x="5724144" y="1517904"/>
            <a:ext cx="1412246"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C00000"/>
                </a:solidFill>
                <a:effectLst/>
                <a:uFillTx/>
                <a:latin typeface="+mn-lt"/>
                <a:ea typeface="+mn-ea"/>
                <a:cs typeface="+mn-cs"/>
                <a:sym typeface="Helvetica Neue"/>
              </a:rPr>
              <a:t>NIST Recovery w/ I3C</a:t>
            </a:r>
          </a:p>
        </p:txBody>
      </p:sp>
    </p:spTree>
    <p:extLst>
      <p:ext uri="{BB962C8B-B14F-4D97-AF65-F5344CB8AC3E}">
        <p14:creationId xmlns:p14="http://schemas.microsoft.com/office/powerpoint/2010/main" val="9502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F1F047-1B6A-4395-8C9B-6C982BC395E9}"/>
              </a:ext>
            </a:extLst>
          </p:cNvPr>
          <p:cNvSpPr>
            <a:spLocks noChangeArrowheads="1"/>
          </p:cNvSpPr>
          <p:nvPr/>
        </p:nvSpPr>
        <p:spPr bwMode="auto">
          <a:xfrm>
            <a:off x="1" y="100960"/>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IN" sz="3200"/>
          </a:p>
        </p:txBody>
      </p:sp>
      <p:sp>
        <p:nvSpPr>
          <p:cNvPr id="7" name="Title 1">
            <a:extLst>
              <a:ext uri="{FF2B5EF4-FFF2-40B4-BE49-F238E27FC236}">
                <a16:creationId xmlns:a16="http://schemas.microsoft.com/office/drawing/2014/main" id="{8C2EFC5B-1E0C-4798-BBBC-BB45250351BC}"/>
              </a:ext>
            </a:extLst>
          </p:cNvPr>
          <p:cNvSpPr txBox="1">
            <a:spLocks/>
          </p:cNvSpPr>
          <p:nvPr/>
        </p:nvSpPr>
        <p:spPr>
          <a:xfrm>
            <a:off x="391632" y="107863"/>
            <a:ext cx="11228868" cy="873744"/>
          </a:xfrm>
          <a:prstGeom prst="rect">
            <a:avLst/>
          </a:prstGeom>
        </p:spPr>
        <p:txBody>
          <a:bodyPr anchor="ctr">
            <a:normAutofit fontScale="75000" lnSpcReduction="2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spcBef>
                <a:spcPts val="600"/>
              </a:spcBef>
            </a:pPr>
            <a:r>
              <a:rPr lang="en-US"/>
              <a:t>NVL-S RVP – Storage Interface &amp; Port Mapping</a:t>
            </a:r>
          </a:p>
          <a:p>
            <a:pPr>
              <a:spcBef>
                <a:spcPts val="600"/>
              </a:spcBef>
            </a:pPr>
            <a:r>
              <a:rPr lang="en-US"/>
              <a:t>(S-051)</a:t>
            </a:r>
          </a:p>
        </p:txBody>
      </p:sp>
      <p:graphicFrame>
        <p:nvGraphicFramePr>
          <p:cNvPr id="12" name="Table 11">
            <a:extLst>
              <a:ext uri="{FF2B5EF4-FFF2-40B4-BE49-F238E27FC236}">
                <a16:creationId xmlns:a16="http://schemas.microsoft.com/office/drawing/2014/main" id="{727C549A-65E9-401A-8850-47E65BF9BC0D}"/>
              </a:ext>
            </a:extLst>
          </p:cNvPr>
          <p:cNvGraphicFramePr>
            <a:graphicFrameLocks noGrp="1"/>
          </p:cNvGraphicFramePr>
          <p:nvPr>
            <p:extLst>
              <p:ext uri="{D42A27DB-BD31-4B8C-83A1-F6EECF244321}">
                <p14:modId xmlns:p14="http://schemas.microsoft.com/office/powerpoint/2010/main" val="32130565"/>
              </p:ext>
            </p:extLst>
          </p:nvPr>
        </p:nvGraphicFramePr>
        <p:xfrm>
          <a:off x="7381501" y="1406038"/>
          <a:ext cx="4239000" cy="1612118"/>
        </p:xfrm>
        <a:graphic>
          <a:graphicData uri="http://schemas.openxmlformats.org/drawingml/2006/table">
            <a:tbl>
              <a:tblPr firstRow="1" firstCol="1" bandRow="1"/>
              <a:tblGrid>
                <a:gridCol w="558388">
                  <a:extLst>
                    <a:ext uri="{9D8B030D-6E8A-4147-A177-3AD203B41FA5}">
                      <a16:colId xmlns:a16="http://schemas.microsoft.com/office/drawing/2014/main" val="3102101841"/>
                    </a:ext>
                  </a:extLst>
                </a:gridCol>
                <a:gridCol w="1095469">
                  <a:extLst>
                    <a:ext uri="{9D8B030D-6E8A-4147-A177-3AD203B41FA5}">
                      <a16:colId xmlns:a16="http://schemas.microsoft.com/office/drawing/2014/main" val="2534713516"/>
                    </a:ext>
                  </a:extLst>
                </a:gridCol>
                <a:gridCol w="2585143">
                  <a:extLst>
                    <a:ext uri="{9D8B030D-6E8A-4147-A177-3AD203B41FA5}">
                      <a16:colId xmlns:a16="http://schemas.microsoft.com/office/drawing/2014/main" val="3134381974"/>
                    </a:ext>
                  </a:extLst>
                </a:gridCol>
              </a:tblGrid>
              <a:tr h="194945">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Interface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Storage Description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730078131"/>
                  </a:ext>
                </a:extLst>
              </a:tr>
              <a:tr h="245110">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 SATA SSD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Share the same M.2 2280 connector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8836979"/>
                  </a:ext>
                </a:extLst>
              </a:tr>
              <a:tr h="234167">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 NVMe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17299354"/>
                  </a:ext>
                </a:extLst>
              </a:tr>
              <a:tr h="236220">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PCIe NAND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Use PCIe to M.2 adapter board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3418208"/>
                  </a:ext>
                </a:extLst>
              </a:tr>
              <a:tr h="194945">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SD CARD over PCIe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Bayhub PCIe to SD Card reader (Through PCIe slot)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603507"/>
                  </a:ext>
                </a:extLst>
              </a:tr>
              <a:tr h="116946">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SATA Cable Conn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HDD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00659"/>
                  </a:ext>
                </a:extLst>
              </a:tr>
            </a:tbl>
          </a:graphicData>
        </a:graphic>
      </p:graphicFrame>
      <p:pic>
        <p:nvPicPr>
          <p:cNvPr id="9" name="Picture 8">
            <a:extLst>
              <a:ext uri="{FF2B5EF4-FFF2-40B4-BE49-F238E27FC236}">
                <a16:creationId xmlns:a16="http://schemas.microsoft.com/office/drawing/2014/main" id="{908ECB0D-1845-780A-84F6-A78009CB1045}"/>
              </a:ext>
            </a:extLst>
          </p:cNvPr>
          <p:cNvPicPr>
            <a:picLocks noChangeAspect="1"/>
          </p:cNvPicPr>
          <p:nvPr/>
        </p:nvPicPr>
        <p:blipFill>
          <a:blip r:embed="rId3"/>
          <a:stretch>
            <a:fillRect/>
          </a:stretch>
        </p:blipFill>
        <p:spPr>
          <a:xfrm>
            <a:off x="391632" y="976100"/>
            <a:ext cx="6599203" cy="5533493"/>
          </a:xfrm>
          <a:prstGeom prst="rect">
            <a:avLst/>
          </a:prstGeom>
        </p:spPr>
      </p:pic>
      <p:sp>
        <p:nvSpPr>
          <p:cNvPr id="4" name="TextBox 3">
            <a:extLst>
              <a:ext uri="{FF2B5EF4-FFF2-40B4-BE49-F238E27FC236}">
                <a16:creationId xmlns:a16="http://schemas.microsoft.com/office/drawing/2014/main" id="{E92DEE3D-B700-5407-E4C7-A40CC2186433}"/>
              </a:ext>
            </a:extLst>
          </p:cNvPr>
          <p:cNvSpPr txBox="1"/>
          <p:nvPr/>
        </p:nvSpPr>
        <p:spPr>
          <a:xfrm>
            <a:off x="5724144" y="1517904"/>
            <a:ext cx="1412246"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C00000"/>
                </a:solidFill>
                <a:effectLst/>
                <a:uFillTx/>
                <a:latin typeface="+mn-lt"/>
                <a:ea typeface="+mn-ea"/>
                <a:cs typeface="+mn-cs"/>
                <a:sym typeface="Helvetica Neue"/>
              </a:rPr>
              <a:t>NIST Recovery w/ I3C</a:t>
            </a:r>
          </a:p>
        </p:txBody>
      </p:sp>
    </p:spTree>
    <p:extLst>
      <p:ext uri="{BB962C8B-B14F-4D97-AF65-F5344CB8AC3E}">
        <p14:creationId xmlns:p14="http://schemas.microsoft.com/office/powerpoint/2010/main" val="97591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F1F047-1B6A-4395-8C9B-6C982BC395E9}"/>
              </a:ext>
            </a:extLst>
          </p:cNvPr>
          <p:cNvSpPr>
            <a:spLocks noChangeArrowheads="1"/>
          </p:cNvSpPr>
          <p:nvPr/>
        </p:nvSpPr>
        <p:spPr bwMode="auto">
          <a:xfrm>
            <a:off x="1" y="100960"/>
            <a:ext cx="246286"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IN" sz="3200"/>
          </a:p>
        </p:txBody>
      </p:sp>
      <p:sp>
        <p:nvSpPr>
          <p:cNvPr id="7" name="Title 1">
            <a:extLst>
              <a:ext uri="{FF2B5EF4-FFF2-40B4-BE49-F238E27FC236}">
                <a16:creationId xmlns:a16="http://schemas.microsoft.com/office/drawing/2014/main" id="{8C2EFC5B-1E0C-4798-BBBC-BB45250351BC}"/>
              </a:ext>
            </a:extLst>
          </p:cNvPr>
          <p:cNvSpPr txBox="1">
            <a:spLocks/>
          </p:cNvSpPr>
          <p:nvPr/>
        </p:nvSpPr>
        <p:spPr>
          <a:xfrm>
            <a:off x="391632" y="107863"/>
            <a:ext cx="11228868" cy="873744"/>
          </a:xfrm>
          <a:prstGeom prst="rect">
            <a:avLst/>
          </a:prstGeom>
        </p:spPr>
        <p:txBody>
          <a:bodyPr anchor="ctr">
            <a:normAutofit fontScale="75000" lnSpcReduction="200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spcBef>
                <a:spcPts val="600"/>
              </a:spcBef>
            </a:pPr>
            <a:r>
              <a:rPr lang="en-US"/>
              <a:t>NVL-S RVP – Storage Interface &amp; Port Mapping</a:t>
            </a:r>
          </a:p>
          <a:p>
            <a:pPr>
              <a:spcBef>
                <a:spcPts val="600"/>
              </a:spcBef>
            </a:pPr>
            <a:r>
              <a:rPr lang="en-US"/>
              <a:t>(S-061</a:t>
            </a:r>
            <a:r>
              <a:rPr lang="en-US" altLang="zh-TW"/>
              <a:t>)</a:t>
            </a:r>
            <a:endParaRPr lang="en-US"/>
          </a:p>
        </p:txBody>
      </p:sp>
      <p:graphicFrame>
        <p:nvGraphicFramePr>
          <p:cNvPr id="10" name="Table 9">
            <a:extLst>
              <a:ext uri="{FF2B5EF4-FFF2-40B4-BE49-F238E27FC236}">
                <a16:creationId xmlns:a16="http://schemas.microsoft.com/office/drawing/2014/main" id="{4F685463-4B94-41B5-A39D-956DDA602925}"/>
              </a:ext>
            </a:extLst>
          </p:cNvPr>
          <p:cNvGraphicFramePr>
            <a:graphicFrameLocks noGrp="1"/>
          </p:cNvGraphicFramePr>
          <p:nvPr>
            <p:extLst>
              <p:ext uri="{D42A27DB-BD31-4B8C-83A1-F6EECF244321}">
                <p14:modId xmlns:p14="http://schemas.microsoft.com/office/powerpoint/2010/main" val="2573596320"/>
              </p:ext>
            </p:extLst>
          </p:nvPr>
        </p:nvGraphicFramePr>
        <p:xfrm>
          <a:off x="7381501" y="1406038"/>
          <a:ext cx="4239000" cy="935673"/>
        </p:xfrm>
        <a:graphic>
          <a:graphicData uri="http://schemas.openxmlformats.org/drawingml/2006/table">
            <a:tbl>
              <a:tblPr firstRow="1" firstCol="1" bandRow="1"/>
              <a:tblGrid>
                <a:gridCol w="558388">
                  <a:extLst>
                    <a:ext uri="{9D8B030D-6E8A-4147-A177-3AD203B41FA5}">
                      <a16:colId xmlns:a16="http://schemas.microsoft.com/office/drawing/2014/main" val="3102101841"/>
                    </a:ext>
                  </a:extLst>
                </a:gridCol>
                <a:gridCol w="1095469">
                  <a:extLst>
                    <a:ext uri="{9D8B030D-6E8A-4147-A177-3AD203B41FA5}">
                      <a16:colId xmlns:a16="http://schemas.microsoft.com/office/drawing/2014/main" val="2534713516"/>
                    </a:ext>
                  </a:extLst>
                </a:gridCol>
                <a:gridCol w="2585143">
                  <a:extLst>
                    <a:ext uri="{9D8B030D-6E8A-4147-A177-3AD203B41FA5}">
                      <a16:colId xmlns:a16="http://schemas.microsoft.com/office/drawing/2014/main" val="3134381974"/>
                    </a:ext>
                  </a:extLst>
                </a:gridCol>
              </a:tblGrid>
              <a:tr h="194945">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Interface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algn="l">
                        <a:lnSpc>
                          <a:spcPct val="107000"/>
                        </a:lnSpc>
                        <a:spcBef>
                          <a:spcPts val="0"/>
                        </a:spcBef>
                        <a:spcAft>
                          <a:spcPts val="0"/>
                        </a:spcAft>
                        <a:tabLst>
                          <a:tab pos="0" algn="l"/>
                        </a:tabLst>
                      </a:pPr>
                      <a:r>
                        <a:rPr lang="en-US" sz="11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Storage Description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730078131"/>
                  </a:ext>
                </a:extLst>
              </a:tr>
              <a:tr h="194945">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 NVMe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Use PCIe to M.2 adapter board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3418208"/>
                  </a:ext>
                </a:extLst>
              </a:tr>
              <a:tr h="194945">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PCIe NAND SSD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Use PCIe to M.2 adapter board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5092241"/>
                  </a:ext>
                </a:extLst>
              </a:tr>
              <a:tr h="194945">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SD CARD over PCIe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07000"/>
                        </a:lnSpc>
                        <a:spcBef>
                          <a:spcPts val="0"/>
                        </a:spcBef>
                        <a:spcAft>
                          <a:spcPts val="0"/>
                        </a:spcAft>
                        <a:tabLst>
                          <a:tab pos="0" algn="l"/>
                        </a:tabLst>
                      </a:pPr>
                      <a:r>
                        <a:rPr lang="en-US" sz="1100" b="1" kern="1200" err="1">
                          <a:solidFill>
                            <a:schemeClr val="tx1"/>
                          </a:solidFill>
                          <a:effectLst/>
                          <a:latin typeface="Calibri" panose="020F0502020204030204" pitchFamily="34" charset="0"/>
                          <a:ea typeface="Calibri" panose="020F0502020204030204" pitchFamily="34" charset="0"/>
                          <a:cs typeface="Calibri" panose="020F0502020204030204" pitchFamily="34" charset="0"/>
                        </a:rPr>
                        <a:t>Bayhub</a:t>
                      </a:r>
                      <a:r>
                        <a:rPr lang="en-US" sz="11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 PCIe to SD Card reader (Through PCIe slot)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603507"/>
                  </a:ext>
                </a:extLst>
              </a:tr>
            </a:tbl>
          </a:graphicData>
        </a:graphic>
      </p:graphicFrame>
      <p:sp>
        <p:nvSpPr>
          <p:cNvPr id="5" name="TextBox 4">
            <a:extLst>
              <a:ext uri="{FF2B5EF4-FFF2-40B4-BE49-F238E27FC236}">
                <a16:creationId xmlns:a16="http://schemas.microsoft.com/office/drawing/2014/main" id="{399C4AEE-5A95-EFD3-D04E-E2143A081B56}"/>
              </a:ext>
            </a:extLst>
          </p:cNvPr>
          <p:cNvSpPr txBox="1"/>
          <p:nvPr/>
        </p:nvSpPr>
        <p:spPr>
          <a:xfrm>
            <a:off x="5724144" y="1517904"/>
            <a:ext cx="1412246"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C00000"/>
                </a:solidFill>
                <a:effectLst/>
                <a:uFillTx/>
                <a:latin typeface="+mn-lt"/>
                <a:ea typeface="+mn-ea"/>
                <a:cs typeface="+mn-cs"/>
                <a:sym typeface="Helvetica Neue"/>
              </a:rPr>
              <a:t>NIST Recovery w/ I3C</a:t>
            </a:r>
          </a:p>
        </p:txBody>
      </p:sp>
      <p:pic>
        <p:nvPicPr>
          <p:cNvPr id="8" name="Picture 7">
            <a:extLst>
              <a:ext uri="{FF2B5EF4-FFF2-40B4-BE49-F238E27FC236}">
                <a16:creationId xmlns:a16="http://schemas.microsoft.com/office/drawing/2014/main" id="{8674483B-FF5F-C8EE-8CD0-82083E66A52F}"/>
              </a:ext>
            </a:extLst>
          </p:cNvPr>
          <p:cNvPicPr>
            <a:picLocks noChangeAspect="1"/>
          </p:cNvPicPr>
          <p:nvPr/>
        </p:nvPicPr>
        <p:blipFill>
          <a:blip r:embed="rId3"/>
          <a:stretch>
            <a:fillRect/>
          </a:stretch>
        </p:blipFill>
        <p:spPr>
          <a:xfrm>
            <a:off x="519648" y="1009039"/>
            <a:ext cx="6439442" cy="5399532"/>
          </a:xfrm>
          <a:prstGeom prst="rect">
            <a:avLst/>
          </a:prstGeom>
        </p:spPr>
      </p:pic>
    </p:spTree>
    <p:extLst>
      <p:ext uri="{BB962C8B-B14F-4D97-AF65-F5344CB8AC3E}">
        <p14:creationId xmlns:p14="http://schemas.microsoft.com/office/powerpoint/2010/main" val="132841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Connectivity</a:t>
            </a:r>
          </a:p>
        </p:txBody>
      </p:sp>
      <p:grpSp>
        <p:nvGrpSpPr>
          <p:cNvPr id="3" name="Group 2">
            <a:extLst>
              <a:ext uri="{FF2B5EF4-FFF2-40B4-BE49-F238E27FC236}">
                <a16:creationId xmlns:a16="http://schemas.microsoft.com/office/drawing/2014/main" id="{BE6E5C8C-67D0-4C01-B09E-180C9DC4D75F}"/>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DB834159-FD3A-4F9C-B2AB-12149BD3D1AD}"/>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6483F788-B0DB-4503-991A-17C2D32A1E22}"/>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423396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0" name="Rectangle 97">
            <a:extLst>
              <a:ext uri="{FF2B5EF4-FFF2-40B4-BE49-F238E27FC236}">
                <a16:creationId xmlns:a16="http://schemas.microsoft.com/office/drawing/2014/main" id="{9743691E-05BA-4BC8-9F12-2DFF4D28A6F7}"/>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B33A0657-0028-4C5E-82CD-039257A6AEDE}"/>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a:t>Overview- Connectivity (S-01/02/03/04)</a:t>
            </a:r>
            <a:endParaRPr lang="en-US"/>
          </a:p>
        </p:txBody>
      </p:sp>
      <p:pic>
        <p:nvPicPr>
          <p:cNvPr id="7" name="Picture 6">
            <a:extLst>
              <a:ext uri="{FF2B5EF4-FFF2-40B4-BE49-F238E27FC236}">
                <a16:creationId xmlns:a16="http://schemas.microsoft.com/office/drawing/2014/main" id="{0F24E65C-76F1-3A5F-8C82-0F2BB6B15D27}"/>
              </a:ext>
            </a:extLst>
          </p:cNvPr>
          <p:cNvPicPr>
            <a:picLocks noChangeAspect="1"/>
          </p:cNvPicPr>
          <p:nvPr/>
        </p:nvPicPr>
        <p:blipFill>
          <a:blip r:embed="rId3"/>
          <a:stretch>
            <a:fillRect/>
          </a:stretch>
        </p:blipFill>
        <p:spPr>
          <a:xfrm>
            <a:off x="86556" y="1488509"/>
            <a:ext cx="6896100" cy="4381500"/>
          </a:xfrm>
          <a:prstGeom prst="rect">
            <a:avLst/>
          </a:prstGeom>
        </p:spPr>
      </p:pic>
      <p:graphicFrame>
        <p:nvGraphicFramePr>
          <p:cNvPr id="10" name="Table 9">
            <a:extLst>
              <a:ext uri="{FF2B5EF4-FFF2-40B4-BE49-F238E27FC236}">
                <a16:creationId xmlns:a16="http://schemas.microsoft.com/office/drawing/2014/main" id="{0FCCE2B6-EFAC-38C8-6CB7-45336F427A5E}"/>
              </a:ext>
            </a:extLst>
          </p:cNvPr>
          <p:cNvGraphicFramePr>
            <a:graphicFrameLocks noGrp="1"/>
          </p:cNvGraphicFramePr>
          <p:nvPr>
            <p:extLst>
              <p:ext uri="{D42A27DB-BD31-4B8C-83A1-F6EECF244321}">
                <p14:modId xmlns:p14="http://schemas.microsoft.com/office/powerpoint/2010/main" val="2826201607"/>
              </p:ext>
            </p:extLst>
          </p:nvPr>
        </p:nvGraphicFramePr>
        <p:xfrm>
          <a:off x="7086600" y="2023745"/>
          <a:ext cx="4533900" cy="1205230"/>
        </p:xfrm>
        <a:graphic>
          <a:graphicData uri="http://schemas.openxmlformats.org/drawingml/2006/table">
            <a:tbl>
              <a:tblPr firstRow="1" firstCol="1" bandRow="1"/>
              <a:tblGrid>
                <a:gridCol w="1353822">
                  <a:extLst>
                    <a:ext uri="{9D8B030D-6E8A-4147-A177-3AD203B41FA5}">
                      <a16:colId xmlns:a16="http://schemas.microsoft.com/office/drawing/2014/main" val="1349758832"/>
                    </a:ext>
                  </a:extLst>
                </a:gridCol>
                <a:gridCol w="1541526">
                  <a:extLst>
                    <a:ext uri="{9D8B030D-6E8A-4147-A177-3AD203B41FA5}">
                      <a16:colId xmlns:a16="http://schemas.microsoft.com/office/drawing/2014/main" val="2056267757"/>
                    </a:ext>
                  </a:extLst>
                </a:gridCol>
                <a:gridCol w="1638552">
                  <a:extLst>
                    <a:ext uri="{9D8B030D-6E8A-4147-A177-3AD203B41FA5}">
                      <a16:colId xmlns:a16="http://schemas.microsoft.com/office/drawing/2014/main" val="1402820800"/>
                    </a:ext>
                  </a:extLst>
                </a:gridCol>
              </a:tblGrid>
              <a:tr h="208915">
                <a:tc>
                  <a:txBody>
                    <a:bodyPr/>
                    <a:lstStyle/>
                    <a:p>
                      <a:pPr marL="0" algn="l">
                        <a:lnSpc>
                          <a:spcPct val="106000"/>
                        </a:lnSpc>
                        <a:buNone/>
                        <a:tabLst>
                          <a:tab pos="0" algn="l"/>
                        </a:tabLst>
                      </a:pPr>
                      <a:r>
                        <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Interface Name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algn="l">
                        <a:lnSpc>
                          <a:spcPct val="106000"/>
                        </a:lnSpc>
                        <a:buNone/>
                        <a:tabLst>
                          <a:tab pos="0" algn="l"/>
                        </a:tabLst>
                      </a:pPr>
                      <a:r>
                        <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Module Name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algn="l">
                        <a:lnSpc>
                          <a:spcPct val="106000"/>
                        </a:lnSpc>
                        <a:buNone/>
                        <a:tabLst>
                          <a:tab pos="0" algn="l"/>
                        </a:tabLst>
                      </a:pPr>
                      <a:r>
                        <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Remarks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861193211"/>
                  </a:ext>
                </a:extLst>
              </a:tr>
              <a:tr h="226695">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Integrated CNVio3 /STEP</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Whale Peak2 / Spider Peak2</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M.2-1A Key E Socket 1</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6689974"/>
                  </a:ext>
                </a:extLst>
              </a:tr>
              <a:tr h="226695">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Discrete WLAN+BT</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Gale Peak2 / Misty Peak2</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M.2-1A Key E Socket 1</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140790"/>
                  </a:ext>
                </a:extLst>
              </a:tr>
              <a:tr h="226695">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1GbE LAN</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Jacksonville </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RJ-45 Jack</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9009727"/>
                  </a:ext>
                </a:extLst>
              </a:tr>
              <a:tr h="226695">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2.5G LAN</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FoxVille vPRO</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Only supported via PCIe AIC</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86040412"/>
                  </a:ext>
                </a:extLst>
              </a:tr>
            </a:tbl>
          </a:graphicData>
        </a:graphic>
      </p:graphicFrame>
    </p:spTree>
    <p:extLst>
      <p:ext uri="{BB962C8B-B14F-4D97-AF65-F5344CB8AC3E}">
        <p14:creationId xmlns:p14="http://schemas.microsoft.com/office/powerpoint/2010/main" val="171411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0" name="Rectangle 97">
            <a:extLst>
              <a:ext uri="{FF2B5EF4-FFF2-40B4-BE49-F238E27FC236}">
                <a16:creationId xmlns:a16="http://schemas.microsoft.com/office/drawing/2014/main" id="{9743691E-05BA-4BC8-9F12-2DFF4D28A6F7}"/>
              </a:ext>
            </a:extLst>
          </p:cNvPr>
          <p:cNvSpPr>
            <a:spLocks noChangeArrowheads="1"/>
          </p:cNvSpPr>
          <p:nvPr/>
        </p:nvSpPr>
        <p:spPr bwMode="auto">
          <a:xfrm>
            <a:off x="2458720" y="614765"/>
            <a:ext cx="1313245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IN" sz="3200"/>
          </a:p>
        </p:txBody>
      </p:sp>
      <p:sp>
        <p:nvSpPr>
          <p:cNvPr id="8" name="Title 1">
            <a:extLst>
              <a:ext uri="{FF2B5EF4-FFF2-40B4-BE49-F238E27FC236}">
                <a16:creationId xmlns:a16="http://schemas.microsoft.com/office/drawing/2014/main" id="{B33A0657-0028-4C5E-82CD-039257A6AEDE}"/>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a:t>Overview- Connectivity (S-051)</a:t>
            </a:r>
            <a:endParaRPr lang="en-US"/>
          </a:p>
        </p:txBody>
      </p:sp>
      <p:pic>
        <p:nvPicPr>
          <p:cNvPr id="15" name="Picture 14">
            <a:extLst>
              <a:ext uri="{FF2B5EF4-FFF2-40B4-BE49-F238E27FC236}">
                <a16:creationId xmlns:a16="http://schemas.microsoft.com/office/drawing/2014/main" id="{73AB13C7-0071-1170-434D-6C4DC454DFAD}"/>
              </a:ext>
            </a:extLst>
          </p:cNvPr>
          <p:cNvPicPr>
            <a:picLocks noChangeAspect="1"/>
          </p:cNvPicPr>
          <p:nvPr/>
        </p:nvPicPr>
        <p:blipFill>
          <a:blip r:embed="rId2"/>
          <a:stretch>
            <a:fillRect/>
          </a:stretch>
        </p:blipFill>
        <p:spPr>
          <a:xfrm>
            <a:off x="76200" y="1421524"/>
            <a:ext cx="6896100" cy="4610100"/>
          </a:xfrm>
          <a:prstGeom prst="rect">
            <a:avLst/>
          </a:prstGeom>
        </p:spPr>
      </p:pic>
      <p:graphicFrame>
        <p:nvGraphicFramePr>
          <p:cNvPr id="16" name="Table 15">
            <a:extLst>
              <a:ext uri="{FF2B5EF4-FFF2-40B4-BE49-F238E27FC236}">
                <a16:creationId xmlns:a16="http://schemas.microsoft.com/office/drawing/2014/main" id="{E894B42A-6F9E-A2E3-2907-FB6B26AF6AE7}"/>
              </a:ext>
            </a:extLst>
          </p:cNvPr>
          <p:cNvGraphicFramePr>
            <a:graphicFrameLocks noGrp="1"/>
          </p:cNvGraphicFramePr>
          <p:nvPr>
            <p:extLst>
              <p:ext uri="{D42A27DB-BD31-4B8C-83A1-F6EECF244321}">
                <p14:modId xmlns:p14="http://schemas.microsoft.com/office/powerpoint/2010/main" val="4213682244"/>
              </p:ext>
            </p:extLst>
          </p:nvPr>
        </p:nvGraphicFramePr>
        <p:xfrm>
          <a:off x="7086600" y="2023745"/>
          <a:ext cx="4533900" cy="1205230"/>
        </p:xfrm>
        <a:graphic>
          <a:graphicData uri="http://schemas.openxmlformats.org/drawingml/2006/table">
            <a:tbl>
              <a:tblPr firstRow="1" firstCol="1" bandRow="1"/>
              <a:tblGrid>
                <a:gridCol w="1353822">
                  <a:extLst>
                    <a:ext uri="{9D8B030D-6E8A-4147-A177-3AD203B41FA5}">
                      <a16:colId xmlns:a16="http://schemas.microsoft.com/office/drawing/2014/main" val="1349758832"/>
                    </a:ext>
                  </a:extLst>
                </a:gridCol>
                <a:gridCol w="1541526">
                  <a:extLst>
                    <a:ext uri="{9D8B030D-6E8A-4147-A177-3AD203B41FA5}">
                      <a16:colId xmlns:a16="http://schemas.microsoft.com/office/drawing/2014/main" val="2056267757"/>
                    </a:ext>
                  </a:extLst>
                </a:gridCol>
                <a:gridCol w="1638552">
                  <a:extLst>
                    <a:ext uri="{9D8B030D-6E8A-4147-A177-3AD203B41FA5}">
                      <a16:colId xmlns:a16="http://schemas.microsoft.com/office/drawing/2014/main" val="1402820800"/>
                    </a:ext>
                  </a:extLst>
                </a:gridCol>
              </a:tblGrid>
              <a:tr h="208915">
                <a:tc>
                  <a:txBody>
                    <a:bodyPr/>
                    <a:lstStyle/>
                    <a:p>
                      <a:pPr marL="0" algn="l">
                        <a:lnSpc>
                          <a:spcPct val="106000"/>
                        </a:lnSpc>
                        <a:buNone/>
                        <a:tabLst>
                          <a:tab pos="0" algn="l"/>
                        </a:tabLst>
                      </a:pPr>
                      <a:r>
                        <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Interface Name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algn="l">
                        <a:lnSpc>
                          <a:spcPct val="106000"/>
                        </a:lnSpc>
                        <a:buNone/>
                        <a:tabLst>
                          <a:tab pos="0" algn="l"/>
                        </a:tabLst>
                      </a:pPr>
                      <a:r>
                        <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Module Name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algn="l">
                        <a:lnSpc>
                          <a:spcPct val="106000"/>
                        </a:lnSpc>
                        <a:buNone/>
                        <a:tabLst>
                          <a:tab pos="0" algn="l"/>
                        </a:tabLst>
                      </a:pPr>
                      <a:r>
                        <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Remarks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861193211"/>
                  </a:ext>
                </a:extLst>
              </a:tr>
              <a:tr h="226695">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Integrated CNVio3 /STEP</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Whale Peak2 / Spider Peak2</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M.2-1A Key E Socket 1</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6689974"/>
                  </a:ext>
                </a:extLst>
              </a:tr>
              <a:tr h="226695">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Discrete WLAN+BT</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Gale Peak2 / Misty Peak2</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M.2-1A Key E Socket 1</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140790"/>
                  </a:ext>
                </a:extLst>
              </a:tr>
              <a:tr h="226695">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2.5G LAN</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FoxVille (i226-LM)</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RJ-45 Jack</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9009727"/>
                  </a:ext>
                </a:extLst>
              </a:tr>
              <a:tr h="226695">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2.5G LAN</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FoxVille vPRO</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a:lnSpc>
                          <a:spcPct val="106000"/>
                        </a:lnSpc>
                        <a:buNone/>
                        <a:tabLst>
                          <a:tab pos="0" algn="l"/>
                        </a:tabLst>
                      </a:pPr>
                      <a:r>
                        <a:rPr lang="en-US" sz="1000" b="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Only supported via PCIe AIC</a:t>
                      </a:r>
                      <a:endParaRPr lang="en-US" sz="1000" b="1" kern="1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86040412"/>
                  </a:ext>
                </a:extLst>
              </a:tr>
            </a:tbl>
          </a:graphicData>
        </a:graphic>
      </p:graphicFrame>
    </p:spTree>
    <p:extLst>
      <p:ext uri="{BB962C8B-B14F-4D97-AF65-F5344CB8AC3E}">
        <p14:creationId xmlns:p14="http://schemas.microsoft.com/office/powerpoint/2010/main" val="151858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4" name="Table 503">
            <a:extLst>
              <a:ext uri="{FF2B5EF4-FFF2-40B4-BE49-F238E27FC236}">
                <a16:creationId xmlns:a16="http://schemas.microsoft.com/office/drawing/2014/main" id="{40C011BF-F143-4D34-88AA-F6F88A3146E2}"/>
              </a:ext>
            </a:extLst>
          </p:cNvPr>
          <p:cNvGraphicFramePr>
            <a:graphicFrameLocks noGrp="1"/>
          </p:cNvGraphicFramePr>
          <p:nvPr>
            <p:extLst>
              <p:ext uri="{D42A27DB-BD31-4B8C-83A1-F6EECF244321}">
                <p14:modId xmlns:p14="http://schemas.microsoft.com/office/powerpoint/2010/main" val="944231209"/>
              </p:ext>
            </p:extLst>
          </p:nvPr>
        </p:nvGraphicFramePr>
        <p:xfrm>
          <a:off x="6725346" y="5200568"/>
          <a:ext cx="4503737" cy="952809"/>
        </p:xfrm>
        <a:graphic>
          <a:graphicData uri="http://schemas.openxmlformats.org/drawingml/2006/table">
            <a:tbl>
              <a:tblPr firstRow="1" firstCol="1" bandRow="1"/>
              <a:tblGrid>
                <a:gridCol w="1930400">
                  <a:extLst>
                    <a:ext uri="{9D8B030D-6E8A-4147-A177-3AD203B41FA5}">
                      <a16:colId xmlns:a16="http://schemas.microsoft.com/office/drawing/2014/main" val="20000"/>
                    </a:ext>
                  </a:extLst>
                </a:gridCol>
                <a:gridCol w="1014034">
                  <a:extLst>
                    <a:ext uri="{9D8B030D-6E8A-4147-A177-3AD203B41FA5}">
                      <a16:colId xmlns:a16="http://schemas.microsoft.com/office/drawing/2014/main" val="20001"/>
                    </a:ext>
                  </a:extLst>
                </a:gridCol>
                <a:gridCol w="1559303">
                  <a:extLst>
                    <a:ext uri="{9D8B030D-6E8A-4147-A177-3AD203B41FA5}">
                      <a16:colId xmlns:a16="http://schemas.microsoft.com/office/drawing/2014/main" val="20002"/>
                    </a:ext>
                  </a:extLst>
                </a:gridCol>
              </a:tblGrid>
              <a:tr h="186591">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1" i="0" u="none" strike="noStrike" cap="none" spc="0" baseline="0">
                          <a:solidFill>
                            <a:schemeClr val="bg1"/>
                          </a:solidFill>
                          <a:uFillTx/>
                          <a:latin typeface="+mn-lt"/>
                          <a:ea typeface="+mn-ea"/>
                          <a:cs typeface="+mn-cs"/>
                          <a:sym typeface="Intel Clear"/>
                        </a:rPr>
                        <a:t>WLAN Connector Type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1" i="0" u="none" strike="noStrike" cap="none" spc="0" baseline="0">
                          <a:solidFill>
                            <a:schemeClr val="bg1"/>
                          </a:solidFill>
                          <a:uFillTx/>
                          <a:latin typeface="+mn-lt"/>
                          <a:ea typeface="+mn-ea"/>
                          <a:cs typeface="+mn-cs"/>
                          <a:sym typeface="Intel Clear"/>
                        </a:rPr>
                        <a:t>Description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marL="0" marR="0" indent="0" algn="ctr" defTabSz="609600" rtl="0" eaLnBrk="1" fontAlgn="ctr" latinLnBrk="0" hangingPunct="1">
                        <a:lnSpc>
                          <a:spcPct val="100000"/>
                        </a:lnSpc>
                        <a:spcBef>
                          <a:spcPts val="0"/>
                        </a:spcBef>
                        <a:spcAft>
                          <a:spcPts val="0"/>
                        </a:spcAft>
                        <a:buClrTx/>
                        <a:buSzTx/>
                        <a:buFontTx/>
                        <a:buNone/>
                        <a:tabLst/>
                      </a:pPr>
                      <a:r>
                        <a:rPr lang="en-US" sz="1200" b="1" i="0" u="none" strike="noStrike" cap="none" spc="0" baseline="0">
                          <a:solidFill>
                            <a:schemeClr val="bg1"/>
                          </a:solidFill>
                          <a:uFillTx/>
                          <a:latin typeface="+mn-lt"/>
                          <a:ea typeface="+mn-ea"/>
                          <a:cs typeface="+mn-cs"/>
                          <a:sym typeface="Intel Clear"/>
                        </a:rPr>
                        <a:t>SKU</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379441">
                <a:tc>
                  <a:txBody>
                    <a:bodyPr/>
                    <a:lstStyle/>
                    <a:p>
                      <a:pPr marL="0" marR="0" indent="0" algn="l" defTabSz="609600" rtl="0" fontAlgn="ctr" latinLnBrk="0">
                        <a:lnSpc>
                          <a:spcPct val="100000"/>
                        </a:lnSpc>
                        <a:spcBef>
                          <a:spcPts val="0"/>
                        </a:spcBef>
                        <a:spcAft>
                          <a:spcPts val="0"/>
                        </a:spcAft>
                        <a:buClrTx/>
                        <a:buSzTx/>
                        <a:buFontTx/>
                        <a:buNone/>
                        <a:tabLst/>
                      </a:pPr>
                      <a:r>
                        <a:rPr lang="en-US" altLang="zh-TW" sz="1200" b="0" i="0" u="none" strike="noStrike" cap="none" spc="0" baseline="0">
                          <a:solidFill>
                            <a:schemeClr val="bg2"/>
                          </a:solidFill>
                          <a:effectLst/>
                          <a:uFillTx/>
                          <a:latin typeface="+mn-lt"/>
                          <a:ea typeface="+mn-ea"/>
                          <a:cs typeface="+mn-cs"/>
                          <a:sym typeface="Intel Clear"/>
                        </a:rPr>
                        <a:t>Right-angle/4.2mm/M2-1A</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lang="en-US" altLang="zh-TW" sz="1200" b="0" i="0" u="none" strike="noStrike" cap="none" spc="0" baseline="0">
                          <a:solidFill>
                            <a:schemeClr val="bg2"/>
                          </a:solidFill>
                          <a:effectLst/>
                          <a:uFillTx/>
                          <a:latin typeface="+mn-lt"/>
                          <a:ea typeface="+mn-ea"/>
                          <a:cs typeface="+mn-cs"/>
                          <a:sym typeface="Intel Clear"/>
                        </a:rPr>
                        <a:t>M88859-001</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lang="en-IN" sz="1200" b="0" i="0" u="none" strike="noStrike" cap="none" spc="0" baseline="0">
                          <a:solidFill>
                            <a:schemeClr val="bg2"/>
                          </a:solidFill>
                          <a:effectLst/>
                          <a:uFillTx/>
                          <a:latin typeface="+mn-lt"/>
                          <a:ea typeface="+mn-ea"/>
                          <a:cs typeface="+mn-cs"/>
                          <a:sym typeface="Intel Clear"/>
                        </a:rPr>
                        <a:t>S02X/01X/031/051</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7788">
                <a:tc>
                  <a:txBody>
                    <a:bodyPr/>
                    <a:lstStyle/>
                    <a:p>
                      <a:pPr marL="0" marR="0" indent="0" algn="l" defTabSz="609600" rtl="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Vertical/M2-1A</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lang="en-US" altLang="zh-TW" sz="1200" b="0" i="0" u="none" strike="noStrike" cap="none" spc="0" baseline="0">
                          <a:solidFill>
                            <a:schemeClr val="bg2"/>
                          </a:solidFill>
                          <a:effectLst/>
                          <a:uFillTx/>
                          <a:latin typeface="+mn-lt"/>
                          <a:ea typeface="+mn-ea"/>
                          <a:cs typeface="+mn-cs"/>
                          <a:sym typeface="Intel Clear"/>
                        </a:rPr>
                        <a:t>N57633-001</a:t>
                      </a:r>
                      <a:endParaRPr lang="en-US" sz="1200" b="0" i="0" u="none" strike="noStrike" cap="none" spc="0" baseline="0">
                        <a:solidFill>
                          <a:schemeClr val="bg2"/>
                        </a:solidFill>
                        <a:effectLst/>
                        <a:uFillTx/>
                        <a:latin typeface="+mn-lt"/>
                        <a:ea typeface="+mn-ea"/>
                        <a:cs typeface="+mn-cs"/>
                        <a:sym typeface="Intel Clear"/>
                      </a:endParaRP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609600" rtl="0" fontAlgn="ctr" latinLnBrk="0">
                        <a:lnSpc>
                          <a:spcPct val="100000"/>
                        </a:lnSpc>
                        <a:spcBef>
                          <a:spcPts val="0"/>
                        </a:spcBef>
                        <a:spcAft>
                          <a:spcPts val="0"/>
                        </a:spcAft>
                        <a:buClrTx/>
                        <a:buSzTx/>
                        <a:buFontTx/>
                        <a:buNone/>
                        <a:tabLst/>
                      </a:pPr>
                      <a:r>
                        <a:rPr lang="en-US" sz="1200" b="0" i="0" u="none" strike="noStrike" cap="none" spc="0" baseline="0">
                          <a:solidFill>
                            <a:schemeClr val="bg2"/>
                          </a:solidFill>
                          <a:effectLst/>
                          <a:uFillTx/>
                          <a:latin typeface="+mn-lt"/>
                          <a:ea typeface="+mn-ea"/>
                          <a:cs typeface="+mn-cs"/>
                          <a:sym typeface="Intel Clear"/>
                        </a:rPr>
                        <a:t>S041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8904250"/>
                  </a:ext>
                </a:extLst>
              </a:tr>
            </a:tbl>
          </a:graphicData>
        </a:graphic>
      </p:graphicFrame>
      <p:sp>
        <p:nvSpPr>
          <p:cNvPr id="7" name="Title 1">
            <a:extLst>
              <a:ext uri="{FF2B5EF4-FFF2-40B4-BE49-F238E27FC236}">
                <a16:creationId xmlns:a16="http://schemas.microsoft.com/office/drawing/2014/main" id="{A966AEE3-8F7B-4A55-BB62-72C0CFB8127B}"/>
              </a:ext>
            </a:extLst>
          </p:cNvPr>
          <p:cNvSpPr txBox="1">
            <a:spLocks/>
          </p:cNvSpPr>
          <p:nvPr/>
        </p:nvSpPr>
        <p:spPr>
          <a:xfrm>
            <a:off x="391632" y="107863"/>
            <a:ext cx="11228868" cy="873744"/>
          </a:xfrm>
          <a:prstGeom prst="rect">
            <a:avLst/>
          </a:prstGeom>
        </p:spPr>
        <p:txBody>
          <a:bodyPr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a:t>Connectivity of WLAN</a:t>
            </a:r>
            <a:endParaRPr lang="en-US"/>
          </a:p>
        </p:txBody>
      </p:sp>
      <p:sp>
        <p:nvSpPr>
          <p:cNvPr id="3" name="Rectangle 2">
            <a:extLst>
              <a:ext uri="{FF2B5EF4-FFF2-40B4-BE49-F238E27FC236}">
                <a16:creationId xmlns:a16="http://schemas.microsoft.com/office/drawing/2014/main" id="{4C22CFE9-A061-1E63-9181-FD42C382D1D6}"/>
              </a:ext>
            </a:extLst>
          </p:cNvPr>
          <p:cNvSpPr>
            <a:spLocks noChangeArrowheads="1"/>
          </p:cNvSpPr>
          <p:nvPr/>
        </p:nvSpPr>
        <p:spPr bwMode="auto">
          <a:xfrm>
            <a:off x="205341" y="769683"/>
            <a:ext cx="133636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B8265502-B09B-1B72-85EA-875CB2CF9C5F}"/>
              </a:ext>
            </a:extLst>
          </p:cNvPr>
          <p:cNvGraphicFramePr>
            <a:graphicFrameLocks noChangeAspect="1"/>
          </p:cNvGraphicFramePr>
          <p:nvPr>
            <p:extLst>
              <p:ext uri="{D42A27DB-BD31-4B8C-83A1-F6EECF244321}">
                <p14:modId xmlns:p14="http://schemas.microsoft.com/office/powerpoint/2010/main" val="2708976119"/>
              </p:ext>
            </p:extLst>
          </p:nvPr>
        </p:nvGraphicFramePr>
        <p:xfrm>
          <a:off x="205341" y="883847"/>
          <a:ext cx="6333714" cy="4222476"/>
        </p:xfrm>
        <a:graphic>
          <a:graphicData uri="http://schemas.openxmlformats.org/presentationml/2006/ole">
            <mc:AlternateContent xmlns:mc="http://schemas.openxmlformats.org/markup-compatibility/2006">
              <mc:Choice xmlns:v="urn:schemas-microsoft-com:vml" Requires="v">
                <p:oleObj name="Visio" r:id="rId2" imgW="6872886" imgH="4602180" progId="Visio.Drawing.15">
                  <p:embed/>
                </p:oleObj>
              </mc:Choice>
              <mc:Fallback>
                <p:oleObj name="Visio" r:id="rId2" imgW="6872886" imgH="4602180" progId="Visio.Drawing.15">
                  <p:embed/>
                  <p:pic>
                    <p:nvPicPr>
                      <p:cNvPr id="4" name="Object 3">
                        <a:extLst>
                          <a:ext uri="{FF2B5EF4-FFF2-40B4-BE49-F238E27FC236}">
                            <a16:creationId xmlns:a16="http://schemas.microsoft.com/office/drawing/2014/main" id="{B8265502-B09B-1B72-85EA-875CB2CF9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41" y="883847"/>
                        <a:ext cx="6333714" cy="4222476"/>
                      </a:xfrm>
                      <a:prstGeom prst="rect">
                        <a:avLst/>
                      </a:prstGeom>
                      <a:noFill/>
                    </p:spPr>
                  </p:pic>
                </p:oleObj>
              </mc:Fallback>
            </mc:AlternateContent>
          </a:graphicData>
        </a:graphic>
      </p:graphicFrame>
      <p:graphicFrame>
        <p:nvGraphicFramePr>
          <p:cNvPr id="5" name="Table 4">
            <a:extLst>
              <a:ext uri="{FF2B5EF4-FFF2-40B4-BE49-F238E27FC236}">
                <a16:creationId xmlns:a16="http://schemas.microsoft.com/office/drawing/2014/main" id="{D487EA82-05D4-1BEC-06CE-F21F284FE9A0}"/>
              </a:ext>
            </a:extLst>
          </p:cNvPr>
          <p:cNvGraphicFramePr>
            <a:graphicFrameLocks noGrp="1"/>
          </p:cNvGraphicFramePr>
          <p:nvPr>
            <p:extLst>
              <p:ext uri="{D42A27DB-BD31-4B8C-83A1-F6EECF244321}">
                <p14:modId xmlns:p14="http://schemas.microsoft.com/office/powerpoint/2010/main" val="1335339495"/>
              </p:ext>
            </p:extLst>
          </p:nvPr>
        </p:nvGraphicFramePr>
        <p:xfrm>
          <a:off x="6725346" y="883847"/>
          <a:ext cx="4812657" cy="3994150"/>
        </p:xfrm>
        <a:graphic>
          <a:graphicData uri="http://schemas.openxmlformats.org/drawingml/2006/table">
            <a:tbl>
              <a:tblPr firstRow="1" firstCol="1" bandRow="1"/>
              <a:tblGrid>
                <a:gridCol w="1604219">
                  <a:extLst>
                    <a:ext uri="{9D8B030D-6E8A-4147-A177-3AD203B41FA5}">
                      <a16:colId xmlns:a16="http://schemas.microsoft.com/office/drawing/2014/main" val="2800072456"/>
                    </a:ext>
                  </a:extLst>
                </a:gridCol>
                <a:gridCol w="1604219">
                  <a:extLst>
                    <a:ext uri="{9D8B030D-6E8A-4147-A177-3AD203B41FA5}">
                      <a16:colId xmlns:a16="http://schemas.microsoft.com/office/drawing/2014/main" val="2517974933"/>
                    </a:ext>
                  </a:extLst>
                </a:gridCol>
                <a:gridCol w="1604219">
                  <a:extLst>
                    <a:ext uri="{9D8B030D-6E8A-4147-A177-3AD203B41FA5}">
                      <a16:colId xmlns:a16="http://schemas.microsoft.com/office/drawing/2014/main" val="1383870409"/>
                    </a:ext>
                  </a:extLst>
                </a:gridCol>
              </a:tblGrid>
              <a:tr h="368300">
                <a:tc>
                  <a:txBody>
                    <a:bodyPr/>
                    <a:lstStyle/>
                    <a:p>
                      <a:pPr marL="0" marR="0" algn="ctr">
                        <a:buNone/>
                        <a:tabLst>
                          <a:tab pos="0" algn="l"/>
                        </a:tabLst>
                      </a:pPr>
                      <a:r>
                        <a:rPr lang="en-US" sz="1100" b="1">
                          <a:solidFill>
                            <a:schemeClr val="bg1"/>
                          </a:solidFill>
                          <a:effectLst/>
                          <a:latin typeface="Calibri" panose="020F0502020204030204" pitchFamily="34" charset="0"/>
                          <a:ea typeface="PMingLiU" panose="02020500000000000000" pitchFamily="18" charset="-120"/>
                          <a:cs typeface="Arial" panose="020B0604020202020204" pitchFamily="34" charset="0"/>
                        </a:rPr>
                        <a:t>Description</a:t>
                      </a:r>
                    </a:p>
                  </a:txBody>
                  <a:tcPr marL="68580" marR="68580" marT="0" marB="0">
                    <a:lnL w="12700" cap="flat" cmpd="sng" algn="ctr">
                      <a:solidFill>
                        <a:srgbClr val="5B9BD5"/>
                      </a:solidFill>
                      <a:prstDash val="solid"/>
                      <a:round/>
                      <a:headEnd type="none" w="med" len="med"/>
                      <a:tailEnd type="none" w="med" len="med"/>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a:txBody>
                    <a:bodyPr/>
                    <a:lstStyle/>
                    <a:p>
                      <a:pPr marL="0" marR="0" lvl="0" indent="0" algn="l">
                        <a:buFont typeface="+mj-lt"/>
                        <a:buNone/>
                        <a:tabLst>
                          <a:tab pos="0" algn="l"/>
                        </a:tabLst>
                      </a:pPr>
                      <a:r>
                        <a:rPr lang="en-US" sz="1100" b="1">
                          <a:solidFill>
                            <a:schemeClr val="bg1"/>
                          </a:solidFill>
                          <a:effectLst/>
                          <a:latin typeface="Calibri" panose="020F0502020204030204" pitchFamily="34" charset="0"/>
                          <a:ea typeface="PMingLiU" panose="02020500000000000000" pitchFamily="18" charset="-120"/>
                          <a:cs typeface="Arial" panose="020B0604020202020204" pitchFamily="34" charset="0"/>
                        </a:rPr>
                        <a:t>Interface Name/ Signal Name</a:t>
                      </a:r>
                    </a:p>
                  </a:txBody>
                  <a:tcPr marL="68580" marR="68580" marT="0" marB="0">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a:txBody>
                    <a:bodyPr/>
                    <a:lstStyle/>
                    <a:p>
                      <a:pPr marL="0" algn="l">
                        <a:lnSpc>
                          <a:spcPct val="106000"/>
                        </a:lnSpc>
                        <a:buNone/>
                        <a:tabLst>
                          <a:tab pos="0" algn="l"/>
                        </a:tabLst>
                      </a:pPr>
                      <a:r>
                        <a:rPr lang="en-US" sz="1000" b="1"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Support on NVL-S RVP</a:t>
                      </a:r>
                    </a:p>
                  </a:txBody>
                  <a:tcPr marL="68580" marR="68580" marT="0" marB="0">
                    <a:lnL>
                      <a:noFill/>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3343213906"/>
                  </a:ext>
                </a:extLst>
              </a:tr>
              <a:tr h="368300">
                <a:tc>
                  <a:txBody>
                    <a:bodyPr/>
                    <a:lstStyle/>
                    <a:p>
                      <a:pPr marL="0" marR="0" algn="ctr">
                        <a:buNone/>
                        <a:tabLst>
                          <a:tab pos="0" algn="l"/>
                        </a:tabLst>
                      </a:pPr>
                      <a:r>
                        <a:rPr lang="en-US" sz="1100" b="1">
                          <a:solidFill>
                            <a:srgbClr val="000000"/>
                          </a:solidFill>
                          <a:effectLst/>
                          <a:latin typeface="Calibri" panose="020F0502020204030204" pitchFamily="34" charset="0"/>
                          <a:ea typeface="PMingLiU" panose="02020500000000000000" pitchFamily="18" charset="-120"/>
                          <a:cs typeface="Arial" panose="020B0604020202020204" pitchFamily="34" charset="0"/>
                        </a:rPr>
                        <a:t>WIFI</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PCIe</a:t>
                      </a:r>
                      <a:endParaRPr lang="en-US" sz="1100">
                        <a:effectLst/>
                        <a:latin typeface="Calibri" panose="020F0502020204030204" pitchFamily="34" charset="0"/>
                        <a:ea typeface="PMingLiU" panose="02020500000000000000" pitchFamily="18" charset="-120"/>
                        <a:cs typeface="Arial" panose="020B0604020202020204" pitchFamily="34" charset="0"/>
                      </a:endParaRPr>
                    </a:p>
                    <a:p>
                      <a:pPr marL="342900" marR="0" lvl="0" indent="-342900" algn="l">
                        <a:buFont typeface="+mj-lt"/>
                        <a:buAutoNum type="arabicPeriod"/>
                        <a:tabLst>
                          <a:tab pos="0" algn="l"/>
                        </a:tabLst>
                      </a:pPr>
                      <a:r>
                        <a:rPr lang="en-US" sz="1100">
                          <a:solidFill>
                            <a:schemeClr val="accent1"/>
                          </a:solidFill>
                          <a:effectLst/>
                          <a:latin typeface="Calibri" panose="020F0502020204030204" pitchFamily="34" charset="0"/>
                          <a:ea typeface="PMingLiU" panose="02020500000000000000" pitchFamily="18" charset="-120"/>
                          <a:cs typeface="Arial" panose="020B0604020202020204" pitchFamily="34" charset="0"/>
                        </a:rPr>
                        <a:t>CNVio3 (STEP)</a:t>
                      </a:r>
                    </a:p>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CLINK(CSME)</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a:buNone/>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Yes</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61042152"/>
                  </a:ext>
                </a:extLst>
              </a:tr>
              <a:tr h="270510">
                <a:tc>
                  <a:txBody>
                    <a:bodyPr/>
                    <a:lstStyle/>
                    <a:p>
                      <a:pPr marL="0" marR="0" algn="ctr">
                        <a:buNone/>
                        <a:tabLst>
                          <a:tab pos="0" algn="l"/>
                        </a:tabLst>
                      </a:pPr>
                      <a:r>
                        <a:rPr lang="en-US" sz="1100" b="1">
                          <a:effectLst/>
                          <a:latin typeface="Calibri" panose="020F0502020204030204" pitchFamily="34" charset="0"/>
                          <a:ea typeface="PMingLiU" panose="02020500000000000000" pitchFamily="18" charset="-120"/>
                          <a:cs typeface="Arial" panose="020B0604020202020204" pitchFamily="34" charset="0"/>
                        </a:rPr>
                        <a:t>BT DATA</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342900" marR="0" lvl="0" indent="-342900" algn="l">
                        <a:buFont typeface="+mj-lt"/>
                        <a:buAutoNum type="arabicPeriod"/>
                        <a:tabLst>
                          <a:tab pos="0" algn="l"/>
                        </a:tabLst>
                      </a:pPr>
                      <a:r>
                        <a:rPr lang="en-US" sz="1100">
                          <a:effectLst/>
                          <a:latin typeface="Calibri" panose="020F0502020204030204" pitchFamily="34" charset="0"/>
                          <a:ea typeface="PMingLiU" panose="02020500000000000000" pitchFamily="18" charset="-120"/>
                          <a:cs typeface="Arial" panose="020B0604020202020204" pitchFamily="34" charset="0"/>
                        </a:rPr>
                        <a:t>USB2.0 </a:t>
                      </a:r>
                    </a:p>
                    <a:p>
                      <a:pPr marL="342900" marR="0" lvl="0" indent="-342900" algn="l">
                        <a:buFont typeface="+mj-lt"/>
                        <a:buAutoNum type="arabicPeriod"/>
                        <a:tabLst>
                          <a:tab pos="0" algn="l"/>
                        </a:tabLst>
                      </a:pPr>
                      <a:r>
                        <a:rPr lang="en-US" sz="1100">
                          <a:effectLst/>
                          <a:latin typeface="Calibri" panose="020F0502020204030204" pitchFamily="34" charset="0"/>
                          <a:ea typeface="PMingLiU" panose="02020500000000000000" pitchFamily="18" charset="-120"/>
                          <a:cs typeface="Arial" panose="020B0604020202020204" pitchFamily="34" charset="0"/>
                        </a:rPr>
                        <a:t>PCIe</a:t>
                      </a: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a:buNone/>
                        <a:tabLst>
                          <a:tab pos="0" algn="l"/>
                        </a:tabLst>
                      </a:pPr>
                      <a:r>
                        <a:rPr lang="en-US" sz="1100">
                          <a:effectLst/>
                          <a:latin typeface="Calibri" panose="020F0502020204030204" pitchFamily="34" charset="0"/>
                          <a:ea typeface="PMingLiU" panose="02020500000000000000" pitchFamily="18" charset="-120"/>
                          <a:cs typeface="Arial" panose="020B0604020202020204" pitchFamily="34" charset="0"/>
                        </a:rPr>
                        <a:t>Yes</a:t>
                      </a: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973996502"/>
                  </a:ext>
                </a:extLst>
              </a:tr>
              <a:tr h="910590">
                <a:tc>
                  <a:txBody>
                    <a:bodyPr/>
                    <a:lstStyle/>
                    <a:p>
                      <a:pPr marL="0" marR="0" algn="ctr">
                        <a:buNone/>
                        <a:tabLst>
                          <a:tab pos="0" algn="l"/>
                        </a:tabLst>
                      </a:pPr>
                      <a:r>
                        <a:rPr lang="en-US" sz="1100" b="1">
                          <a:solidFill>
                            <a:srgbClr val="000000"/>
                          </a:solidFill>
                          <a:effectLst/>
                          <a:latin typeface="Calibri" panose="020F0502020204030204" pitchFamily="34" charset="0"/>
                          <a:ea typeface="PMingLiU" panose="02020500000000000000" pitchFamily="18" charset="-120"/>
                          <a:cs typeface="Arial" panose="020B0604020202020204" pitchFamily="34" charset="0"/>
                        </a:rPr>
                        <a:t>WLAN M.2 Control</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BRI (integrate module, BT)</a:t>
                      </a:r>
                      <a:endParaRPr lang="en-US" sz="1100">
                        <a:effectLst/>
                        <a:latin typeface="Calibri" panose="020F0502020204030204" pitchFamily="34" charset="0"/>
                        <a:ea typeface="PMingLiU" panose="02020500000000000000" pitchFamily="18" charset="-120"/>
                        <a:cs typeface="Arial" panose="020B0604020202020204" pitchFamily="34" charset="0"/>
                      </a:endParaRPr>
                    </a:p>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RGI (integrate module, WiFi)</a:t>
                      </a:r>
                      <a:endParaRPr lang="en-US" sz="1100">
                        <a:effectLst/>
                        <a:latin typeface="Calibri" panose="020F0502020204030204" pitchFamily="34" charset="0"/>
                        <a:ea typeface="PMingLiU" panose="02020500000000000000" pitchFamily="18" charset="-120"/>
                        <a:cs typeface="Arial" panose="020B0604020202020204" pitchFamily="34" charset="0"/>
                      </a:endParaRPr>
                    </a:p>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CRF_RST</a:t>
                      </a:r>
                      <a:endParaRPr lang="en-US" sz="1100">
                        <a:effectLst/>
                        <a:latin typeface="Calibri" panose="020F0502020204030204" pitchFamily="34" charset="0"/>
                        <a:ea typeface="PMingLiU" panose="02020500000000000000" pitchFamily="18" charset="-120"/>
                        <a:cs typeface="Arial" panose="020B0604020202020204" pitchFamily="34" charset="0"/>
                      </a:endParaRPr>
                    </a:p>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CRF_CLKREQ</a:t>
                      </a:r>
                      <a:endParaRPr lang="en-US" sz="1100">
                        <a:effectLst/>
                        <a:latin typeface="Calibri" panose="020F0502020204030204" pitchFamily="34" charset="0"/>
                        <a:ea typeface="PMingLiU" panose="02020500000000000000" pitchFamily="18" charset="-120"/>
                        <a:cs typeface="Arial" panose="020B0604020202020204" pitchFamily="34" charset="0"/>
                      </a:endParaRPr>
                    </a:p>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WIFI_RFKILL#</a:t>
                      </a:r>
                      <a:endParaRPr lang="en-US" sz="1100">
                        <a:effectLst/>
                        <a:latin typeface="Calibri" panose="020F0502020204030204" pitchFamily="34" charset="0"/>
                        <a:ea typeface="PMingLiU" panose="02020500000000000000" pitchFamily="18" charset="-120"/>
                        <a:cs typeface="Arial" panose="020B0604020202020204" pitchFamily="34" charset="0"/>
                      </a:endParaRPr>
                    </a:p>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BT_RFKILL#1</a:t>
                      </a:r>
                      <a:endParaRPr lang="en-US" sz="1100">
                        <a:effectLst/>
                        <a:latin typeface="Calibri" panose="020F0502020204030204" pitchFamily="34" charset="0"/>
                        <a:ea typeface="PMingLiU" panose="02020500000000000000" pitchFamily="18" charset="-120"/>
                        <a:cs typeface="Arial" panose="020B0604020202020204" pitchFamily="34" charset="0"/>
                      </a:endParaRPr>
                    </a:p>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WLAN_LED#</a:t>
                      </a:r>
                      <a:endParaRPr lang="en-US" sz="1100">
                        <a:effectLst/>
                        <a:latin typeface="Calibri" panose="020F0502020204030204" pitchFamily="34" charset="0"/>
                        <a:ea typeface="PMingLiU" panose="02020500000000000000" pitchFamily="18" charset="-120"/>
                        <a:cs typeface="Arial" panose="020B0604020202020204" pitchFamily="34" charset="0"/>
                      </a:endParaRPr>
                    </a:p>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BT_LED#</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a:buNone/>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Yes</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699717119"/>
                  </a:ext>
                </a:extLst>
              </a:tr>
              <a:tr h="273050">
                <a:tc>
                  <a:txBody>
                    <a:bodyPr/>
                    <a:lstStyle/>
                    <a:p>
                      <a:pPr marL="0" marR="0" algn="ctr">
                        <a:buNone/>
                        <a:tabLst>
                          <a:tab pos="0" algn="l"/>
                        </a:tabLst>
                      </a:pPr>
                      <a:r>
                        <a:rPr lang="en-US" sz="1100" b="1">
                          <a:effectLst/>
                          <a:latin typeface="Calibri" panose="020F0502020204030204" pitchFamily="34" charset="0"/>
                          <a:ea typeface="PMingLiU" panose="02020500000000000000" pitchFamily="18" charset="-120"/>
                          <a:cs typeface="Arial" panose="020B0604020202020204" pitchFamily="34" charset="0"/>
                        </a:rPr>
                        <a:t>BT AUDIO</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342900" marR="0" lvl="0" indent="-342900" algn="l">
                        <a:buFont typeface="+mj-lt"/>
                        <a:buAutoNum type="arabicPeriod"/>
                        <a:tabLst>
                          <a:tab pos="0" algn="l"/>
                        </a:tabLst>
                      </a:pPr>
                      <a:r>
                        <a:rPr lang="en-US" sz="1100">
                          <a:effectLst/>
                          <a:latin typeface="Calibri" panose="020F0502020204030204" pitchFamily="34" charset="0"/>
                          <a:ea typeface="PMingLiU" panose="02020500000000000000" pitchFamily="18" charset="-120"/>
                          <a:cs typeface="Arial" panose="020B0604020202020204" pitchFamily="34" charset="0"/>
                        </a:rPr>
                        <a:t>I2S (PCM)</a:t>
                      </a: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a:buNone/>
                        <a:tabLst>
                          <a:tab pos="0" algn="l"/>
                        </a:tabLst>
                      </a:pPr>
                      <a:r>
                        <a:rPr lang="en-US" sz="1100">
                          <a:effectLst/>
                          <a:latin typeface="Calibri" panose="020F0502020204030204" pitchFamily="34" charset="0"/>
                          <a:ea typeface="PMingLiU" panose="02020500000000000000" pitchFamily="18" charset="-120"/>
                          <a:cs typeface="Arial" panose="020B0604020202020204" pitchFamily="34" charset="0"/>
                        </a:rPr>
                        <a:t>Yes</a:t>
                      </a: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3517153891"/>
                  </a:ext>
                </a:extLst>
              </a:tr>
              <a:tr h="507365">
                <a:tc>
                  <a:txBody>
                    <a:bodyPr/>
                    <a:lstStyle/>
                    <a:p>
                      <a:pPr marL="0" marR="0" algn="ctr">
                        <a:buNone/>
                        <a:tabLst>
                          <a:tab pos="0" algn="l"/>
                        </a:tabLst>
                      </a:pPr>
                      <a:r>
                        <a:rPr lang="en-US" sz="1100" b="1">
                          <a:solidFill>
                            <a:srgbClr val="000000"/>
                          </a:solidFill>
                          <a:effectLst/>
                          <a:latin typeface="Calibri" panose="020F0502020204030204" pitchFamily="34" charset="0"/>
                          <a:ea typeface="PMingLiU" panose="02020500000000000000" pitchFamily="18" charset="-120"/>
                          <a:cs typeface="Arial" panose="020B0604020202020204" pitchFamily="34" charset="0"/>
                        </a:rPr>
                        <a:t>RF Coexistence</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342900" marR="0" lvl="0" indent="-342900" algn="l">
                        <a:buFont typeface="+mj-lt"/>
                        <a:buAutoNum type="arabicPeriod"/>
                        <a:tabLst>
                          <a:tab pos="0" algn="l"/>
                        </a:tabLst>
                      </a:pPr>
                      <a:r>
                        <a:rPr lang="en-US" sz="1100">
                          <a:solidFill>
                            <a:schemeClr val="tx1"/>
                          </a:solidFill>
                          <a:effectLst/>
                          <a:latin typeface="Calibri" panose="020F0502020204030204" pitchFamily="34" charset="0"/>
                          <a:ea typeface="PMingLiU" panose="02020500000000000000" pitchFamily="18" charset="-120"/>
                          <a:cs typeface="Arial" panose="020B0604020202020204" pitchFamily="34" charset="0"/>
                        </a:rPr>
                        <a:t>MFUART2_RX </a:t>
                      </a:r>
                    </a:p>
                    <a:p>
                      <a:pPr marL="342900" marR="0" lvl="0" indent="-342900" algn="l">
                        <a:buFont typeface="+mj-lt"/>
                        <a:buAutoNum type="arabicPeriod"/>
                        <a:tabLst>
                          <a:tab pos="0" algn="l"/>
                        </a:tabLst>
                      </a:pPr>
                      <a:r>
                        <a:rPr lang="en-US" sz="1100">
                          <a:solidFill>
                            <a:schemeClr val="tx1"/>
                          </a:solidFill>
                          <a:effectLst/>
                          <a:latin typeface="Calibri" panose="020F0502020204030204" pitchFamily="34" charset="0"/>
                          <a:ea typeface="PMingLiU" panose="02020500000000000000" pitchFamily="18" charset="-120"/>
                          <a:cs typeface="Arial" panose="020B0604020202020204" pitchFamily="34" charset="0"/>
                        </a:rPr>
                        <a:t>MFUART2_TX</a:t>
                      </a:r>
                    </a:p>
                    <a:p>
                      <a:pPr marL="342900" marR="0" lvl="0" indent="-342900" algn="l">
                        <a:buFont typeface="+mj-lt"/>
                        <a:buAutoNum type="arabicPeriod"/>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UART supports Real-Time Coexistence</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a:buNone/>
                        <a:tabLst>
                          <a:tab pos="0" algn="l"/>
                        </a:tabLst>
                      </a:pPr>
                      <a:r>
                        <a:rPr lang="en-US" sz="1100">
                          <a:solidFill>
                            <a:srgbClr val="000000"/>
                          </a:solidFill>
                          <a:effectLst/>
                          <a:latin typeface="Calibri" panose="020F0502020204030204" pitchFamily="34" charset="0"/>
                          <a:ea typeface="PMingLiU" panose="02020500000000000000" pitchFamily="18" charset="-120"/>
                          <a:cs typeface="Arial" panose="020B0604020202020204" pitchFamily="34" charset="0"/>
                        </a:rPr>
                        <a:t>No</a:t>
                      </a:r>
                      <a:endParaRPr lang="en-US" sz="1100">
                        <a:effectLst/>
                        <a:latin typeface="Calibri" panose="020F0502020204030204" pitchFamily="34" charset="0"/>
                        <a:ea typeface="PMingLiU" panose="02020500000000000000" pitchFamily="18" charset="-120"/>
                        <a:cs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642723158"/>
                  </a:ext>
                </a:extLst>
              </a:tr>
            </a:tbl>
          </a:graphicData>
        </a:graphic>
      </p:graphicFrame>
    </p:spTree>
    <p:extLst>
      <p:ext uri="{BB962C8B-B14F-4D97-AF65-F5344CB8AC3E}">
        <p14:creationId xmlns:p14="http://schemas.microsoft.com/office/powerpoint/2010/main" val="282614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AUDIO</a:t>
            </a:r>
          </a:p>
        </p:txBody>
      </p:sp>
      <p:grpSp>
        <p:nvGrpSpPr>
          <p:cNvPr id="3" name="Group 2">
            <a:extLst>
              <a:ext uri="{FF2B5EF4-FFF2-40B4-BE49-F238E27FC236}">
                <a16:creationId xmlns:a16="http://schemas.microsoft.com/office/drawing/2014/main" id="{4DC7FC9F-91A0-41D6-859C-E4EA3917EF8E}"/>
              </a:ext>
            </a:extLst>
          </p:cNvPr>
          <p:cNvGrpSpPr/>
          <p:nvPr/>
        </p:nvGrpSpPr>
        <p:grpSpPr>
          <a:xfrm>
            <a:off x="11185126" y="207700"/>
            <a:ext cx="397274" cy="388200"/>
            <a:chOff x="11187613" y="397410"/>
            <a:chExt cx="397274" cy="388200"/>
          </a:xfrm>
        </p:grpSpPr>
        <p:sp>
          <p:nvSpPr>
            <p:cNvPr id="4" name="Arrow: Up 3">
              <a:hlinkClick r:id="rId3" action="ppaction://hlinksldjump"/>
              <a:extLst>
                <a:ext uri="{FF2B5EF4-FFF2-40B4-BE49-F238E27FC236}">
                  <a16:creationId xmlns:a16="http://schemas.microsoft.com/office/drawing/2014/main" id="{271050D3-7888-4665-B78D-6FAABF6A2224}"/>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B7AFCE36-71B0-4ACA-A99B-E3FA9D88E02A}"/>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33191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ECC8D-BAC9-4A84-BDE1-90F567991977}"/>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Important Links</a:t>
            </a:r>
            <a:endParaRPr lang="en-US"/>
          </a:p>
        </p:txBody>
      </p:sp>
      <p:sp>
        <p:nvSpPr>
          <p:cNvPr id="7" name="Content Placeholder 2">
            <a:extLst>
              <a:ext uri="{FF2B5EF4-FFF2-40B4-BE49-F238E27FC236}">
                <a16:creationId xmlns:a16="http://schemas.microsoft.com/office/drawing/2014/main" id="{A4813CC6-26F0-4E74-A9EA-30BD76CD2A5B}"/>
              </a:ext>
            </a:extLst>
          </p:cNvPr>
          <p:cNvSpPr txBox="1">
            <a:spLocks/>
          </p:cNvSpPr>
          <p:nvPr/>
        </p:nvSpPr>
        <p:spPr>
          <a:xfrm>
            <a:off x="248759" y="1048673"/>
            <a:ext cx="12022376" cy="3853464"/>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defTabSz="609570" hangingPunct="1">
              <a:spcBef>
                <a:spcPts val="600"/>
              </a:spcBef>
              <a:buNone/>
            </a:pPr>
            <a:r>
              <a:rPr lang="en-US" sz="1600" b="1">
                <a:highlight>
                  <a:srgbClr val="FFFF00"/>
                </a:highlight>
                <a:cs typeface="Intel Clear" panose="020B0604020203020204" pitchFamily="34" charset="0"/>
              </a:rPr>
              <a:t>Please refer to the up-to-date versions in following links</a:t>
            </a:r>
          </a:p>
          <a:p>
            <a:pPr marL="0" indent="0" defTabSz="609570" hangingPunct="1">
              <a:spcBef>
                <a:spcPts val="600"/>
              </a:spcBef>
              <a:buNone/>
            </a:pPr>
            <a:endParaRPr lang="en-US" sz="1400">
              <a:cs typeface="Intel Clear" panose="020B0604020203020204" pitchFamily="34" charset="0"/>
            </a:endParaRPr>
          </a:p>
          <a:p>
            <a:pPr defTabSz="609570" hangingPunct="1">
              <a:spcBef>
                <a:spcPts val="600"/>
              </a:spcBef>
            </a:pPr>
            <a:r>
              <a:rPr lang="en-US" sz="1400">
                <a:cs typeface="Intel Clear" panose="020B0604020203020204" pitchFamily="34" charset="0"/>
              </a:rPr>
              <a:t>NVL-System PDT SharePoint link: </a:t>
            </a:r>
            <a:r>
              <a:rPr lang="en-US" sz="1400">
                <a:cs typeface="Intel Clear" panose="020B0604020203020204" pitchFamily="34" charset="0"/>
                <a:hlinkClick r:id="rId2"/>
              </a:rPr>
              <a:t>https://intel.sharepoint.com/sites/ccgnvlclientsystempdt</a:t>
            </a:r>
            <a:endParaRPr lang="en-US" sz="1400">
              <a:cs typeface="Intel Clear" panose="020B0604020203020204" pitchFamily="34" charset="0"/>
            </a:endParaRPr>
          </a:p>
          <a:p>
            <a:pPr defTabSz="609570" hangingPunct="1">
              <a:spcBef>
                <a:spcPts val="600"/>
              </a:spcBef>
            </a:pPr>
            <a:r>
              <a:rPr lang="en-US" sz="1400">
                <a:cs typeface="Intel Clear" panose="020B0604020203020204" pitchFamily="34" charset="0"/>
              </a:rPr>
              <a:t>NVL-S RVP SharePoint link: </a:t>
            </a:r>
            <a:r>
              <a:rPr lang="en-US" sz="1400">
                <a:cs typeface="Intel Clear" panose="020B0604020203020204" pitchFamily="34" charset="0"/>
                <a:hlinkClick r:id="rId3"/>
              </a:rPr>
              <a:t>NVL_S_RVP</a:t>
            </a:r>
            <a:r>
              <a:rPr lang="en-US" sz="1400">
                <a:cs typeface="Intel Clear" panose="020B0604020203020204" pitchFamily="34" charset="0"/>
              </a:rPr>
              <a:t> </a:t>
            </a:r>
          </a:p>
          <a:p>
            <a:pPr defTabSz="609570" hangingPunct="1">
              <a:spcBef>
                <a:spcPts val="600"/>
              </a:spcBef>
            </a:pPr>
            <a:r>
              <a:rPr lang="en-US" sz="1400">
                <a:cs typeface="Intel Clear" panose="020B0604020203020204" pitchFamily="34" charset="0"/>
              </a:rPr>
              <a:t>NVL-S Architecture document link: </a:t>
            </a:r>
            <a:r>
              <a:rPr lang="en-US" sz="1400" err="1">
                <a:cs typeface="Intel Clear" panose="020B0604020203020204" pitchFamily="34" charset="0"/>
                <a:hlinkClick r:id="rId4"/>
              </a:rPr>
              <a:t>NVL_S_RVP_Architecture</a:t>
            </a:r>
            <a:r>
              <a:rPr lang="en-US" sz="1400">
                <a:cs typeface="Intel Clear" panose="020B0604020203020204" pitchFamily="34" charset="0"/>
              </a:rPr>
              <a:t> </a:t>
            </a:r>
          </a:p>
          <a:p>
            <a:pPr defTabSz="609570" hangingPunct="1">
              <a:spcBef>
                <a:spcPts val="600"/>
              </a:spcBef>
            </a:pPr>
            <a:r>
              <a:rPr lang="en-US" sz="1400">
                <a:cs typeface="Intel Clear" panose="020B0604020203020204" pitchFamily="34" charset="0"/>
              </a:rPr>
              <a:t>NVL-S RVP CPU/PCH GPIO mapping link: </a:t>
            </a:r>
            <a:r>
              <a:rPr lang="en-US" sz="1400" err="1">
                <a:cs typeface="Intel Clear" panose="020B0604020203020204" pitchFamily="34" charset="0"/>
                <a:hlinkClick r:id="rId5"/>
              </a:rPr>
              <a:t>Platform_Mapping</a:t>
            </a:r>
            <a:r>
              <a:rPr lang="en-US" sz="1400">
                <a:cs typeface="Intel Clear" panose="020B0604020203020204" pitchFamily="34" charset="0"/>
              </a:rPr>
              <a:t> </a:t>
            </a:r>
          </a:p>
          <a:p>
            <a:pPr defTabSz="609570" hangingPunct="1">
              <a:spcBef>
                <a:spcPts val="600"/>
              </a:spcBef>
            </a:pPr>
            <a:r>
              <a:rPr lang="en-US" sz="1400">
                <a:cs typeface="Intel Clear" panose="020B0604020203020204" pitchFamily="34" charset="0"/>
              </a:rPr>
              <a:t>NVL-S RVP </a:t>
            </a:r>
            <a:r>
              <a:rPr lang="en-US" altLang="zh-TW" sz="1400">
                <a:cs typeface="Intel Clear" panose="020B0604020203020204" pitchFamily="34" charset="0"/>
              </a:rPr>
              <a:t>EC</a:t>
            </a:r>
            <a:r>
              <a:rPr lang="en-US" sz="1400">
                <a:cs typeface="Intel Clear" panose="020B0604020203020204" pitchFamily="34" charset="0"/>
              </a:rPr>
              <a:t> GPIO mapping link: </a:t>
            </a:r>
            <a:r>
              <a:rPr lang="en-US" sz="1400" err="1">
                <a:cs typeface="Intel Clear" panose="020B0604020203020204" pitchFamily="34" charset="0"/>
                <a:hlinkClick r:id="rId6"/>
              </a:rPr>
              <a:t>EC_Mapping</a:t>
            </a:r>
            <a:r>
              <a:rPr lang="en-US" sz="1400">
                <a:cs typeface="Intel Clear" panose="020B0604020203020204" pitchFamily="34" charset="0"/>
              </a:rPr>
              <a:t> </a:t>
            </a:r>
          </a:p>
          <a:p>
            <a:pPr defTabSz="609570" hangingPunct="1">
              <a:spcBef>
                <a:spcPts val="600"/>
              </a:spcBef>
            </a:pPr>
            <a:r>
              <a:rPr lang="en-US" sz="1400">
                <a:cs typeface="Intel Clear" panose="020B0604020203020204" pitchFamily="34" charset="0"/>
              </a:rPr>
              <a:t>NVL-S RVP Schematics link: </a:t>
            </a:r>
            <a:r>
              <a:rPr lang="en-US" sz="1400" err="1">
                <a:cs typeface="Intel Clear" panose="020B0604020203020204" pitchFamily="34" charset="0"/>
                <a:hlinkClick r:id="rId7"/>
              </a:rPr>
              <a:t>NVL_S_RVP_Schematics</a:t>
            </a:r>
            <a:r>
              <a:rPr lang="en-US" sz="1400">
                <a:cs typeface="Intel Clear" panose="020B0604020203020204" pitchFamily="34" charset="0"/>
              </a:rPr>
              <a:t> </a:t>
            </a:r>
          </a:p>
          <a:p>
            <a:pPr defTabSz="609570" hangingPunct="1">
              <a:spcBef>
                <a:spcPts val="600"/>
              </a:spcBef>
            </a:pPr>
            <a:r>
              <a:rPr lang="en-US" sz="1400">
                <a:cs typeface="Intel Clear" panose="020B0604020203020204" pitchFamily="34" charset="0"/>
              </a:rPr>
              <a:t>NVL-S RVP Layout link: </a:t>
            </a:r>
            <a:r>
              <a:rPr lang="en-US" sz="1400" err="1">
                <a:cs typeface="Intel Clear" panose="020B0604020203020204" pitchFamily="34" charset="0"/>
                <a:hlinkClick r:id="rId8"/>
              </a:rPr>
              <a:t>NVL_S_RVP_PCB_Layout</a:t>
            </a:r>
            <a:r>
              <a:rPr lang="en-US" sz="1400">
                <a:cs typeface="Intel Clear" panose="020B0604020203020204" pitchFamily="34" charset="0"/>
              </a:rPr>
              <a:t>  </a:t>
            </a:r>
          </a:p>
          <a:p>
            <a:pPr defTabSz="609570" hangingPunct="1">
              <a:spcBef>
                <a:spcPts val="600"/>
              </a:spcBef>
            </a:pPr>
            <a:r>
              <a:rPr lang="en-US" sz="1400">
                <a:cs typeface="Intel Clear" panose="020B0604020203020204" pitchFamily="34" charset="0"/>
              </a:rPr>
              <a:t>NVL-S RVP AICs: </a:t>
            </a:r>
            <a:r>
              <a:rPr lang="en-US" sz="1400">
                <a:cs typeface="Intel Clear" panose="020B0604020203020204" pitchFamily="34" charset="0"/>
                <a:hlinkClick r:id="rId9"/>
              </a:rPr>
              <a:t>NVL_RVP_AIC</a:t>
            </a:r>
            <a:r>
              <a:rPr lang="en-US" sz="1400">
                <a:cs typeface="Intel Clear" panose="020B0604020203020204" pitchFamily="34" charset="0"/>
              </a:rPr>
              <a:t> (all segments) / </a:t>
            </a:r>
            <a:r>
              <a:rPr lang="en-US" sz="1400">
                <a:cs typeface="Intel Clear" panose="020B0604020203020204" pitchFamily="34" charset="0"/>
                <a:hlinkClick r:id="rId10"/>
              </a:rPr>
              <a:t>NVL-S_RVP_AIC </a:t>
            </a:r>
            <a:r>
              <a:rPr lang="en-US" sz="1400">
                <a:cs typeface="Intel Clear" panose="020B0604020203020204" pitchFamily="34" charset="0"/>
              </a:rPr>
              <a:t>(NVL-S only) </a:t>
            </a:r>
          </a:p>
          <a:p>
            <a:pPr defTabSz="609570" hangingPunct="1">
              <a:spcBef>
                <a:spcPts val="600"/>
              </a:spcBef>
            </a:pPr>
            <a:r>
              <a:rPr lang="en-US" sz="1400">
                <a:cs typeface="Intel Clear" panose="020B0604020203020204" pitchFamily="34" charset="0"/>
              </a:rPr>
              <a:t>NVL-S TOPS (this document): </a:t>
            </a:r>
            <a:r>
              <a:rPr lang="en-US" sz="1400">
                <a:cs typeface="Intel Clear" panose="020B0604020203020204" pitchFamily="34" charset="0"/>
                <a:hlinkClick r:id="rId11"/>
              </a:rPr>
              <a:t>NVL_S_RVP_TOPS</a:t>
            </a:r>
            <a:r>
              <a:rPr lang="en-US" sz="1400">
                <a:cs typeface="Intel Clear" panose="020B0604020203020204" pitchFamily="34" charset="0"/>
              </a:rPr>
              <a:t> </a:t>
            </a:r>
          </a:p>
          <a:p>
            <a:pPr defTabSz="609570" hangingPunct="1">
              <a:spcBef>
                <a:spcPts val="600"/>
              </a:spcBef>
            </a:pPr>
            <a:r>
              <a:rPr lang="en-US" sz="1400">
                <a:cs typeface="Intel Clear" panose="020B0604020203020204" pitchFamily="34" charset="0"/>
              </a:rPr>
              <a:t>NVL-S </a:t>
            </a:r>
            <a:r>
              <a:rPr lang="en-US" altLang="zh-TW" sz="1400">
                <a:cs typeface="Intel Clear" panose="020B0604020203020204" pitchFamily="34" charset="0"/>
              </a:rPr>
              <a:t>CSF</a:t>
            </a:r>
            <a:r>
              <a:rPr lang="zh-TW" altLang="en-US" sz="1400">
                <a:cs typeface="Intel Clear" panose="020B0604020203020204" pitchFamily="34" charset="0"/>
              </a:rPr>
              <a:t> </a:t>
            </a:r>
            <a:r>
              <a:rPr lang="en-US" altLang="zh-TW" sz="1400">
                <a:cs typeface="Intel Clear" panose="020B0604020203020204" pitchFamily="34" charset="0"/>
              </a:rPr>
              <a:t>Link: </a:t>
            </a:r>
            <a:r>
              <a:rPr lang="en-US" altLang="zh-TW" sz="1400" err="1">
                <a:cs typeface="Intel Clear" panose="020B0604020203020204" pitchFamily="34" charset="0"/>
                <a:hlinkClick r:id="rId12"/>
              </a:rPr>
              <a:t>ReworkPortal</a:t>
            </a:r>
            <a:endParaRPr lang="en-US" altLang="zh-TW" sz="1400">
              <a:cs typeface="Intel Clear" panose="020B0604020203020204" pitchFamily="34" charset="0"/>
            </a:endParaRPr>
          </a:p>
          <a:p>
            <a:pPr marL="0" indent="0" defTabSz="609570" hangingPunct="1">
              <a:spcBef>
                <a:spcPts val="600"/>
              </a:spcBef>
              <a:buNone/>
            </a:pPr>
            <a:r>
              <a:rPr lang="en-US" sz="1400">
                <a:cs typeface="Intel Clear" panose="020B0604020203020204" pitchFamily="34" charset="0"/>
              </a:rPr>
              <a:t> </a:t>
            </a:r>
          </a:p>
          <a:p>
            <a:pPr marL="0" indent="0" defTabSz="609570" hangingPunct="1">
              <a:spcBef>
                <a:spcPts val="600"/>
              </a:spcBef>
              <a:buNone/>
            </a:pPr>
            <a:endParaRPr lang="en-US" sz="1400">
              <a:cs typeface="Intel Clear" panose="020B0604020203020204" pitchFamily="34" charset="0"/>
            </a:endParaRPr>
          </a:p>
          <a:p>
            <a:pPr marL="0" indent="0" defTabSz="609570" hangingPunct="1">
              <a:spcBef>
                <a:spcPts val="600"/>
              </a:spcBef>
              <a:buNone/>
            </a:pPr>
            <a:endParaRPr lang="en-US" sz="1400">
              <a:cs typeface="Intel Clear" panose="020B0604020203020204" pitchFamily="34" charset="0"/>
            </a:endParaRPr>
          </a:p>
          <a:p>
            <a:pPr marL="0" indent="0" defTabSz="609570" hangingPunct="1">
              <a:spcBef>
                <a:spcPts val="600"/>
              </a:spcBef>
              <a:buNone/>
            </a:pPr>
            <a:endParaRPr lang="en-US" sz="1400">
              <a:cs typeface="Intel Clear" panose="020B0604020203020204" pitchFamily="34" charset="0"/>
            </a:endParaRPr>
          </a:p>
        </p:txBody>
      </p:sp>
    </p:spTree>
    <p:extLst>
      <p:ext uri="{BB962C8B-B14F-4D97-AF65-F5344CB8AC3E}">
        <p14:creationId xmlns:p14="http://schemas.microsoft.com/office/powerpoint/2010/main" val="402676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658" y="1015095"/>
            <a:ext cx="11128684" cy="1154162"/>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600">
                <a:solidFill>
                  <a:schemeClr val="bg2"/>
                </a:solidFill>
                <a:effectLst/>
                <a:latin typeface="+mj-lt"/>
                <a:ea typeface="Calibri" panose="020F0502020204030204" pitchFamily="34" charset="0"/>
                <a:cs typeface="Arial" panose="020B0604020202020204" pitchFamily="34" charset="0"/>
              </a:rPr>
              <a:t>NVL-S RVP </a:t>
            </a:r>
            <a:r>
              <a:rPr lang="en-US" sz="1600">
                <a:solidFill>
                  <a:schemeClr val="bg2"/>
                </a:solidFill>
                <a:effectLst/>
                <a:latin typeface="+mj-lt"/>
                <a:ea typeface="Calibri" panose="020F0502020204030204" pitchFamily="34" charset="0"/>
                <a:cs typeface="Calibri" panose="020F0502020204030204" pitchFamily="34" charset="0"/>
              </a:rPr>
              <a:t>enables value system with single-chip audio solution. O</a:t>
            </a:r>
            <a:r>
              <a:rPr lang="en-US" sz="1600">
                <a:solidFill>
                  <a:schemeClr val="bg2"/>
                </a:solidFill>
                <a:effectLst/>
                <a:latin typeface="+mj-lt"/>
                <a:ea typeface="Calibri" panose="020F0502020204030204" pitchFamily="34" charset="0"/>
                <a:cs typeface="Arial" panose="020B0604020202020204" pitchFamily="34" charset="0"/>
              </a:rPr>
              <a:t>n board codec upgraded to </a:t>
            </a:r>
            <a:r>
              <a:rPr lang="en-US" sz="1600" b="1">
                <a:solidFill>
                  <a:schemeClr val="bg2"/>
                </a:solidFill>
                <a:effectLst/>
                <a:latin typeface="+mj-lt"/>
                <a:ea typeface="Calibri" panose="020F0502020204030204" pitchFamily="34" charset="0"/>
                <a:cs typeface="Arial" panose="020B0604020202020204" pitchFamily="34" charset="0"/>
              </a:rPr>
              <a:t>ALC722-CG [SDCA 0.8] </a:t>
            </a:r>
            <a:r>
              <a:rPr lang="en-US" sz="1600">
                <a:solidFill>
                  <a:schemeClr val="bg2"/>
                </a:solidFill>
                <a:effectLst/>
                <a:latin typeface="+mj-lt"/>
                <a:ea typeface="Calibri" panose="020F0502020204030204" pitchFamily="34" charset="0"/>
                <a:cs typeface="Arial" panose="020B0604020202020204" pitchFamily="34" charset="0"/>
              </a:rPr>
              <a:t>compliant </a:t>
            </a:r>
            <a:r>
              <a:rPr lang="en-US" sz="1600" err="1">
                <a:solidFill>
                  <a:schemeClr val="bg2"/>
                </a:solidFill>
                <a:latin typeface="+mj-lt"/>
                <a:ea typeface="Calibri" panose="020F0502020204030204" pitchFamily="34" charset="0"/>
                <a:cs typeface="Arial" panose="020B0604020202020204" pitchFamily="34" charset="0"/>
              </a:rPr>
              <a:t>S</a:t>
            </a:r>
            <a:r>
              <a:rPr lang="en-US" sz="1600" err="1">
                <a:solidFill>
                  <a:schemeClr val="bg2"/>
                </a:solidFill>
                <a:effectLst/>
                <a:latin typeface="+mj-lt"/>
                <a:ea typeface="Calibri" panose="020F0502020204030204" pitchFamily="34" charset="0"/>
                <a:cs typeface="Arial" panose="020B0604020202020204" pitchFamily="34" charset="0"/>
              </a:rPr>
              <a:t>oundwire</a:t>
            </a:r>
            <a:r>
              <a:rPr lang="en-US" sz="1600">
                <a:solidFill>
                  <a:schemeClr val="bg2"/>
                </a:solidFill>
                <a:effectLst/>
                <a:latin typeface="+mj-lt"/>
                <a:ea typeface="Calibri" panose="020F0502020204030204" pitchFamily="34" charset="0"/>
                <a:cs typeface="Arial" panose="020B0604020202020204" pitchFamily="34" charset="0"/>
              </a:rPr>
              <a:t> based codec default configured using SNDW3 multilane port across all the RVP SKUs.</a:t>
            </a:r>
          </a:p>
          <a:p>
            <a:pPr marL="342900" lvl="0" indent="-342900">
              <a:lnSpc>
                <a:spcPct val="100000"/>
              </a:lnSpc>
              <a:spcBef>
                <a:spcPts val="600"/>
              </a:spcBef>
              <a:buFont typeface="Wingdings" panose="05000000000000000000" pitchFamily="2" charset="2"/>
              <a:buChar char="q"/>
            </a:pPr>
            <a:r>
              <a:rPr lang="en-US" sz="1600">
                <a:solidFill>
                  <a:schemeClr val="bg2"/>
                </a:solidFill>
                <a:effectLst/>
                <a:latin typeface="+mj-lt"/>
                <a:ea typeface="Calibri" panose="020F0502020204030204" pitchFamily="34" charset="0"/>
                <a:cs typeface="Arial" panose="020B0604020202020204" pitchFamily="34" charset="0"/>
              </a:rPr>
              <a:t>RVP supports different audio codec validation through add-in-card solution. </a:t>
            </a:r>
            <a:r>
              <a:rPr lang="en-US" sz="1600" b="1">
                <a:solidFill>
                  <a:schemeClr val="bg2"/>
                </a:solidFill>
                <a:effectLst/>
                <a:latin typeface="+mj-lt"/>
                <a:ea typeface="Calibri" panose="020F0502020204030204" pitchFamily="34" charset="0"/>
                <a:cs typeface="Arial" panose="020B0604020202020204" pitchFamily="34" charset="0"/>
              </a:rPr>
              <a:t>Realtek AIOC GEN6 </a:t>
            </a:r>
            <a:r>
              <a:rPr lang="en-US" sz="1600">
                <a:solidFill>
                  <a:schemeClr val="bg2"/>
                </a:solidFill>
                <a:effectLst/>
                <a:latin typeface="+mj-lt"/>
                <a:ea typeface="Calibri" panose="020F0502020204030204" pitchFamily="34" charset="0"/>
                <a:cs typeface="Arial" panose="020B0604020202020204" pitchFamily="34" charset="0"/>
              </a:rPr>
              <a:t>is the POR AIC for </a:t>
            </a:r>
            <a:r>
              <a:rPr lang="en-US" sz="1600" err="1">
                <a:solidFill>
                  <a:schemeClr val="bg2"/>
                </a:solidFill>
                <a:effectLst/>
                <a:latin typeface="+mj-lt"/>
                <a:ea typeface="Calibri" panose="020F0502020204030204" pitchFamily="34" charset="0"/>
                <a:cs typeface="Arial" panose="020B0604020202020204" pitchFamily="34" charset="0"/>
              </a:rPr>
              <a:t>Soundwire</a:t>
            </a:r>
            <a:r>
              <a:rPr lang="en-US" sz="1600">
                <a:solidFill>
                  <a:schemeClr val="bg2"/>
                </a:solidFill>
                <a:effectLst/>
                <a:latin typeface="+mj-lt"/>
                <a:ea typeface="Calibri" panose="020F0502020204030204" pitchFamily="34" charset="0"/>
                <a:cs typeface="Arial" panose="020B0604020202020204" pitchFamily="34" charset="0"/>
              </a:rPr>
              <a:t> &amp; </a:t>
            </a:r>
            <a:r>
              <a:rPr lang="en-US" sz="1600" b="1">
                <a:solidFill>
                  <a:schemeClr val="bg2"/>
                </a:solidFill>
                <a:effectLst/>
                <a:latin typeface="+mj-lt"/>
                <a:ea typeface="Calibri" panose="020F0502020204030204" pitchFamily="34" charset="0"/>
                <a:cs typeface="Arial" panose="020B0604020202020204" pitchFamily="34" charset="0"/>
              </a:rPr>
              <a:t>Realtek AIOC GEN4.1 </a:t>
            </a:r>
            <a:r>
              <a:rPr lang="en-US" sz="1600">
                <a:solidFill>
                  <a:schemeClr val="bg2"/>
                </a:solidFill>
                <a:effectLst/>
                <a:latin typeface="+mj-lt"/>
                <a:ea typeface="Calibri" panose="020F0502020204030204" pitchFamily="34" charset="0"/>
                <a:cs typeface="Arial" panose="020B0604020202020204" pitchFamily="34" charset="0"/>
              </a:rPr>
              <a:t>to support HDA [ALC897] validation. </a:t>
            </a:r>
            <a:endParaRPr lang="en-US" sz="1600">
              <a:solidFill>
                <a:schemeClr val="bg2"/>
              </a:solidFill>
              <a:latin typeface="+mj-lt"/>
              <a:ea typeface="Intel Clear Light" panose="020B0404020203020204" pitchFamily="34" charset="0"/>
              <a:cs typeface="Intel Clear" panose="020B0604020203020204" pitchFamily="34" charset="0"/>
            </a:endParaRPr>
          </a:p>
        </p:txBody>
      </p:sp>
      <p:sp>
        <p:nvSpPr>
          <p:cNvPr id="10" name="Title 1">
            <a:extLst>
              <a:ext uri="{FF2B5EF4-FFF2-40B4-BE49-F238E27FC236}">
                <a16:creationId xmlns:a16="http://schemas.microsoft.com/office/drawing/2014/main" id="{D0A68F5D-E189-4792-9080-730674A9B821}"/>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a:t>NVL-S</a:t>
            </a:r>
            <a:r>
              <a:rPr lang="en-US" sz="4000"/>
              <a:t> RVP Audio Overview</a:t>
            </a:r>
            <a:endParaRPr lang="en-US"/>
          </a:p>
        </p:txBody>
      </p:sp>
      <p:pic>
        <p:nvPicPr>
          <p:cNvPr id="4" name="Picture 3">
            <a:extLst>
              <a:ext uri="{FF2B5EF4-FFF2-40B4-BE49-F238E27FC236}">
                <a16:creationId xmlns:a16="http://schemas.microsoft.com/office/drawing/2014/main" id="{E0F49DAF-7766-7DD9-805D-65B69B82B468}"/>
              </a:ext>
            </a:extLst>
          </p:cNvPr>
          <p:cNvPicPr>
            <a:picLocks noChangeAspect="1"/>
          </p:cNvPicPr>
          <p:nvPr/>
        </p:nvPicPr>
        <p:blipFill>
          <a:blip r:embed="rId3"/>
          <a:stretch>
            <a:fillRect/>
          </a:stretch>
        </p:blipFill>
        <p:spPr>
          <a:xfrm>
            <a:off x="1249307" y="2425803"/>
            <a:ext cx="8928363" cy="3354630"/>
          </a:xfrm>
          <a:prstGeom prst="rect">
            <a:avLst/>
          </a:prstGeom>
        </p:spPr>
      </p:pic>
    </p:spTree>
    <p:extLst>
      <p:ext uri="{BB962C8B-B14F-4D97-AF65-F5344CB8AC3E}">
        <p14:creationId xmlns:p14="http://schemas.microsoft.com/office/powerpoint/2010/main" val="8707908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62037" y="574933"/>
            <a:ext cx="1350248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2" name="Rectangle 4"/>
          <p:cNvSpPr>
            <a:spLocks noChangeArrowheads="1"/>
          </p:cNvSpPr>
          <p:nvPr/>
        </p:nvSpPr>
        <p:spPr bwMode="auto">
          <a:xfrm flipV="1">
            <a:off x="5322444" y="-253572"/>
            <a:ext cx="1112416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3" name="Rectangle 10"/>
          <p:cNvSpPr>
            <a:spLocks noChangeArrowheads="1"/>
          </p:cNvSpPr>
          <p:nvPr/>
        </p:nvSpPr>
        <p:spPr bwMode="auto">
          <a:xfrm flipV="1">
            <a:off x="6535537" y="-4195678"/>
            <a:ext cx="991106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0" name="Title 1">
            <a:extLst>
              <a:ext uri="{FF2B5EF4-FFF2-40B4-BE49-F238E27FC236}">
                <a16:creationId xmlns:a16="http://schemas.microsoft.com/office/drawing/2014/main" id="{9185FEE4-677B-4389-B690-86FAA57B7D0A}"/>
              </a:ext>
            </a:extLst>
          </p:cNvPr>
          <p:cNvSpPr txBox="1">
            <a:spLocks/>
          </p:cNvSpPr>
          <p:nvPr/>
        </p:nvSpPr>
        <p:spPr>
          <a:xfrm>
            <a:off x="391632" y="107863"/>
            <a:ext cx="11228868"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NVL-S RVP- Audio Block Diagram</a:t>
            </a:r>
            <a:endParaRPr lang="en-US"/>
          </a:p>
        </p:txBody>
      </p:sp>
      <p:pic>
        <p:nvPicPr>
          <p:cNvPr id="11" name="Picture 10">
            <a:extLst>
              <a:ext uri="{FF2B5EF4-FFF2-40B4-BE49-F238E27FC236}">
                <a16:creationId xmlns:a16="http://schemas.microsoft.com/office/drawing/2014/main" id="{7BBCBB93-01E7-B8B4-0898-77B94D20E6E4}"/>
              </a:ext>
            </a:extLst>
          </p:cNvPr>
          <p:cNvPicPr>
            <a:picLocks noChangeAspect="1"/>
          </p:cNvPicPr>
          <p:nvPr/>
        </p:nvPicPr>
        <p:blipFill>
          <a:blip r:embed="rId2"/>
          <a:stretch>
            <a:fillRect/>
          </a:stretch>
        </p:blipFill>
        <p:spPr>
          <a:xfrm>
            <a:off x="1988190" y="977668"/>
            <a:ext cx="7090774" cy="5421731"/>
          </a:xfrm>
          <a:prstGeom prst="rect">
            <a:avLst/>
          </a:prstGeom>
        </p:spPr>
      </p:pic>
    </p:spTree>
    <p:extLst>
      <p:ext uri="{BB962C8B-B14F-4D97-AF65-F5344CB8AC3E}">
        <p14:creationId xmlns:p14="http://schemas.microsoft.com/office/powerpoint/2010/main" val="3623827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26D7-87EB-82A3-6852-9A5425623FB2}"/>
              </a:ext>
            </a:extLst>
          </p:cNvPr>
          <p:cNvSpPr>
            <a:spLocks noGrp="1"/>
          </p:cNvSpPr>
          <p:nvPr>
            <p:ph type="title"/>
          </p:nvPr>
        </p:nvSpPr>
        <p:spPr/>
        <p:txBody>
          <a:bodyPr/>
          <a:lstStyle/>
          <a:p>
            <a:r>
              <a:rPr lang="en-US"/>
              <a:t>Audio Switch Definition</a:t>
            </a:r>
          </a:p>
        </p:txBody>
      </p:sp>
      <p:pic>
        <p:nvPicPr>
          <p:cNvPr id="5" name="Picture 4">
            <a:extLst>
              <a:ext uri="{FF2B5EF4-FFF2-40B4-BE49-F238E27FC236}">
                <a16:creationId xmlns:a16="http://schemas.microsoft.com/office/drawing/2014/main" id="{E5FA4162-AB37-3421-D6BE-35910AC7AC93}"/>
              </a:ext>
            </a:extLst>
          </p:cNvPr>
          <p:cNvPicPr>
            <a:picLocks noChangeAspect="1"/>
          </p:cNvPicPr>
          <p:nvPr/>
        </p:nvPicPr>
        <p:blipFill>
          <a:blip r:embed="rId2"/>
          <a:stretch>
            <a:fillRect/>
          </a:stretch>
        </p:blipFill>
        <p:spPr>
          <a:xfrm>
            <a:off x="1805757" y="3292340"/>
            <a:ext cx="7269663" cy="2994160"/>
          </a:xfrm>
          <a:prstGeom prst="rect">
            <a:avLst/>
          </a:prstGeom>
        </p:spPr>
      </p:pic>
      <p:sp>
        <p:nvSpPr>
          <p:cNvPr id="6" name="TextBox 5">
            <a:extLst>
              <a:ext uri="{FF2B5EF4-FFF2-40B4-BE49-F238E27FC236}">
                <a16:creationId xmlns:a16="http://schemas.microsoft.com/office/drawing/2014/main" id="{32DF19C9-A4AD-AB3F-F8CA-D7B567EEA0AA}"/>
              </a:ext>
            </a:extLst>
          </p:cNvPr>
          <p:cNvSpPr txBox="1"/>
          <p:nvPr/>
        </p:nvSpPr>
        <p:spPr>
          <a:xfrm>
            <a:off x="592916" y="1366377"/>
            <a:ext cx="10693400" cy="1338828"/>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800">
                <a:solidFill>
                  <a:schemeClr val="bg2"/>
                </a:solidFill>
                <a:latin typeface="+mj-lt"/>
              </a:rPr>
              <a:t>SNDW Switching between </a:t>
            </a:r>
            <a:r>
              <a:rPr lang="en-US" sz="1800" b="1">
                <a:solidFill>
                  <a:schemeClr val="bg2"/>
                </a:solidFill>
                <a:latin typeface="+mj-lt"/>
              </a:rPr>
              <a:t>Onboard Codec </a:t>
            </a:r>
            <a:r>
              <a:rPr lang="en-US" sz="1800">
                <a:solidFill>
                  <a:schemeClr val="bg2"/>
                </a:solidFill>
                <a:latin typeface="+mj-lt"/>
              </a:rPr>
              <a:t>&amp; </a:t>
            </a:r>
            <a:r>
              <a:rPr lang="en-US" sz="1800" b="1">
                <a:solidFill>
                  <a:schemeClr val="bg2"/>
                </a:solidFill>
                <a:latin typeface="+mj-lt"/>
              </a:rPr>
              <a:t>AIOC Gen6 Card </a:t>
            </a:r>
            <a:r>
              <a:rPr lang="en-US" sz="1800">
                <a:solidFill>
                  <a:schemeClr val="bg2"/>
                </a:solidFill>
                <a:latin typeface="+mj-lt"/>
              </a:rPr>
              <a:t>:</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mj-lt"/>
              </a:rPr>
              <a:t>SW9B2 and SW9C1 to switch onboard codec and Gen6 SNDW card</a:t>
            </a:r>
          </a:p>
          <a:p>
            <a:pPr marL="723900" lvl="1" indent="-342900">
              <a:lnSpc>
                <a:spcPct val="100000"/>
              </a:lnSpc>
              <a:spcBef>
                <a:spcPts val="600"/>
              </a:spcBef>
              <a:buFont typeface="Wingdings" panose="05000000000000000000" pitchFamily="2" charset="2"/>
              <a:buChar char="§"/>
            </a:pPr>
            <a:r>
              <a:rPr lang="en-US" altLang="zh-TW" sz="1600">
                <a:solidFill>
                  <a:schemeClr val="bg2"/>
                </a:solidFill>
                <a:latin typeface="+mj-lt"/>
              </a:rPr>
              <a:t>Default setting Onboard Codec: 1-8(ON), 2-7(OFF), 3-6(ON), 4-5(OFF)</a:t>
            </a:r>
          </a:p>
          <a:p>
            <a:pPr marL="723900" lvl="1" indent="-342900">
              <a:lnSpc>
                <a:spcPct val="100000"/>
              </a:lnSpc>
              <a:spcBef>
                <a:spcPts val="600"/>
              </a:spcBef>
              <a:buFont typeface="Wingdings" panose="05000000000000000000" pitchFamily="2" charset="2"/>
              <a:buChar char="§"/>
            </a:pPr>
            <a:r>
              <a:rPr lang="en-US" altLang="zh-TW" sz="1600">
                <a:solidFill>
                  <a:schemeClr val="bg2"/>
                </a:solidFill>
                <a:latin typeface="+mj-lt"/>
              </a:rPr>
              <a:t>AIOC Gen6 Card (F-06): 1-8(OFF), 2-7(ON), 3-6(OFF), 4-5(ON)</a:t>
            </a:r>
          </a:p>
        </p:txBody>
      </p:sp>
    </p:spTree>
    <p:extLst>
      <p:ext uri="{BB962C8B-B14F-4D97-AF65-F5344CB8AC3E}">
        <p14:creationId xmlns:p14="http://schemas.microsoft.com/office/powerpoint/2010/main" val="4216259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A39E0-E592-5339-8F80-98928B736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76177-F79A-1412-CD75-07B3B4F67E59}"/>
              </a:ext>
            </a:extLst>
          </p:cNvPr>
          <p:cNvSpPr>
            <a:spLocks noGrp="1"/>
          </p:cNvSpPr>
          <p:nvPr>
            <p:ph type="title"/>
          </p:nvPr>
        </p:nvSpPr>
        <p:spPr/>
        <p:txBody>
          <a:bodyPr/>
          <a:lstStyle/>
          <a:p>
            <a:r>
              <a:rPr lang="en-US"/>
              <a:t>Tri-pad Rework for HDA and I2S0</a:t>
            </a:r>
          </a:p>
        </p:txBody>
      </p:sp>
      <p:sp>
        <p:nvSpPr>
          <p:cNvPr id="6" name="TextBox 5">
            <a:extLst>
              <a:ext uri="{FF2B5EF4-FFF2-40B4-BE49-F238E27FC236}">
                <a16:creationId xmlns:a16="http://schemas.microsoft.com/office/drawing/2014/main" id="{4326CFB7-2058-6922-6583-7F3A68857506}"/>
              </a:ext>
            </a:extLst>
          </p:cNvPr>
          <p:cNvSpPr txBox="1"/>
          <p:nvPr/>
        </p:nvSpPr>
        <p:spPr>
          <a:xfrm>
            <a:off x="549271" y="1379195"/>
            <a:ext cx="11093458" cy="1292662"/>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800">
                <a:solidFill>
                  <a:schemeClr val="bg2"/>
                </a:solidFill>
                <a:latin typeface="+mj-lt"/>
              </a:rPr>
              <a:t>H</a:t>
            </a:r>
            <a:r>
              <a:rPr lang="en-US" altLang="zh-TW" sz="1800">
                <a:solidFill>
                  <a:schemeClr val="bg2"/>
                </a:solidFill>
                <a:latin typeface="+mj-lt"/>
              </a:rPr>
              <a:t>DA</a:t>
            </a:r>
            <a:r>
              <a:rPr lang="zh-TW" altLang="en-US" sz="1800">
                <a:solidFill>
                  <a:schemeClr val="bg2"/>
                </a:solidFill>
                <a:latin typeface="+mj-lt"/>
              </a:rPr>
              <a:t> </a:t>
            </a:r>
            <a:r>
              <a:rPr lang="en-US" altLang="zh-TW" sz="1800">
                <a:solidFill>
                  <a:schemeClr val="bg2"/>
                </a:solidFill>
                <a:latin typeface="+mj-lt"/>
              </a:rPr>
              <a:t>and I2S0 are sharing the same pins, below </a:t>
            </a:r>
            <a:r>
              <a:rPr lang="en-US" altLang="zh-TW" sz="1800" err="1">
                <a:solidFill>
                  <a:schemeClr val="bg2"/>
                </a:solidFill>
                <a:latin typeface="+mj-lt"/>
              </a:rPr>
              <a:t>tripads</a:t>
            </a:r>
            <a:r>
              <a:rPr lang="en-US" altLang="zh-TW" sz="1800">
                <a:solidFill>
                  <a:schemeClr val="bg2"/>
                </a:solidFill>
                <a:latin typeface="+mj-lt"/>
              </a:rPr>
              <a:t> are </a:t>
            </a:r>
            <a:r>
              <a:rPr lang="en-US" altLang="zh-TW" sz="1800" b="1">
                <a:solidFill>
                  <a:schemeClr val="bg2"/>
                </a:solidFill>
                <a:latin typeface="+mj-lt"/>
              </a:rPr>
              <a:t>JA (HDA) </a:t>
            </a:r>
            <a:r>
              <a:rPr lang="en-US" altLang="zh-TW" sz="1800">
                <a:solidFill>
                  <a:schemeClr val="bg2"/>
                </a:solidFill>
                <a:latin typeface="+mj-lt"/>
              </a:rPr>
              <a:t>and </a:t>
            </a:r>
            <a:r>
              <a:rPr lang="en-US" altLang="zh-TW" sz="1800" b="1">
                <a:solidFill>
                  <a:schemeClr val="bg2"/>
                </a:solidFill>
                <a:latin typeface="+mj-lt"/>
              </a:rPr>
              <a:t>BT audio offload (I2S0) </a:t>
            </a:r>
            <a:r>
              <a:rPr lang="en-US" altLang="zh-TW" sz="1800">
                <a:solidFill>
                  <a:schemeClr val="bg2"/>
                </a:solidFill>
                <a:latin typeface="+mj-lt"/>
              </a:rPr>
              <a:t>selection</a:t>
            </a:r>
            <a:endParaRPr lang="en-US" sz="1800">
              <a:solidFill>
                <a:schemeClr val="bg2"/>
              </a:solidFill>
              <a:latin typeface="+mj-lt"/>
            </a:endParaRPr>
          </a:p>
          <a:p>
            <a:pPr marL="723900" lvl="1" indent="-342900">
              <a:lnSpc>
                <a:spcPct val="100000"/>
              </a:lnSpc>
              <a:spcBef>
                <a:spcPts val="600"/>
              </a:spcBef>
              <a:buFont typeface="Wingdings" panose="05000000000000000000" pitchFamily="2" charset="2"/>
              <a:buChar char="§"/>
            </a:pPr>
            <a:r>
              <a:rPr lang="en-US" sz="1600">
                <a:solidFill>
                  <a:schemeClr val="bg2"/>
                </a:solidFill>
                <a:latin typeface="+mj-lt"/>
              </a:rPr>
              <a:t>S01X/02X/041/051 default path is JA </a:t>
            </a:r>
            <a:r>
              <a:rPr lang="en-US" altLang="zh-TW" sz="1600">
                <a:solidFill>
                  <a:schemeClr val="bg2"/>
                </a:solidFill>
                <a:latin typeface="+mj-lt"/>
              </a:rPr>
              <a:t>(HDA)</a:t>
            </a:r>
          </a:p>
          <a:p>
            <a:pPr marL="723900" lvl="1" indent="-342900">
              <a:lnSpc>
                <a:spcPct val="100000"/>
              </a:lnSpc>
              <a:spcBef>
                <a:spcPts val="600"/>
              </a:spcBef>
              <a:buFont typeface="Wingdings" panose="05000000000000000000" pitchFamily="2" charset="2"/>
              <a:buChar char="§"/>
            </a:pPr>
            <a:r>
              <a:rPr lang="en-US" altLang="zh-TW" sz="1600">
                <a:solidFill>
                  <a:schemeClr val="bg2"/>
                </a:solidFill>
                <a:latin typeface="+mj-lt"/>
              </a:rPr>
              <a:t>S031</a:t>
            </a:r>
            <a:r>
              <a:rPr lang="zh-TW" altLang="en-US" sz="1600">
                <a:solidFill>
                  <a:schemeClr val="bg2"/>
                </a:solidFill>
                <a:latin typeface="+mj-lt"/>
              </a:rPr>
              <a:t> </a:t>
            </a:r>
            <a:r>
              <a:rPr lang="en-US" altLang="zh-TW" sz="1600">
                <a:solidFill>
                  <a:schemeClr val="bg2"/>
                </a:solidFill>
                <a:latin typeface="+mj-lt"/>
              </a:rPr>
              <a:t>default path is I2S0 to M.2 WLAN slot for BT Audio offload,  need to conduct </a:t>
            </a:r>
            <a:r>
              <a:rPr lang="en-US" altLang="zh-TW" sz="1600" err="1">
                <a:solidFill>
                  <a:schemeClr val="bg2"/>
                </a:solidFill>
                <a:latin typeface="+mj-lt"/>
              </a:rPr>
              <a:t>tripad</a:t>
            </a:r>
            <a:r>
              <a:rPr lang="en-US" altLang="zh-TW" sz="1600">
                <a:solidFill>
                  <a:schemeClr val="bg2"/>
                </a:solidFill>
                <a:latin typeface="+mj-lt"/>
              </a:rPr>
              <a:t> rework</a:t>
            </a:r>
            <a:r>
              <a:rPr lang="zh-TW" altLang="en-US" sz="1600">
                <a:solidFill>
                  <a:schemeClr val="bg2"/>
                </a:solidFill>
                <a:latin typeface="+mj-lt"/>
              </a:rPr>
              <a:t> </a:t>
            </a:r>
            <a:r>
              <a:rPr lang="en-US" altLang="zh-TW" sz="1600">
                <a:solidFill>
                  <a:schemeClr val="bg2"/>
                </a:solidFill>
                <a:latin typeface="+mj-lt"/>
              </a:rPr>
              <a:t>(F-07)</a:t>
            </a:r>
            <a:r>
              <a:rPr lang="zh-TW" altLang="en-US" sz="1600">
                <a:solidFill>
                  <a:schemeClr val="bg2"/>
                </a:solidFill>
                <a:latin typeface="+mj-lt"/>
              </a:rPr>
              <a:t> </a:t>
            </a:r>
            <a:r>
              <a:rPr lang="en-US" altLang="zh-TW" sz="1600">
                <a:solidFill>
                  <a:schemeClr val="bg2"/>
                </a:solidFill>
                <a:latin typeface="+mj-lt"/>
              </a:rPr>
              <a:t>for HDA</a:t>
            </a:r>
            <a:endParaRPr lang="en-US" sz="1600">
              <a:solidFill>
                <a:schemeClr val="bg2"/>
              </a:solidFill>
              <a:latin typeface="+mj-lt"/>
            </a:endParaRPr>
          </a:p>
        </p:txBody>
      </p:sp>
      <p:pic>
        <p:nvPicPr>
          <p:cNvPr id="7" name="Picture 6">
            <a:extLst>
              <a:ext uri="{FF2B5EF4-FFF2-40B4-BE49-F238E27FC236}">
                <a16:creationId xmlns:a16="http://schemas.microsoft.com/office/drawing/2014/main" id="{0B994932-714C-56A9-837C-EAC61CFEB6DC}"/>
              </a:ext>
            </a:extLst>
          </p:cNvPr>
          <p:cNvPicPr>
            <a:picLocks noChangeAspect="1"/>
          </p:cNvPicPr>
          <p:nvPr/>
        </p:nvPicPr>
        <p:blipFill>
          <a:blip r:embed="rId2"/>
          <a:stretch>
            <a:fillRect/>
          </a:stretch>
        </p:blipFill>
        <p:spPr>
          <a:xfrm>
            <a:off x="1455420" y="2874560"/>
            <a:ext cx="7434014" cy="3127897"/>
          </a:xfrm>
          <a:prstGeom prst="rect">
            <a:avLst/>
          </a:prstGeom>
        </p:spPr>
      </p:pic>
    </p:spTree>
    <p:extLst>
      <p:ext uri="{BB962C8B-B14F-4D97-AF65-F5344CB8AC3E}">
        <p14:creationId xmlns:p14="http://schemas.microsoft.com/office/powerpoint/2010/main" val="22854808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CB5A6-2F04-EC5D-D17E-3589698C2D89}"/>
              </a:ext>
            </a:extLst>
          </p:cNvPr>
          <p:cNvSpPr>
            <a:spLocks noGrp="1"/>
          </p:cNvSpPr>
          <p:nvPr>
            <p:ph type="title"/>
          </p:nvPr>
        </p:nvSpPr>
        <p:spPr/>
        <p:txBody>
          <a:bodyPr/>
          <a:lstStyle/>
          <a:p>
            <a:r>
              <a:rPr lang="en-US"/>
              <a:t>Audio Headers Definition</a:t>
            </a:r>
          </a:p>
        </p:txBody>
      </p:sp>
      <p:sp>
        <p:nvSpPr>
          <p:cNvPr id="5" name="TextBox 4">
            <a:extLst>
              <a:ext uri="{FF2B5EF4-FFF2-40B4-BE49-F238E27FC236}">
                <a16:creationId xmlns:a16="http://schemas.microsoft.com/office/drawing/2014/main" id="{02C2F0AF-B1B1-26B8-B306-C87CB1BA044B}"/>
              </a:ext>
            </a:extLst>
          </p:cNvPr>
          <p:cNvSpPr txBox="1"/>
          <p:nvPr/>
        </p:nvSpPr>
        <p:spPr>
          <a:xfrm>
            <a:off x="592916" y="1366377"/>
            <a:ext cx="10693400" cy="1661993"/>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800">
                <a:solidFill>
                  <a:schemeClr val="bg2"/>
                </a:solidFill>
                <a:latin typeface="+mj-lt"/>
              </a:rPr>
              <a:t>JA - Header  [HDA/I2S0] :</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mj-lt"/>
              </a:rPr>
              <a:t>JA header is used to provide clock &amp; data transmission in HDA mode &amp; I2S mode.</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mj-lt"/>
              </a:rPr>
              <a:t>For HDA mode, </a:t>
            </a:r>
            <a:r>
              <a:rPr lang="en-US" sz="1600" b="1">
                <a:solidFill>
                  <a:schemeClr val="bg2"/>
                </a:solidFill>
                <a:latin typeface="+mj-lt"/>
              </a:rPr>
              <a:t>Realtek GEN</a:t>
            </a:r>
            <a:r>
              <a:rPr lang="en-US" altLang="zh-TW" sz="1600" b="1">
                <a:solidFill>
                  <a:schemeClr val="bg2"/>
                </a:solidFill>
                <a:latin typeface="+mj-lt"/>
              </a:rPr>
              <a:t>4.1</a:t>
            </a:r>
            <a:r>
              <a:rPr lang="en-US" sz="1600" b="1">
                <a:solidFill>
                  <a:schemeClr val="bg2"/>
                </a:solidFill>
                <a:latin typeface="+mj-lt"/>
              </a:rPr>
              <a:t> AIC (ALC</a:t>
            </a:r>
            <a:r>
              <a:rPr lang="en-US" altLang="zh-TW" sz="1600" b="1">
                <a:solidFill>
                  <a:schemeClr val="bg2"/>
                </a:solidFill>
                <a:latin typeface="+mj-lt"/>
              </a:rPr>
              <a:t>897</a:t>
            </a:r>
            <a:r>
              <a:rPr lang="en-US" sz="1600" b="1">
                <a:solidFill>
                  <a:schemeClr val="bg2"/>
                </a:solidFill>
                <a:latin typeface="+mj-lt"/>
              </a:rPr>
              <a:t>) </a:t>
            </a:r>
            <a:r>
              <a:rPr lang="en-US" sz="1600">
                <a:solidFill>
                  <a:schemeClr val="bg2"/>
                </a:solidFill>
                <a:latin typeface="+mj-lt"/>
              </a:rPr>
              <a:t>will be used along with the transducer card.</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mj-lt"/>
              </a:rPr>
              <a:t>In SNDW mode, it will be used as power source for AIC. Refer below snap for the header pinout details</a:t>
            </a:r>
            <a:r>
              <a:rPr lang="en-US" sz="1600">
                <a:solidFill>
                  <a:schemeClr val="bg2"/>
                </a:solidFill>
              </a:rPr>
              <a:t>.</a:t>
            </a:r>
          </a:p>
          <a:p>
            <a:pPr marL="723900" lvl="1" indent="-342900">
              <a:lnSpc>
                <a:spcPct val="100000"/>
              </a:lnSpc>
              <a:spcBef>
                <a:spcPts val="600"/>
              </a:spcBef>
              <a:buFont typeface="Wingdings" panose="05000000000000000000" pitchFamily="2" charset="2"/>
              <a:buChar char="§"/>
            </a:pPr>
            <a:endParaRPr lang="en-US" sz="1600">
              <a:solidFill>
                <a:schemeClr val="bg2"/>
              </a:solidFill>
            </a:endParaRPr>
          </a:p>
        </p:txBody>
      </p:sp>
      <p:pic>
        <p:nvPicPr>
          <p:cNvPr id="8" name="Picture 7">
            <a:extLst>
              <a:ext uri="{FF2B5EF4-FFF2-40B4-BE49-F238E27FC236}">
                <a16:creationId xmlns:a16="http://schemas.microsoft.com/office/drawing/2014/main" id="{05B60F66-A1BA-6DD7-DB20-8AEE755AED0B}"/>
              </a:ext>
            </a:extLst>
          </p:cNvPr>
          <p:cNvPicPr>
            <a:picLocks noChangeAspect="1"/>
          </p:cNvPicPr>
          <p:nvPr/>
        </p:nvPicPr>
        <p:blipFill>
          <a:blip r:embed="rId2"/>
          <a:stretch>
            <a:fillRect/>
          </a:stretch>
        </p:blipFill>
        <p:spPr>
          <a:xfrm>
            <a:off x="1932159" y="2886731"/>
            <a:ext cx="7327344" cy="3169443"/>
          </a:xfrm>
          <a:prstGeom prst="rect">
            <a:avLst/>
          </a:prstGeom>
        </p:spPr>
      </p:pic>
    </p:spTree>
    <p:extLst>
      <p:ext uri="{BB962C8B-B14F-4D97-AF65-F5344CB8AC3E}">
        <p14:creationId xmlns:p14="http://schemas.microsoft.com/office/powerpoint/2010/main" val="1648005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71BD86-DE23-4414-B437-F84D7E96E102}"/>
              </a:ext>
            </a:extLst>
          </p:cNvPr>
          <p:cNvSpPr txBox="1"/>
          <p:nvPr/>
        </p:nvSpPr>
        <p:spPr>
          <a:xfrm>
            <a:off x="531658" y="881745"/>
            <a:ext cx="10693400" cy="1261884"/>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JD – Header [SNDW/DMIC] : </a:t>
            </a:r>
          </a:p>
          <a:p>
            <a:pPr marL="723900" lvl="1" indent="-342900">
              <a:lnSpc>
                <a:spcPct val="100000"/>
              </a:lnSpc>
              <a:spcBef>
                <a:spcPts val="6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The JD header is default configured in SNDW mode to drive 2-SPKR/4-SPKR using </a:t>
            </a: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ALC1320 stereo amplifier </a:t>
            </a: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codecs on </a:t>
            </a: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Realtek AIOC GEN6 </a:t>
            </a:r>
          </a:p>
          <a:p>
            <a:pPr marL="723900" lvl="1" indent="-342900">
              <a:lnSpc>
                <a:spcPct val="100000"/>
              </a:lnSpc>
              <a:spcBef>
                <a:spcPts val="600"/>
              </a:spcBef>
              <a:buFont typeface="Arial" panose="020B0604020202020204" pitchFamily="34" charset="0"/>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The header can be configured to connect 4xDMIC’s directly (via Transducer card) with BIOS settings enabled. </a:t>
            </a:r>
          </a:p>
        </p:txBody>
      </p:sp>
      <p:pic>
        <p:nvPicPr>
          <p:cNvPr id="4" name="Picture 3">
            <a:extLst>
              <a:ext uri="{FF2B5EF4-FFF2-40B4-BE49-F238E27FC236}">
                <a16:creationId xmlns:a16="http://schemas.microsoft.com/office/drawing/2014/main" id="{05677407-11A6-4519-063F-567E04FFDEB9}"/>
              </a:ext>
            </a:extLst>
          </p:cNvPr>
          <p:cNvPicPr>
            <a:picLocks noChangeAspect="1"/>
          </p:cNvPicPr>
          <p:nvPr/>
        </p:nvPicPr>
        <p:blipFill>
          <a:blip r:embed="rId2"/>
          <a:stretch>
            <a:fillRect/>
          </a:stretch>
        </p:blipFill>
        <p:spPr>
          <a:xfrm>
            <a:off x="1518740" y="2580483"/>
            <a:ext cx="8509686" cy="3284440"/>
          </a:xfrm>
          <a:prstGeom prst="rect">
            <a:avLst/>
          </a:prstGeom>
        </p:spPr>
      </p:pic>
    </p:spTree>
    <p:extLst>
      <p:ext uri="{BB962C8B-B14F-4D97-AF65-F5344CB8AC3E}">
        <p14:creationId xmlns:p14="http://schemas.microsoft.com/office/powerpoint/2010/main" val="2024838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9C557-915C-4D43-B663-6B7A2667B96B}"/>
              </a:ext>
            </a:extLst>
          </p:cNvPr>
          <p:cNvSpPr txBox="1"/>
          <p:nvPr/>
        </p:nvSpPr>
        <p:spPr>
          <a:xfrm>
            <a:off x="531658" y="881745"/>
            <a:ext cx="10693400" cy="938719"/>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JE Header [SNDW/I2S1] :</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The JE header can be used to </a:t>
            </a: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drive </a:t>
            </a: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ALC712-VB full function codec or </a:t>
            </a: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ALC713-VB UAJ codec </a:t>
            </a: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using SNDW3 multilane port on </a:t>
            </a:r>
            <a:r>
              <a:rPr lang="en-US" sz="16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Realtek GEN6 AIC. </a:t>
            </a:r>
          </a:p>
        </p:txBody>
      </p:sp>
      <p:pic>
        <p:nvPicPr>
          <p:cNvPr id="7" name="Picture 6">
            <a:extLst>
              <a:ext uri="{FF2B5EF4-FFF2-40B4-BE49-F238E27FC236}">
                <a16:creationId xmlns:a16="http://schemas.microsoft.com/office/drawing/2014/main" id="{78ABC6D8-7175-135C-A230-FBB72C872CD8}"/>
              </a:ext>
            </a:extLst>
          </p:cNvPr>
          <p:cNvPicPr>
            <a:picLocks noChangeAspect="1"/>
          </p:cNvPicPr>
          <p:nvPr/>
        </p:nvPicPr>
        <p:blipFill>
          <a:blip r:embed="rId2"/>
          <a:stretch>
            <a:fillRect/>
          </a:stretch>
        </p:blipFill>
        <p:spPr>
          <a:xfrm>
            <a:off x="1228355" y="2528839"/>
            <a:ext cx="9300005" cy="3209973"/>
          </a:xfrm>
          <a:prstGeom prst="rect">
            <a:avLst/>
          </a:prstGeom>
        </p:spPr>
      </p:pic>
    </p:spTree>
    <p:extLst>
      <p:ext uri="{BB962C8B-B14F-4D97-AF65-F5344CB8AC3E}">
        <p14:creationId xmlns:p14="http://schemas.microsoft.com/office/powerpoint/2010/main" val="42320745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3EA4859-9E14-4634-81EC-B06D6CE97670}"/>
              </a:ext>
            </a:extLst>
          </p:cNvPr>
          <p:cNvSpPr txBox="1"/>
          <p:nvPr/>
        </p:nvSpPr>
        <p:spPr>
          <a:xfrm>
            <a:off x="531658" y="881745"/>
            <a:ext cx="5522614" cy="2569934"/>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8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JH – Header :</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JH header will be used as 5V power source in 4-SPKR/6-SPKR configuration.</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PLT_RST_N is routed additionally so that when AIOC is powered from external supply and power recycle is done for RVP, PLT_RST_N can be used to ensure AIOC power recycle in such cases.</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It also provides, SUS_CLK connection as always-on-clock for future use (Smart DMIC use-cases).</a:t>
            </a:r>
          </a:p>
        </p:txBody>
      </p:sp>
      <p:sp>
        <p:nvSpPr>
          <p:cNvPr id="2" name="TextBox 1">
            <a:extLst>
              <a:ext uri="{FF2B5EF4-FFF2-40B4-BE49-F238E27FC236}">
                <a16:creationId xmlns:a16="http://schemas.microsoft.com/office/drawing/2014/main" id="{0856A7D2-B976-95E4-4B7F-F86696F065DE}"/>
              </a:ext>
            </a:extLst>
          </p:cNvPr>
          <p:cNvSpPr txBox="1"/>
          <p:nvPr/>
        </p:nvSpPr>
        <p:spPr>
          <a:xfrm>
            <a:off x="455458" y="4271609"/>
            <a:ext cx="5640542" cy="1184940"/>
          </a:xfrm>
          <a:prstGeom prst="rect">
            <a:avLst/>
          </a:prstGeom>
          <a:noFill/>
        </p:spPr>
        <p:txBody>
          <a:bodyPr wrap="square" rtlCol="0">
            <a:spAutoFit/>
          </a:bodyPr>
          <a:lstStyle/>
          <a:p>
            <a:pPr marL="342900" lvl="0" indent="-342900">
              <a:lnSpc>
                <a:spcPct val="100000"/>
              </a:lnSpc>
              <a:spcBef>
                <a:spcPts val="600"/>
              </a:spcBef>
              <a:buFont typeface="Wingdings" panose="05000000000000000000" pitchFamily="2" charset="2"/>
              <a:buChar char="q"/>
            </a:pPr>
            <a:r>
              <a:rPr lang="en-US" sz="1800" b="1">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JS – Header :</a:t>
            </a:r>
          </a:p>
          <a:p>
            <a:pPr marL="723900" lvl="1" indent="-342900">
              <a:lnSpc>
                <a:spcPct val="100000"/>
              </a:lnSpc>
              <a:spcBef>
                <a:spcPts val="600"/>
              </a:spcBef>
              <a:buFont typeface="Wingdings" panose="05000000000000000000" pitchFamily="2" charset="2"/>
              <a:buChar char="§"/>
            </a:pPr>
            <a:r>
              <a:rPr lang="en-US" sz="16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JS header is used to connect on-board ALC722 codec DMIC and SPKR load using Y-cable on transducer AIC. It can drive 4xDMIC &amp; 2 SPKR’s.</a:t>
            </a:r>
          </a:p>
        </p:txBody>
      </p:sp>
      <p:pic>
        <p:nvPicPr>
          <p:cNvPr id="4" name="Picture 3">
            <a:extLst>
              <a:ext uri="{FF2B5EF4-FFF2-40B4-BE49-F238E27FC236}">
                <a16:creationId xmlns:a16="http://schemas.microsoft.com/office/drawing/2014/main" id="{C08BD99A-1DC9-E8D8-2DA1-1C88F3F139A9}"/>
              </a:ext>
            </a:extLst>
          </p:cNvPr>
          <p:cNvPicPr>
            <a:picLocks noChangeAspect="1"/>
          </p:cNvPicPr>
          <p:nvPr/>
        </p:nvPicPr>
        <p:blipFill>
          <a:blip r:embed="rId3"/>
          <a:stretch>
            <a:fillRect/>
          </a:stretch>
        </p:blipFill>
        <p:spPr>
          <a:xfrm>
            <a:off x="6137730" y="1247458"/>
            <a:ext cx="5190709" cy="1959120"/>
          </a:xfrm>
          <a:prstGeom prst="rect">
            <a:avLst/>
          </a:prstGeom>
        </p:spPr>
      </p:pic>
      <p:pic>
        <p:nvPicPr>
          <p:cNvPr id="7" name="Picture 6">
            <a:extLst>
              <a:ext uri="{FF2B5EF4-FFF2-40B4-BE49-F238E27FC236}">
                <a16:creationId xmlns:a16="http://schemas.microsoft.com/office/drawing/2014/main" id="{F288E9A0-6D52-FD4D-EF07-67CF99E551B1}"/>
              </a:ext>
            </a:extLst>
          </p:cNvPr>
          <p:cNvPicPr>
            <a:picLocks noChangeAspect="1"/>
          </p:cNvPicPr>
          <p:nvPr/>
        </p:nvPicPr>
        <p:blipFill>
          <a:blip r:embed="rId4"/>
          <a:stretch>
            <a:fillRect/>
          </a:stretch>
        </p:blipFill>
        <p:spPr>
          <a:xfrm>
            <a:off x="6137730" y="3574333"/>
            <a:ext cx="4695318" cy="1974549"/>
          </a:xfrm>
          <a:prstGeom prst="rect">
            <a:avLst/>
          </a:prstGeom>
        </p:spPr>
      </p:pic>
    </p:spTree>
    <p:extLst>
      <p:ext uri="{BB962C8B-B14F-4D97-AF65-F5344CB8AC3E}">
        <p14:creationId xmlns:p14="http://schemas.microsoft.com/office/powerpoint/2010/main" val="1738525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B0F83D0-C76C-6964-0CFD-20BD7A1936CB}"/>
              </a:ext>
            </a:extLst>
          </p:cNvPr>
          <p:cNvPicPr>
            <a:picLocks noChangeAspect="1"/>
          </p:cNvPicPr>
          <p:nvPr/>
        </p:nvPicPr>
        <p:blipFill>
          <a:blip r:embed="rId3"/>
          <a:stretch>
            <a:fillRect/>
          </a:stretch>
        </p:blipFill>
        <p:spPr>
          <a:xfrm>
            <a:off x="4708504" y="947317"/>
            <a:ext cx="5721215" cy="5133371"/>
          </a:xfrm>
          <a:prstGeom prst="rect">
            <a:avLst/>
          </a:prstGeom>
        </p:spPr>
      </p:pic>
      <p:pic>
        <p:nvPicPr>
          <p:cNvPr id="13" name="Picture 12">
            <a:extLst>
              <a:ext uri="{FF2B5EF4-FFF2-40B4-BE49-F238E27FC236}">
                <a16:creationId xmlns:a16="http://schemas.microsoft.com/office/drawing/2014/main" id="{48F6A862-1032-14C7-F56D-05549664142A}"/>
              </a:ext>
            </a:extLst>
          </p:cNvPr>
          <p:cNvPicPr>
            <a:picLocks noChangeAspect="1"/>
          </p:cNvPicPr>
          <p:nvPr/>
        </p:nvPicPr>
        <p:blipFill>
          <a:blip r:embed="rId4"/>
          <a:stretch>
            <a:fillRect/>
          </a:stretch>
        </p:blipFill>
        <p:spPr>
          <a:xfrm>
            <a:off x="186331" y="2971739"/>
            <a:ext cx="3269933" cy="3089485"/>
          </a:xfrm>
          <a:prstGeom prst="rect">
            <a:avLst/>
          </a:prstGeom>
        </p:spPr>
      </p:pic>
      <p:sp>
        <p:nvSpPr>
          <p:cNvPr id="5" name="Rectangle 2"/>
          <p:cNvSpPr>
            <a:spLocks noChangeArrowheads="1"/>
          </p:cNvSpPr>
          <p:nvPr/>
        </p:nvSpPr>
        <p:spPr bwMode="auto">
          <a:xfrm>
            <a:off x="-462037" y="574933"/>
            <a:ext cx="1350248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2" name="Rectangle 4"/>
          <p:cNvSpPr>
            <a:spLocks noChangeArrowheads="1"/>
          </p:cNvSpPr>
          <p:nvPr/>
        </p:nvSpPr>
        <p:spPr bwMode="auto">
          <a:xfrm flipV="1">
            <a:off x="5322444" y="-253572"/>
            <a:ext cx="1112416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3" name="Rectangle 10"/>
          <p:cNvSpPr>
            <a:spLocks noChangeArrowheads="1"/>
          </p:cNvSpPr>
          <p:nvPr/>
        </p:nvSpPr>
        <p:spPr bwMode="auto">
          <a:xfrm flipV="1">
            <a:off x="6535537" y="-4195678"/>
            <a:ext cx="991106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0" name="Title 1">
            <a:extLst>
              <a:ext uri="{FF2B5EF4-FFF2-40B4-BE49-F238E27FC236}">
                <a16:creationId xmlns:a16="http://schemas.microsoft.com/office/drawing/2014/main" id="{9185FEE4-677B-4389-B690-86FAA57B7D0A}"/>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S0</a:t>
            </a:r>
            <a:r>
              <a:rPr lang="en-US"/>
              <a:t>1X/S02X</a:t>
            </a:r>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 Audio HDR’s Board Placement</a:t>
            </a:r>
          </a:p>
        </p:txBody>
      </p:sp>
      <p:sp>
        <p:nvSpPr>
          <p:cNvPr id="9" name="TextBox 8">
            <a:extLst>
              <a:ext uri="{FF2B5EF4-FFF2-40B4-BE49-F238E27FC236}">
                <a16:creationId xmlns:a16="http://schemas.microsoft.com/office/drawing/2014/main" id="{F0C4EE22-A3C2-3C11-2836-3520223982FE}"/>
              </a:ext>
            </a:extLst>
          </p:cNvPr>
          <p:cNvSpPr txBox="1"/>
          <p:nvPr/>
        </p:nvSpPr>
        <p:spPr>
          <a:xfrm>
            <a:off x="123981" y="6073277"/>
            <a:ext cx="16383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TOP SIDE</a:t>
            </a:r>
          </a:p>
        </p:txBody>
      </p:sp>
      <p:sp>
        <p:nvSpPr>
          <p:cNvPr id="14" name="Rectangle 13">
            <a:extLst>
              <a:ext uri="{FF2B5EF4-FFF2-40B4-BE49-F238E27FC236}">
                <a16:creationId xmlns:a16="http://schemas.microsoft.com/office/drawing/2014/main" id="{1AECECFA-804D-2054-2C94-D2681286B867}"/>
              </a:ext>
            </a:extLst>
          </p:cNvPr>
          <p:cNvSpPr/>
          <p:nvPr/>
        </p:nvSpPr>
        <p:spPr>
          <a:xfrm>
            <a:off x="194209" y="2971739"/>
            <a:ext cx="1568072" cy="1802562"/>
          </a:xfrm>
          <a:prstGeom prst="rect">
            <a:avLst/>
          </a:prstGeom>
          <a:noFill/>
          <a:ln w="381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 name="Straight Arrow Connector 18">
            <a:extLst>
              <a:ext uri="{FF2B5EF4-FFF2-40B4-BE49-F238E27FC236}">
                <a16:creationId xmlns:a16="http://schemas.microsoft.com/office/drawing/2014/main" id="{CC3CA708-E5D3-5A87-9EF2-28E15021D1C5}"/>
              </a:ext>
            </a:extLst>
          </p:cNvPr>
          <p:cNvCxnSpPr>
            <a:cxnSpLocks/>
          </p:cNvCxnSpPr>
          <p:nvPr/>
        </p:nvCxnSpPr>
        <p:spPr>
          <a:xfrm flipV="1">
            <a:off x="1762281" y="947317"/>
            <a:ext cx="2933900" cy="2024422"/>
          </a:xfrm>
          <a:prstGeom prst="straightConnector1">
            <a:avLst/>
          </a:prstGeom>
          <a:noFill/>
          <a:ln w="28575"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5300A9B-2DE0-32BA-5B2F-66600EAAA5B6}"/>
              </a:ext>
            </a:extLst>
          </p:cNvPr>
          <p:cNvCxnSpPr/>
          <p:nvPr/>
        </p:nvCxnSpPr>
        <p:spPr>
          <a:xfrm>
            <a:off x="1762281" y="4774301"/>
            <a:ext cx="2933900" cy="1234565"/>
          </a:xfrm>
          <a:prstGeom prst="straightConnector1">
            <a:avLst/>
          </a:prstGeom>
          <a:noFill/>
          <a:ln w="28575"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Rectangle 23">
            <a:extLst>
              <a:ext uri="{FF2B5EF4-FFF2-40B4-BE49-F238E27FC236}">
                <a16:creationId xmlns:a16="http://schemas.microsoft.com/office/drawing/2014/main" id="{82E5D3B6-EF76-BA52-B779-4C570544D8A2}"/>
              </a:ext>
            </a:extLst>
          </p:cNvPr>
          <p:cNvSpPr/>
          <p:nvPr/>
        </p:nvSpPr>
        <p:spPr>
          <a:xfrm>
            <a:off x="8204155" y="1553300"/>
            <a:ext cx="463588"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JH</a:t>
            </a:r>
          </a:p>
        </p:txBody>
      </p:sp>
      <p:sp>
        <p:nvSpPr>
          <p:cNvPr id="25" name="Rectangle 24">
            <a:extLst>
              <a:ext uri="{FF2B5EF4-FFF2-40B4-BE49-F238E27FC236}">
                <a16:creationId xmlns:a16="http://schemas.microsoft.com/office/drawing/2014/main" id="{07A9AD2C-B4B5-33EC-D71A-E2C9A2E95318}"/>
              </a:ext>
            </a:extLst>
          </p:cNvPr>
          <p:cNvSpPr/>
          <p:nvPr/>
        </p:nvSpPr>
        <p:spPr>
          <a:xfrm>
            <a:off x="6688705" y="1886059"/>
            <a:ext cx="463588"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JA</a:t>
            </a:r>
          </a:p>
        </p:txBody>
      </p:sp>
      <p:sp>
        <p:nvSpPr>
          <p:cNvPr id="26" name="Rectangle 25">
            <a:extLst>
              <a:ext uri="{FF2B5EF4-FFF2-40B4-BE49-F238E27FC236}">
                <a16:creationId xmlns:a16="http://schemas.microsoft.com/office/drawing/2014/main" id="{45AF7EA5-E742-FE83-CDD0-A5BBC5D77C2C}"/>
              </a:ext>
            </a:extLst>
          </p:cNvPr>
          <p:cNvSpPr/>
          <p:nvPr/>
        </p:nvSpPr>
        <p:spPr>
          <a:xfrm>
            <a:off x="5389231" y="4537912"/>
            <a:ext cx="434734"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JE</a:t>
            </a:r>
          </a:p>
        </p:txBody>
      </p:sp>
      <p:sp>
        <p:nvSpPr>
          <p:cNvPr id="27" name="Rectangle 26">
            <a:extLst>
              <a:ext uri="{FF2B5EF4-FFF2-40B4-BE49-F238E27FC236}">
                <a16:creationId xmlns:a16="http://schemas.microsoft.com/office/drawing/2014/main" id="{8030F016-3F4C-ADF4-F248-0689DE0DF34A}"/>
              </a:ext>
            </a:extLst>
          </p:cNvPr>
          <p:cNvSpPr/>
          <p:nvPr/>
        </p:nvSpPr>
        <p:spPr>
          <a:xfrm>
            <a:off x="5361979" y="5391583"/>
            <a:ext cx="461986"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JD</a:t>
            </a:r>
          </a:p>
        </p:txBody>
      </p:sp>
      <p:sp>
        <p:nvSpPr>
          <p:cNvPr id="28" name="Rectangle 27">
            <a:extLst>
              <a:ext uri="{FF2B5EF4-FFF2-40B4-BE49-F238E27FC236}">
                <a16:creationId xmlns:a16="http://schemas.microsoft.com/office/drawing/2014/main" id="{3D98E982-6B9A-D172-C114-5DF53A96C9F0}"/>
              </a:ext>
            </a:extLst>
          </p:cNvPr>
          <p:cNvSpPr/>
          <p:nvPr/>
        </p:nvSpPr>
        <p:spPr>
          <a:xfrm>
            <a:off x="8204155" y="2290982"/>
            <a:ext cx="439544"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JS</a:t>
            </a:r>
          </a:p>
        </p:txBody>
      </p:sp>
      <p:sp>
        <p:nvSpPr>
          <p:cNvPr id="29" name="Rectangle 28">
            <a:extLst>
              <a:ext uri="{FF2B5EF4-FFF2-40B4-BE49-F238E27FC236}">
                <a16:creationId xmlns:a16="http://schemas.microsoft.com/office/drawing/2014/main" id="{BA6A1E71-0F8E-1C56-84AD-6CCFA570BFB4}"/>
              </a:ext>
            </a:extLst>
          </p:cNvPr>
          <p:cNvSpPr/>
          <p:nvPr/>
        </p:nvSpPr>
        <p:spPr>
          <a:xfrm>
            <a:off x="7641773" y="5052695"/>
            <a:ext cx="970137" cy="342658"/>
          </a:xfrm>
          <a:prstGeom prst="rect">
            <a:avLst/>
          </a:prstGeom>
          <a:noFill/>
        </p:spPr>
        <p:txBody>
          <a:bodyPr wrap="none" lIns="91440" tIns="45720" rIns="91440" bIns="45720">
            <a:spAutoFit/>
          </a:bodyPr>
          <a:lstStyle/>
          <a:p>
            <a:pPr algn="ctr"/>
            <a:r>
              <a:rPr lang="en-US" sz="1800" cap="none" spc="0">
                <a:ln w="0"/>
                <a:solidFill>
                  <a:schemeClr val="bg1"/>
                </a:solidFill>
              </a:rPr>
              <a:t>SW9B2</a:t>
            </a:r>
          </a:p>
        </p:txBody>
      </p:sp>
      <p:sp>
        <p:nvSpPr>
          <p:cNvPr id="32" name="Rectangle 31">
            <a:extLst>
              <a:ext uri="{FF2B5EF4-FFF2-40B4-BE49-F238E27FC236}">
                <a16:creationId xmlns:a16="http://schemas.microsoft.com/office/drawing/2014/main" id="{4C1A3F95-00CB-04ED-B67A-8E70E630F271}"/>
              </a:ext>
            </a:extLst>
          </p:cNvPr>
          <p:cNvSpPr/>
          <p:nvPr/>
        </p:nvSpPr>
        <p:spPr>
          <a:xfrm>
            <a:off x="7662940" y="5562912"/>
            <a:ext cx="963725" cy="342658"/>
          </a:xfrm>
          <a:prstGeom prst="rect">
            <a:avLst/>
          </a:prstGeom>
          <a:noFill/>
        </p:spPr>
        <p:txBody>
          <a:bodyPr wrap="none" lIns="91440" tIns="45720" rIns="91440" bIns="45720">
            <a:spAutoFit/>
          </a:bodyPr>
          <a:lstStyle/>
          <a:p>
            <a:pPr algn="ctr"/>
            <a:r>
              <a:rPr lang="en-US" sz="1800" cap="none" spc="0">
                <a:ln w="0"/>
                <a:solidFill>
                  <a:schemeClr val="bg1"/>
                </a:solidFill>
              </a:rPr>
              <a:t>SW9C1</a:t>
            </a:r>
          </a:p>
        </p:txBody>
      </p:sp>
    </p:spTree>
    <p:extLst>
      <p:ext uri="{BB962C8B-B14F-4D97-AF65-F5344CB8AC3E}">
        <p14:creationId xmlns:p14="http://schemas.microsoft.com/office/powerpoint/2010/main" val="351206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03A63-E3B3-1279-BA7C-7A037DC3753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DC72D8F-C9D1-986A-3A3B-BA6586694E9B}"/>
              </a:ext>
            </a:extLst>
          </p:cNvPr>
          <p:cNvPicPr>
            <a:picLocks noChangeAspect="1"/>
          </p:cNvPicPr>
          <p:nvPr/>
        </p:nvPicPr>
        <p:blipFill>
          <a:blip r:embed="rId3"/>
          <a:stretch>
            <a:fillRect/>
          </a:stretch>
        </p:blipFill>
        <p:spPr>
          <a:xfrm>
            <a:off x="4728282" y="1074457"/>
            <a:ext cx="5467278" cy="4961448"/>
          </a:xfrm>
          <a:prstGeom prst="rect">
            <a:avLst/>
          </a:prstGeom>
        </p:spPr>
      </p:pic>
      <p:pic>
        <p:nvPicPr>
          <p:cNvPr id="4" name="Picture 3">
            <a:extLst>
              <a:ext uri="{FF2B5EF4-FFF2-40B4-BE49-F238E27FC236}">
                <a16:creationId xmlns:a16="http://schemas.microsoft.com/office/drawing/2014/main" id="{A02BA330-FF54-184B-69E8-C160085E683F}"/>
              </a:ext>
            </a:extLst>
          </p:cNvPr>
          <p:cNvPicPr>
            <a:picLocks noChangeAspect="1"/>
          </p:cNvPicPr>
          <p:nvPr/>
        </p:nvPicPr>
        <p:blipFill>
          <a:blip r:embed="rId4"/>
          <a:stretch>
            <a:fillRect/>
          </a:stretch>
        </p:blipFill>
        <p:spPr>
          <a:xfrm>
            <a:off x="162108" y="2960922"/>
            <a:ext cx="3373571" cy="3163147"/>
          </a:xfrm>
          <a:prstGeom prst="rect">
            <a:avLst/>
          </a:prstGeom>
        </p:spPr>
      </p:pic>
      <p:sp>
        <p:nvSpPr>
          <p:cNvPr id="5" name="Rectangle 2">
            <a:extLst>
              <a:ext uri="{FF2B5EF4-FFF2-40B4-BE49-F238E27FC236}">
                <a16:creationId xmlns:a16="http://schemas.microsoft.com/office/drawing/2014/main" id="{32B38B9C-BCF2-6886-D167-F09C1648F551}"/>
              </a:ext>
            </a:extLst>
          </p:cNvPr>
          <p:cNvSpPr>
            <a:spLocks noChangeArrowheads="1"/>
          </p:cNvSpPr>
          <p:nvPr/>
        </p:nvSpPr>
        <p:spPr bwMode="auto">
          <a:xfrm>
            <a:off x="-462037" y="574933"/>
            <a:ext cx="1350248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2" name="Rectangle 4">
            <a:extLst>
              <a:ext uri="{FF2B5EF4-FFF2-40B4-BE49-F238E27FC236}">
                <a16:creationId xmlns:a16="http://schemas.microsoft.com/office/drawing/2014/main" id="{B385F57B-4F51-E68E-DBC7-4A0BF480A824}"/>
              </a:ext>
            </a:extLst>
          </p:cNvPr>
          <p:cNvSpPr>
            <a:spLocks noChangeArrowheads="1"/>
          </p:cNvSpPr>
          <p:nvPr/>
        </p:nvSpPr>
        <p:spPr bwMode="auto">
          <a:xfrm flipV="1">
            <a:off x="5322444" y="-253572"/>
            <a:ext cx="1112416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3" name="Rectangle 10">
            <a:extLst>
              <a:ext uri="{FF2B5EF4-FFF2-40B4-BE49-F238E27FC236}">
                <a16:creationId xmlns:a16="http://schemas.microsoft.com/office/drawing/2014/main" id="{8353FA13-6043-F899-8E23-19BDE25CC847}"/>
              </a:ext>
            </a:extLst>
          </p:cNvPr>
          <p:cNvSpPr>
            <a:spLocks noChangeArrowheads="1"/>
          </p:cNvSpPr>
          <p:nvPr/>
        </p:nvSpPr>
        <p:spPr bwMode="auto">
          <a:xfrm flipV="1">
            <a:off x="6535537" y="-4195678"/>
            <a:ext cx="991106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0" name="Title 1">
            <a:extLst>
              <a:ext uri="{FF2B5EF4-FFF2-40B4-BE49-F238E27FC236}">
                <a16:creationId xmlns:a16="http://schemas.microsoft.com/office/drawing/2014/main" id="{B9ED8F75-124F-EDF1-B89E-9B9340AD1F3F}"/>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S031 Audio HDR’s Board Placement</a:t>
            </a:r>
          </a:p>
        </p:txBody>
      </p:sp>
      <p:sp>
        <p:nvSpPr>
          <p:cNvPr id="9" name="TextBox 8">
            <a:extLst>
              <a:ext uri="{FF2B5EF4-FFF2-40B4-BE49-F238E27FC236}">
                <a16:creationId xmlns:a16="http://schemas.microsoft.com/office/drawing/2014/main" id="{C849E9D5-2027-925E-CD6A-35062174CCD3}"/>
              </a:ext>
            </a:extLst>
          </p:cNvPr>
          <p:cNvSpPr txBox="1"/>
          <p:nvPr/>
        </p:nvSpPr>
        <p:spPr>
          <a:xfrm>
            <a:off x="123981" y="6073277"/>
            <a:ext cx="16383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TOP SIDE</a:t>
            </a:r>
          </a:p>
        </p:txBody>
      </p:sp>
      <p:sp>
        <p:nvSpPr>
          <p:cNvPr id="14" name="Rectangle 13">
            <a:extLst>
              <a:ext uri="{FF2B5EF4-FFF2-40B4-BE49-F238E27FC236}">
                <a16:creationId xmlns:a16="http://schemas.microsoft.com/office/drawing/2014/main" id="{EC8A5141-0A30-283B-ECE7-05590A537732}"/>
              </a:ext>
            </a:extLst>
          </p:cNvPr>
          <p:cNvSpPr/>
          <p:nvPr/>
        </p:nvSpPr>
        <p:spPr>
          <a:xfrm>
            <a:off x="194209" y="2971739"/>
            <a:ext cx="1568072" cy="1283653"/>
          </a:xfrm>
          <a:prstGeom prst="rect">
            <a:avLst/>
          </a:prstGeom>
          <a:noFill/>
          <a:ln w="381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 name="Straight Arrow Connector 18">
            <a:extLst>
              <a:ext uri="{FF2B5EF4-FFF2-40B4-BE49-F238E27FC236}">
                <a16:creationId xmlns:a16="http://schemas.microsoft.com/office/drawing/2014/main" id="{8D8B481A-1B3C-0B9D-62A2-76A22F3ECDB5}"/>
              </a:ext>
            </a:extLst>
          </p:cNvPr>
          <p:cNvCxnSpPr>
            <a:cxnSpLocks/>
          </p:cNvCxnSpPr>
          <p:nvPr/>
        </p:nvCxnSpPr>
        <p:spPr>
          <a:xfrm flipV="1">
            <a:off x="1762281" y="1074457"/>
            <a:ext cx="2933900" cy="1886465"/>
          </a:xfrm>
          <a:prstGeom prst="straightConnector1">
            <a:avLst/>
          </a:prstGeom>
          <a:noFill/>
          <a:ln w="28575"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9E0D4391-C489-6F95-F15E-4E9F6B2CC8AA}"/>
              </a:ext>
            </a:extLst>
          </p:cNvPr>
          <p:cNvCxnSpPr>
            <a:cxnSpLocks/>
          </p:cNvCxnSpPr>
          <p:nvPr/>
        </p:nvCxnSpPr>
        <p:spPr>
          <a:xfrm>
            <a:off x="1762281" y="4266209"/>
            <a:ext cx="2933900" cy="1742657"/>
          </a:xfrm>
          <a:prstGeom prst="straightConnector1">
            <a:avLst/>
          </a:prstGeom>
          <a:noFill/>
          <a:ln w="28575"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Rectangle 23">
            <a:extLst>
              <a:ext uri="{FF2B5EF4-FFF2-40B4-BE49-F238E27FC236}">
                <a16:creationId xmlns:a16="http://schemas.microsoft.com/office/drawing/2014/main" id="{EC84FA39-ADDA-AA9A-174D-A86CEE62263F}"/>
              </a:ext>
            </a:extLst>
          </p:cNvPr>
          <p:cNvSpPr/>
          <p:nvPr/>
        </p:nvSpPr>
        <p:spPr>
          <a:xfrm>
            <a:off x="6382967" y="2418308"/>
            <a:ext cx="463588"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JH</a:t>
            </a:r>
          </a:p>
        </p:txBody>
      </p:sp>
      <p:sp>
        <p:nvSpPr>
          <p:cNvPr id="25" name="Rectangle 24">
            <a:extLst>
              <a:ext uri="{FF2B5EF4-FFF2-40B4-BE49-F238E27FC236}">
                <a16:creationId xmlns:a16="http://schemas.microsoft.com/office/drawing/2014/main" id="{80668BE0-B75E-DEBB-67D3-5688ECB133E2}"/>
              </a:ext>
            </a:extLst>
          </p:cNvPr>
          <p:cNvSpPr/>
          <p:nvPr/>
        </p:nvSpPr>
        <p:spPr>
          <a:xfrm>
            <a:off x="6472496" y="1496771"/>
            <a:ext cx="463588"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JA</a:t>
            </a:r>
          </a:p>
        </p:txBody>
      </p:sp>
      <p:sp>
        <p:nvSpPr>
          <p:cNvPr id="26" name="Rectangle 25">
            <a:extLst>
              <a:ext uri="{FF2B5EF4-FFF2-40B4-BE49-F238E27FC236}">
                <a16:creationId xmlns:a16="http://schemas.microsoft.com/office/drawing/2014/main" id="{CBEC941E-B698-C219-F70C-5E49607EE72F}"/>
              </a:ext>
            </a:extLst>
          </p:cNvPr>
          <p:cNvSpPr/>
          <p:nvPr/>
        </p:nvSpPr>
        <p:spPr>
          <a:xfrm>
            <a:off x="5248571" y="3788885"/>
            <a:ext cx="434734"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JE</a:t>
            </a:r>
          </a:p>
        </p:txBody>
      </p:sp>
      <p:sp>
        <p:nvSpPr>
          <p:cNvPr id="27" name="Rectangle 26">
            <a:extLst>
              <a:ext uri="{FF2B5EF4-FFF2-40B4-BE49-F238E27FC236}">
                <a16:creationId xmlns:a16="http://schemas.microsoft.com/office/drawing/2014/main" id="{0A198C92-E01C-FD87-650E-2C6ED509FD9F}"/>
              </a:ext>
            </a:extLst>
          </p:cNvPr>
          <p:cNvSpPr/>
          <p:nvPr/>
        </p:nvSpPr>
        <p:spPr>
          <a:xfrm>
            <a:off x="5205984" y="4535489"/>
            <a:ext cx="461986"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JD</a:t>
            </a:r>
          </a:p>
        </p:txBody>
      </p:sp>
      <p:sp>
        <p:nvSpPr>
          <p:cNvPr id="28" name="Rectangle 27">
            <a:extLst>
              <a:ext uri="{FF2B5EF4-FFF2-40B4-BE49-F238E27FC236}">
                <a16:creationId xmlns:a16="http://schemas.microsoft.com/office/drawing/2014/main" id="{A9F98D83-B19E-FDB5-4632-4AD298BCE0B4}"/>
              </a:ext>
            </a:extLst>
          </p:cNvPr>
          <p:cNvSpPr/>
          <p:nvPr/>
        </p:nvSpPr>
        <p:spPr>
          <a:xfrm>
            <a:off x="8563742" y="2007989"/>
            <a:ext cx="439544"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JS</a:t>
            </a:r>
          </a:p>
        </p:txBody>
      </p:sp>
      <p:sp>
        <p:nvSpPr>
          <p:cNvPr id="29" name="Rectangle 28">
            <a:extLst>
              <a:ext uri="{FF2B5EF4-FFF2-40B4-BE49-F238E27FC236}">
                <a16:creationId xmlns:a16="http://schemas.microsoft.com/office/drawing/2014/main" id="{2DAF53EE-6687-7FB1-6348-23BBC5F1C439}"/>
              </a:ext>
            </a:extLst>
          </p:cNvPr>
          <p:cNvSpPr/>
          <p:nvPr/>
        </p:nvSpPr>
        <p:spPr>
          <a:xfrm>
            <a:off x="7759052" y="1685171"/>
            <a:ext cx="872354" cy="314830"/>
          </a:xfrm>
          <a:prstGeom prst="rect">
            <a:avLst/>
          </a:prstGeom>
          <a:noFill/>
        </p:spPr>
        <p:txBody>
          <a:bodyPr wrap="none" lIns="91440" tIns="45720" rIns="91440" bIns="45720">
            <a:spAutoFit/>
          </a:bodyPr>
          <a:lstStyle/>
          <a:p>
            <a:pPr algn="ctr"/>
            <a:r>
              <a:rPr lang="en-US" sz="1600" cap="none" spc="0">
                <a:ln w="0"/>
                <a:solidFill>
                  <a:schemeClr val="bg1"/>
                </a:solidFill>
              </a:rPr>
              <a:t>SW9B2</a:t>
            </a:r>
          </a:p>
        </p:txBody>
      </p:sp>
      <p:sp>
        <p:nvSpPr>
          <p:cNvPr id="32" name="Rectangle 31">
            <a:extLst>
              <a:ext uri="{FF2B5EF4-FFF2-40B4-BE49-F238E27FC236}">
                <a16:creationId xmlns:a16="http://schemas.microsoft.com/office/drawing/2014/main" id="{2AEBA98B-8220-07A7-8083-B812E2FDD64C}"/>
              </a:ext>
            </a:extLst>
          </p:cNvPr>
          <p:cNvSpPr/>
          <p:nvPr/>
        </p:nvSpPr>
        <p:spPr>
          <a:xfrm>
            <a:off x="7759052" y="1989701"/>
            <a:ext cx="875561" cy="314830"/>
          </a:xfrm>
          <a:prstGeom prst="rect">
            <a:avLst/>
          </a:prstGeom>
          <a:noFill/>
        </p:spPr>
        <p:txBody>
          <a:bodyPr wrap="none" lIns="91440" tIns="45720" rIns="91440" bIns="45720">
            <a:spAutoFit/>
          </a:bodyPr>
          <a:lstStyle/>
          <a:p>
            <a:pPr algn="ctr"/>
            <a:r>
              <a:rPr lang="en-US" sz="1600" cap="none" spc="0">
                <a:ln w="0"/>
                <a:solidFill>
                  <a:schemeClr val="bg1"/>
                </a:solidFill>
              </a:rPr>
              <a:t>SW9C1</a:t>
            </a:r>
          </a:p>
        </p:txBody>
      </p:sp>
    </p:spTree>
    <p:extLst>
      <p:ext uri="{BB962C8B-B14F-4D97-AF65-F5344CB8AC3E}">
        <p14:creationId xmlns:p14="http://schemas.microsoft.com/office/powerpoint/2010/main" val="102557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F6B75-1ABB-1F3E-5376-A527E3821D64}"/>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060CA35C-529C-8BA6-19E1-02AF7A505483}"/>
              </a:ext>
            </a:extLst>
          </p:cNvPr>
          <p:cNvSpPr txBox="1"/>
          <p:nvPr/>
        </p:nvSpPr>
        <p:spPr>
          <a:xfrm>
            <a:off x="1058346" y="5708244"/>
            <a:ext cx="9436552" cy="259238"/>
          </a:xfrm>
          <a:prstGeom prst="rect">
            <a:avLst/>
          </a:prstGeom>
          <a:noFill/>
        </p:spPr>
        <p:txBody>
          <a:bodyPr wrap="square" rtlCol="0">
            <a:spAutoFit/>
          </a:bodyPr>
          <a:lstStyle/>
          <a:p>
            <a:pPr defTabSz="1219170"/>
            <a:r>
              <a:rPr lang="en-US" sz="1200" b="1">
                <a:solidFill>
                  <a:srgbClr val="0070C0"/>
                </a:solidFill>
                <a:highlight>
                  <a:srgbClr val="FFFF00"/>
                </a:highlight>
                <a:latin typeface="Intel Clear Light" panose="020B0404020203020204" pitchFamily="34" charset="0"/>
                <a:ea typeface="Intel Clear Light" panose="020B0404020203020204" pitchFamily="34" charset="0"/>
                <a:cs typeface="Intel Clear" panose="020B0604020203020204" pitchFamily="34" charset="0"/>
              </a:rPr>
              <a:t>Link: </a:t>
            </a:r>
            <a:r>
              <a:rPr lang="en-US" sz="1200" b="1">
                <a:solidFill>
                  <a:srgbClr val="0070C0"/>
                </a:solidFill>
                <a:highlight>
                  <a:srgbClr val="FFFF00"/>
                </a:highlight>
                <a:latin typeface="Intel Clear Light" panose="020B0404020203020204" pitchFamily="34" charset="0"/>
                <a:ea typeface="Intel Clear Light" panose="020B0404020203020204" pitchFamily="34" charset="0"/>
                <a:cs typeface="Intel Clear" panose="020B0604020203020204" pitchFamily="34" charset="0"/>
                <a:hlinkClick r:id="rId2">
                  <a:extLst>
                    <a:ext uri="{A12FA001-AC4F-418D-AE19-62706E023703}">
                      <ahyp:hlinkClr xmlns:ahyp="http://schemas.microsoft.com/office/drawing/2018/hyperlinkcolor" val="tx"/>
                    </a:ext>
                  </a:extLst>
                </a:hlinkClick>
              </a:rPr>
              <a:t>NVL-S RVP Collaterals</a:t>
            </a:r>
            <a:endParaRPr lang="en-US" sz="1200" b="1">
              <a:solidFill>
                <a:srgbClr val="0070C0"/>
              </a:solidFill>
              <a:highlight>
                <a:srgbClr val="FFFF00"/>
              </a:highlight>
              <a:latin typeface="Intel Clear Light" panose="020B0404020203020204" pitchFamily="34" charset="0"/>
              <a:ea typeface="Intel Clear Light" panose="020B0404020203020204" pitchFamily="34" charset="0"/>
              <a:cs typeface="Intel Clear" panose="020B0604020203020204" pitchFamily="34" charset="0"/>
            </a:endParaRPr>
          </a:p>
        </p:txBody>
      </p:sp>
      <p:sp>
        <p:nvSpPr>
          <p:cNvPr id="6" name="Title 2">
            <a:extLst>
              <a:ext uri="{FF2B5EF4-FFF2-40B4-BE49-F238E27FC236}">
                <a16:creationId xmlns:a16="http://schemas.microsoft.com/office/drawing/2014/main" id="{9C14E747-A1CB-1843-6BA9-E98817F54B14}"/>
              </a:ext>
            </a:extLst>
          </p:cNvPr>
          <p:cNvSpPr txBox="1">
            <a:spLocks/>
          </p:cNvSpPr>
          <p:nvPr/>
        </p:nvSpPr>
        <p:spPr>
          <a:xfrm>
            <a:off x="460000" y="117013"/>
            <a:ext cx="10972800" cy="6192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rgbClr val="52525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rtl="0" hangingPunct="1"/>
            <a:r>
              <a:rPr lang="en-US">
                <a:solidFill>
                  <a:schemeClr val="bg2"/>
                </a:solidFill>
              </a:rPr>
              <a:t>NVL PDT SharePoint</a:t>
            </a:r>
          </a:p>
        </p:txBody>
      </p:sp>
      <p:pic>
        <p:nvPicPr>
          <p:cNvPr id="4" name="Picture 3">
            <a:extLst>
              <a:ext uri="{FF2B5EF4-FFF2-40B4-BE49-F238E27FC236}">
                <a16:creationId xmlns:a16="http://schemas.microsoft.com/office/drawing/2014/main" id="{DB368F0F-DA20-68E2-56D3-90723C9FB63B}"/>
              </a:ext>
            </a:extLst>
          </p:cNvPr>
          <p:cNvPicPr>
            <a:picLocks noChangeAspect="1"/>
          </p:cNvPicPr>
          <p:nvPr/>
        </p:nvPicPr>
        <p:blipFill>
          <a:blip r:embed="rId3"/>
          <a:stretch>
            <a:fillRect/>
          </a:stretch>
        </p:blipFill>
        <p:spPr>
          <a:xfrm>
            <a:off x="1058346" y="1315860"/>
            <a:ext cx="9644932" cy="3812813"/>
          </a:xfrm>
          <a:prstGeom prst="rect">
            <a:avLst/>
          </a:prstGeom>
        </p:spPr>
      </p:pic>
    </p:spTree>
    <p:extLst>
      <p:ext uri="{BB962C8B-B14F-4D97-AF65-F5344CB8AC3E}">
        <p14:creationId xmlns:p14="http://schemas.microsoft.com/office/powerpoint/2010/main" val="321305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E5101-766F-7A20-0D5D-3049BD45835F}"/>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C295350E-C9AA-6630-FA84-1928BF574964}"/>
              </a:ext>
            </a:extLst>
          </p:cNvPr>
          <p:cNvPicPr>
            <a:picLocks noChangeAspect="1"/>
          </p:cNvPicPr>
          <p:nvPr/>
        </p:nvPicPr>
        <p:blipFill>
          <a:blip r:embed="rId3"/>
          <a:stretch>
            <a:fillRect/>
          </a:stretch>
        </p:blipFill>
        <p:spPr>
          <a:xfrm>
            <a:off x="4686371" y="1069439"/>
            <a:ext cx="7068642" cy="4975535"/>
          </a:xfrm>
          <a:prstGeom prst="rect">
            <a:avLst/>
          </a:prstGeom>
        </p:spPr>
      </p:pic>
      <p:pic>
        <p:nvPicPr>
          <p:cNvPr id="2" name="Content Placeholder 4">
            <a:extLst>
              <a:ext uri="{FF2B5EF4-FFF2-40B4-BE49-F238E27FC236}">
                <a16:creationId xmlns:a16="http://schemas.microsoft.com/office/drawing/2014/main" id="{15316AE1-5D9E-5ABD-BDAC-C9182404BF25}"/>
              </a:ext>
            </a:extLst>
          </p:cNvPr>
          <p:cNvPicPr>
            <a:picLocks noGrp="1" noChangeAspect="1"/>
          </p:cNvPicPr>
          <p:nvPr>
            <p:ph sz="quarter" idx="13"/>
          </p:nvPr>
        </p:nvPicPr>
        <p:blipFill>
          <a:blip r:embed="rId4"/>
          <a:stretch>
            <a:fillRect/>
          </a:stretch>
        </p:blipFill>
        <p:spPr>
          <a:xfrm>
            <a:off x="177682" y="2960922"/>
            <a:ext cx="3248223" cy="3084053"/>
          </a:xfrm>
        </p:spPr>
      </p:pic>
      <p:sp>
        <p:nvSpPr>
          <p:cNvPr id="5" name="Rectangle 2">
            <a:extLst>
              <a:ext uri="{FF2B5EF4-FFF2-40B4-BE49-F238E27FC236}">
                <a16:creationId xmlns:a16="http://schemas.microsoft.com/office/drawing/2014/main" id="{71079A4B-64E4-2271-C939-0BBBE7A6DE20}"/>
              </a:ext>
            </a:extLst>
          </p:cNvPr>
          <p:cNvSpPr>
            <a:spLocks noChangeArrowheads="1"/>
          </p:cNvSpPr>
          <p:nvPr/>
        </p:nvSpPr>
        <p:spPr bwMode="auto">
          <a:xfrm>
            <a:off x="-462037" y="574933"/>
            <a:ext cx="1350248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2" name="Rectangle 4">
            <a:extLst>
              <a:ext uri="{FF2B5EF4-FFF2-40B4-BE49-F238E27FC236}">
                <a16:creationId xmlns:a16="http://schemas.microsoft.com/office/drawing/2014/main" id="{852E5C0A-4939-C086-CE61-849A68B566C7}"/>
              </a:ext>
            </a:extLst>
          </p:cNvPr>
          <p:cNvSpPr>
            <a:spLocks noChangeArrowheads="1"/>
          </p:cNvSpPr>
          <p:nvPr/>
        </p:nvSpPr>
        <p:spPr bwMode="auto">
          <a:xfrm flipV="1">
            <a:off x="5322444" y="-253572"/>
            <a:ext cx="1112416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3" name="Rectangle 10">
            <a:extLst>
              <a:ext uri="{FF2B5EF4-FFF2-40B4-BE49-F238E27FC236}">
                <a16:creationId xmlns:a16="http://schemas.microsoft.com/office/drawing/2014/main" id="{A326F1B2-DAEA-BF87-92FB-A7DEF9449752}"/>
              </a:ext>
            </a:extLst>
          </p:cNvPr>
          <p:cNvSpPr>
            <a:spLocks noChangeArrowheads="1"/>
          </p:cNvSpPr>
          <p:nvPr/>
        </p:nvSpPr>
        <p:spPr bwMode="auto">
          <a:xfrm flipV="1">
            <a:off x="6535537" y="-4195678"/>
            <a:ext cx="991106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0" name="Title 1">
            <a:extLst>
              <a:ext uri="{FF2B5EF4-FFF2-40B4-BE49-F238E27FC236}">
                <a16:creationId xmlns:a16="http://schemas.microsoft.com/office/drawing/2014/main" id="{6DE14D0D-F568-EC26-2EFB-4484ACD46DA6}"/>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S0</a:t>
            </a:r>
            <a:r>
              <a:rPr lang="en-US" altLang="zh-TW"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4</a:t>
            </a:r>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1 Audio HDR’s Board Placement</a:t>
            </a:r>
          </a:p>
        </p:txBody>
      </p:sp>
      <p:sp>
        <p:nvSpPr>
          <p:cNvPr id="9" name="TextBox 8">
            <a:extLst>
              <a:ext uri="{FF2B5EF4-FFF2-40B4-BE49-F238E27FC236}">
                <a16:creationId xmlns:a16="http://schemas.microsoft.com/office/drawing/2014/main" id="{7172F4D5-5771-AAA3-F5E0-48C254C35998}"/>
              </a:ext>
            </a:extLst>
          </p:cNvPr>
          <p:cNvSpPr txBox="1"/>
          <p:nvPr/>
        </p:nvSpPr>
        <p:spPr>
          <a:xfrm>
            <a:off x="123981" y="6073277"/>
            <a:ext cx="16383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TOP SIDE</a:t>
            </a:r>
          </a:p>
        </p:txBody>
      </p:sp>
      <p:sp>
        <p:nvSpPr>
          <p:cNvPr id="14" name="Rectangle 13">
            <a:extLst>
              <a:ext uri="{FF2B5EF4-FFF2-40B4-BE49-F238E27FC236}">
                <a16:creationId xmlns:a16="http://schemas.microsoft.com/office/drawing/2014/main" id="{6B5B2EB4-4FBE-839C-0585-E6308FE51F52}"/>
              </a:ext>
            </a:extLst>
          </p:cNvPr>
          <p:cNvSpPr/>
          <p:nvPr/>
        </p:nvSpPr>
        <p:spPr>
          <a:xfrm>
            <a:off x="194209" y="2971739"/>
            <a:ext cx="1456566" cy="1122831"/>
          </a:xfrm>
          <a:prstGeom prst="rect">
            <a:avLst/>
          </a:prstGeom>
          <a:noFill/>
          <a:ln w="381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 name="Straight Arrow Connector 18">
            <a:extLst>
              <a:ext uri="{FF2B5EF4-FFF2-40B4-BE49-F238E27FC236}">
                <a16:creationId xmlns:a16="http://schemas.microsoft.com/office/drawing/2014/main" id="{02133A87-A865-D3C3-BC3C-7D04AA50D4A2}"/>
              </a:ext>
            </a:extLst>
          </p:cNvPr>
          <p:cNvCxnSpPr>
            <a:cxnSpLocks/>
          </p:cNvCxnSpPr>
          <p:nvPr/>
        </p:nvCxnSpPr>
        <p:spPr>
          <a:xfrm flipV="1">
            <a:off x="1633328" y="1091067"/>
            <a:ext cx="3037314" cy="1886465"/>
          </a:xfrm>
          <a:prstGeom prst="straightConnector1">
            <a:avLst/>
          </a:prstGeom>
          <a:noFill/>
          <a:ln w="28575"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92859501-1A15-6327-1441-CC95AF326940}"/>
              </a:ext>
            </a:extLst>
          </p:cNvPr>
          <p:cNvCxnSpPr>
            <a:cxnSpLocks/>
          </p:cNvCxnSpPr>
          <p:nvPr/>
        </p:nvCxnSpPr>
        <p:spPr>
          <a:xfrm>
            <a:off x="1658866" y="4094570"/>
            <a:ext cx="3027505" cy="1885444"/>
          </a:xfrm>
          <a:prstGeom prst="straightConnector1">
            <a:avLst/>
          </a:prstGeom>
          <a:noFill/>
          <a:ln w="28575"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Rectangle 23">
            <a:extLst>
              <a:ext uri="{FF2B5EF4-FFF2-40B4-BE49-F238E27FC236}">
                <a16:creationId xmlns:a16="http://schemas.microsoft.com/office/drawing/2014/main" id="{475A339C-D4EF-1F1C-1B5E-8E84D8ADC655}"/>
              </a:ext>
            </a:extLst>
          </p:cNvPr>
          <p:cNvSpPr/>
          <p:nvPr/>
        </p:nvSpPr>
        <p:spPr>
          <a:xfrm>
            <a:off x="6653066" y="2694239"/>
            <a:ext cx="463588"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JH</a:t>
            </a:r>
          </a:p>
        </p:txBody>
      </p:sp>
      <p:sp>
        <p:nvSpPr>
          <p:cNvPr id="25" name="Rectangle 24">
            <a:extLst>
              <a:ext uri="{FF2B5EF4-FFF2-40B4-BE49-F238E27FC236}">
                <a16:creationId xmlns:a16="http://schemas.microsoft.com/office/drawing/2014/main" id="{010AD7D9-7B78-0FC4-4024-33D526705011}"/>
              </a:ext>
            </a:extLst>
          </p:cNvPr>
          <p:cNvSpPr/>
          <p:nvPr/>
        </p:nvSpPr>
        <p:spPr>
          <a:xfrm>
            <a:off x="7670613" y="1489820"/>
            <a:ext cx="463588"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JA</a:t>
            </a:r>
          </a:p>
        </p:txBody>
      </p:sp>
      <p:sp>
        <p:nvSpPr>
          <p:cNvPr id="26" name="Rectangle 25">
            <a:extLst>
              <a:ext uri="{FF2B5EF4-FFF2-40B4-BE49-F238E27FC236}">
                <a16:creationId xmlns:a16="http://schemas.microsoft.com/office/drawing/2014/main" id="{2ABF3DBC-40C1-FF08-4508-55FC3699F333}"/>
              </a:ext>
            </a:extLst>
          </p:cNvPr>
          <p:cNvSpPr/>
          <p:nvPr/>
        </p:nvSpPr>
        <p:spPr>
          <a:xfrm>
            <a:off x="5322444" y="4588100"/>
            <a:ext cx="434734"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JE</a:t>
            </a:r>
          </a:p>
        </p:txBody>
      </p:sp>
      <p:sp>
        <p:nvSpPr>
          <p:cNvPr id="27" name="Rectangle 26">
            <a:extLst>
              <a:ext uri="{FF2B5EF4-FFF2-40B4-BE49-F238E27FC236}">
                <a16:creationId xmlns:a16="http://schemas.microsoft.com/office/drawing/2014/main" id="{6354654B-2BEB-617B-B26F-547C63002D56}"/>
              </a:ext>
            </a:extLst>
          </p:cNvPr>
          <p:cNvSpPr/>
          <p:nvPr/>
        </p:nvSpPr>
        <p:spPr>
          <a:xfrm>
            <a:off x="5264171" y="5280593"/>
            <a:ext cx="461986"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JD</a:t>
            </a:r>
          </a:p>
        </p:txBody>
      </p:sp>
      <p:sp>
        <p:nvSpPr>
          <p:cNvPr id="28" name="Rectangle 27">
            <a:extLst>
              <a:ext uri="{FF2B5EF4-FFF2-40B4-BE49-F238E27FC236}">
                <a16:creationId xmlns:a16="http://schemas.microsoft.com/office/drawing/2014/main" id="{01BBBB0A-41D1-8981-B609-C51335A7E46D}"/>
              </a:ext>
            </a:extLst>
          </p:cNvPr>
          <p:cNvSpPr/>
          <p:nvPr/>
        </p:nvSpPr>
        <p:spPr>
          <a:xfrm>
            <a:off x="9505063" y="1306655"/>
            <a:ext cx="439544"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JS</a:t>
            </a:r>
          </a:p>
        </p:txBody>
      </p:sp>
      <p:sp>
        <p:nvSpPr>
          <p:cNvPr id="29" name="Rectangle 28">
            <a:extLst>
              <a:ext uri="{FF2B5EF4-FFF2-40B4-BE49-F238E27FC236}">
                <a16:creationId xmlns:a16="http://schemas.microsoft.com/office/drawing/2014/main" id="{5703CC2C-ACAF-AF00-5575-03A0AA385755}"/>
              </a:ext>
            </a:extLst>
          </p:cNvPr>
          <p:cNvSpPr/>
          <p:nvPr/>
        </p:nvSpPr>
        <p:spPr>
          <a:xfrm>
            <a:off x="7466230" y="4458553"/>
            <a:ext cx="872354" cy="314830"/>
          </a:xfrm>
          <a:prstGeom prst="rect">
            <a:avLst/>
          </a:prstGeom>
          <a:noFill/>
        </p:spPr>
        <p:txBody>
          <a:bodyPr wrap="none" lIns="91440" tIns="45720" rIns="91440" bIns="45720">
            <a:spAutoFit/>
          </a:bodyPr>
          <a:lstStyle/>
          <a:p>
            <a:pPr algn="ctr"/>
            <a:r>
              <a:rPr lang="en-US" sz="1600" cap="none" spc="0">
                <a:ln w="0"/>
                <a:solidFill>
                  <a:schemeClr val="bg1"/>
                </a:solidFill>
              </a:rPr>
              <a:t>SW9B2</a:t>
            </a:r>
          </a:p>
        </p:txBody>
      </p:sp>
      <p:sp>
        <p:nvSpPr>
          <p:cNvPr id="32" name="Rectangle 31">
            <a:extLst>
              <a:ext uri="{FF2B5EF4-FFF2-40B4-BE49-F238E27FC236}">
                <a16:creationId xmlns:a16="http://schemas.microsoft.com/office/drawing/2014/main" id="{2BA41407-BDC6-C5F0-3EC2-B9BC71292448}"/>
              </a:ext>
            </a:extLst>
          </p:cNvPr>
          <p:cNvSpPr/>
          <p:nvPr/>
        </p:nvSpPr>
        <p:spPr>
          <a:xfrm>
            <a:off x="7495821" y="5094348"/>
            <a:ext cx="875561" cy="314830"/>
          </a:xfrm>
          <a:prstGeom prst="rect">
            <a:avLst/>
          </a:prstGeom>
          <a:noFill/>
        </p:spPr>
        <p:txBody>
          <a:bodyPr wrap="none" lIns="91440" tIns="45720" rIns="91440" bIns="45720">
            <a:spAutoFit/>
          </a:bodyPr>
          <a:lstStyle/>
          <a:p>
            <a:pPr algn="ctr"/>
            <a:r>
              <a:rPr lang="en-US" sz="1600" cap="none" spc="0">
                <a:ln w="0"/>
                <a:solidFill>
                  <a:schemeClr val="bg1"/>
                </a:solidFill>
              </a:rPr>
              <a:t>SW9C1</a:t>
            </a:r>
          </a:p>
        </p:txBody>
      </p:sp>
    </p:spTree>
    <p:extLst>
      <p:ext uri="{BB962C8B-B14F-4D97-AF65-F5344CB8AC3E}">
        <p14:creationId xmlns:p14="http://schemas.microsoft.com/office/powerpoint/2010/main" val="27501854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2CA1-786A-8C9A-0D98-10F64A28E9D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F1CEB06-A243-3145-C46C-B95988091F05}"/>
              </a:ext>
            </a:extLst>
          </p:cNvPr>
          <p:cNvPicPr>
            <a:picLocks noChangeAspect="1"/>
          </p:cNvPicPr>
          <p:nvPr/>
        </p:nvPicPr>
        <p:blipFill>
          <a:blip r:embed="rId3"/>
          <a:stretch>
            <a:fillRect/>
          </a:stretch>
        </p:blipFill>
        <p:spPr>
          <a:xfrm>
            <a:off x="183505" y="3003605"/>
            <a:ext cx="3432441" cy="3107113"/>
          </a:xfrm>
          <a:prstGeom prst="rect">
            <a:avLst/>
          </a:prstGeom>
        </p:spPr>
      </p:pic>
      <p:pic>
        <p:nvPicPr>
          <p:cNvPr id="31" name="Picture 30">
            <a:extLst>
              <a:ext uri="{FF2B5EF4-FFF2-40B4-BE49-F238E27FC236}">
                <a16:creationId xmlns:a16="http://schemas.microsoft.com/office/drawing/2014/main" id="{6E3C40E4-B84E-57C2-B104-3283AC2000D1}"/>
              </a:ext>
            </a:extLst>
          </p:cNvPr>
          <p:cNvPicPr>
            <a:picLocks noChangeAspect="1"/>
          </p:cNvPicPr>
          <p:nvPr/>
        </p:nvPicPr>
        <p:blipFill>
          <a:blip r:embed="rId4"/>
          <a:stretch>
            <a:fillRect/>
          </a:stretch>
        </p:blipFill>
        <p:spPr>
          <a:xfrm>
            <a:off x="4696181" y="919533"/>
            <a:ext cx="6725589" cy="5153744"/>
          </a:xfrm>
          <a:prstGeom prst="rect">
            <a:avLst/>
          </a:prstGeom>
        </p:spPr>
      </p:pic>
      <p:sp>
        <p:nvSpPr>
          <p:cNvPr id="5" name="Rectangle 2">
            <a:extLst>
              <a:ext uri="{FF2B5EF4-FFF2-40B4-BE49-F238E27FC236}">
                <a16:creationId xmlns:a16="http://schemas.microsoft.com/office/drawing/2014/main" id="{58642F4F-E939-18E4-0F3E-D59842D53C83}"/>
              </a:ext>
            </a:extLst>
          </p:cNvPr>
          <p:cNvSpPr>
            <a:spLocks noChangeArrowheads="1"/>
          </p:cNvSpPr>
          <p:nvPr/>
        </p:nvSpPr>
        <p:spPr bwMode="auto">
          <a:xfrm>
            <a:off x="-462037" y="574933"/>
            <a:ext cx="1350248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2" name="Rectangle 4">
            <a:extLst>
              <a:ext uri="{FF2B5EF4-FFF2-40B4-BE49-F238E27FC236}">
                <a16:creationId xmlns:a16="http://schemas.microsoft.com/office/drawing/2014/main" id="{B30635D5-1CCE-1191-D890-09B8C98ABD66}"/>
              </a:ext>
            </a:extLst>
          </p:cNvPr>
          <p:cNvSpPr>
            <a:spLocks noChangeArrowheads="1"/>
          </p:cNvSpPr>
          <p:nvPr/>
        </p:nvSpPr>
        <p:spPr bwMode="auto">
          <a:xfrm flipV="1">
            <a:off x="5322444" y="-253572"/>
            <a:ext cx="11124160"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3" name="Rectangle 10">
            <a:extLst>
              <a:ext uri="{FF2B5EF4-FFF2-40B4-BE49-F238E27FC236}">
                <a16:creationId xmlns:a16="http://schemas.microsoft.com/office/drawing/2014/main" id="{51F4DC67-7A50-8C10-8AFA-B175DB3F635C}"/>
              </a:ext>
            </a:extLst>
          </p:cNvPr>
          <p:cNvSpPr>
            <a:spLocks noChangeArrowheads="1"/>
          </p:cNvSpPr>
          <p:nvPr/>
        </p:nvSpPr>
        <p:spPr bwMode="auto">
          <a:xfrm flipV="1">
            <a:off x="6535537" y="-4195678"/>
            <a:ext cx="9911067" cy="56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endParaRPr lang="en-US" sz="3200"/>
          </a:p>
        </p:txBody>
      </p:sp>
      <p:sp>
        <p:nvSpPr>
          <p:cNvPr id="10" name="Title 1">
            <a:extLst>
              <a:ext uri="{FF2B5EF4-FFF2-40B4-BE49-F238E27FC236}">
                <a16:creationId xmlns:a16="http://schemas.microsoft.com/office/drawing/2014/main" id="{F7CE7962-B40D-017B-9714-7502E36D1AAD}"/>
              </a:ext>
            </a:extLst>
          </p:cNvPr>
          <p:cNvSpPr txBox="1">
            <a:spLocks/>
          </p:cNvSpPr>
          <p:nvPr/>
        </p:nvSpPr>
        <p:spPr>
          <a:xfrm>
            <a:off x="391632" y="107863"/>
            <a:ext cx="11228868"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S051 Audio HDR’s Board Placement</a:t>
            </a:r>
          </a:p>
        </p:txBody>
      </p:sp>
      <p:sp>
        <p:nvSpPr>
          <p:cNvPr id="9" name="TextBox 8">
            <a:extLst>
              <a:ext uri="{FF2B5EF4-FFF2-40B4-BE49-F238E27FC236}">
                <a16:creationId xmlns:a16="http://schemas.microsoft.com/office/drawing/2014/main" id="{74A4CD1B-6CB1-2F1C-453D-8724D4B068B6}"/>
              </a:ext>
            </a:extLst>
          </p:cNvPr>
          <p:cNvSpPr txBox="1"/>
          <p:nvPr/>
        </p:nvSpPr>
        <p:spPr>
          <a:xfrm>
            <a:off x="123981" y="6073277"/>
            <a:ext cx="16383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TOP SIDE</a:t>
            </a:r>
          </a:p>
        </p:txBody>
      </p:sp>
      <p:sp>
        <p:nvSpPr>
          <p:cNvPr id="14" name="Rectangle 13">
            <a:extLst>
              <a:ext uri="{FF2B5EF4-FFF2-40B4-BE49-F238E27FC236}">
                <a16:creationId xmlns:a16="http://schemas.microsoft.com/office/drawing/2014/main" id="{1F87FADE-9425-A76B-1ED3-D0B773ECE189}"/>
              </a:ext>
            </a:extLst>
          </p:cNvPr>
          <p:cNvSpPr/>
          <p:nvPr/>
        </p:nvSpPr>
        <p:spPr>
          <a:xfrm>
            <a:off x="174535" y="3003605"/>
            <a:ext cx="1528517" cy="1240970"/>
          </a:xfrm>
          <a:prstGeom prst="rect">
            <a:avLst/>
          </a:prstGeom>
          <a:noFill/>
          <a:ln w="381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 name="Straight Arrow Connector 18">
            <a:extLst>
              <a:ext uri="{FF2B5EF4-FFF2-40B4-BE49-F238E27FC236}">
                <a16:creationId xmlns:a16="http://schemas.microsoft.com/office/drawing/2014/main" id="{46F83830-957D-7849-CDB0-2DD99CF2ACB2}"/>
              </a:ext>
            </a:extLst>
          </p:cNvPr>
          <p:cNvCxnSpPr>
            <a:cxnSpLocks/>
          </p:cNvCxnSpPr>
          <p:nvPr/>
        </p:nvCxnSpPr>
        <p:spPr>
          <a:xfrm flipV="1">
            <a:off x="1762281" y="947317"/>
            <a:ext cx="2933900" cy="2024422"/>
          </a:xfrm>
          <a:prstGeom prst="straightConnector1">
            <a:avLst/>
          </a:prstGeom>
          <a:noFill/>
          <a:ln w="28575"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8A2DD48E-C609-43AD-CAAA-D63B3CD0CD8F}"/>
              </a:ext>
            </a:extLst>
          </p:cNvPr>
          <p:cNvCxnSpPr>
            <a:cxnSpLocks/>
          </p:cNvCxnSpPr>
          <p:nvPr/>
        </p:nvCxnSpPr>
        <p:spPr>
          <a:xfrm>
            <a:off x="1714007" y="4255327"/>
            <a:ext cx="2982174" cy="1786084"/>
          </a:xfrm>
          <a:prstGeom prst="straightConnector1">
            <a:avLst/>
          </a:prstGeom>
          <a:noFill/>
          <a:ln w="28575"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Rectangle 23">
            <a:extLst>
              <a:ext uri="{FF2B5EF4-FFF2-40B4-BE49-F238E27FC236}">
                <a16:creationId xmlns:a16="http://schemas.microsoft.com/office/drawing/2014/main" id="{7A6BE008-7A1B-C2B1-F689-7088D4C42CA3}"/>
              </a:ext>
            </a:extLst>
          </p:cNvPr>
          <p:cNvSpPr/>
          <p:nvPr/>
        </p:nvSpPr>
        <p:spPr>
          <a:xfrm>
            <a:off x="5451511" y="4158583"/>
            <a:ext cx="463588"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JH</a:t>
            </a:r>
          </a:p>
        </p:txBody>
      </p:sp>
      <p:sp>
        <p:nvSpPr>
          <p:cNvPr id="25" name="Rectangle 24">
            <a:extLst>
              <a:ext uri="{FF2B5EF4-FFF2-40B4-BE49-F238E27FC236}">
                <a16:creationId xmlns:a16="http://schemas.microsoft.com/office/drawing/2014/main" id="{5388A1E1-A2A1-DA34-7983-B173D4E3BA6A}"/>
              </a:ext>
            </a:extLst>
          </p:cNvPr>
          <p:cNvSpPr/>
          <p:nvPr/>
        </p:nvSpPr>
        <p:spPr>
          <a:xfrm>
            <a:off x="5436176" y="4912395"/>
            <a:ext cx="463588"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JA</a:t>
            </a:r>
          </a:p>
        </p:txBody>
      </p:sp>
      <p:sp>
        <p:nvSpPr>
          <p:cNvPr id="26" name="Rectangle 25">
            <a:extLst>
              <a:ext uri="{FF2B5EF4-FFF2-40B4-BE49-F238E27FC236}">
                <a16:creationId xmlns:a16="http://schemas.microsoft.com/office/drawing/2014/main" id="{615A95B0-4FB5-4789-CBA2-ED8C39A50335}"/>
              </a:ext>
            </a:extLst>
          </p:cNvPr>
          <p:cNvSpPr/>
          <p:nvPr/>
        </p:nvSpPr>
        <p:spPr>
          <a:xfrm>
            <a:off x="8013581" y="3705391"/>
            <a:ext cx="434734"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JE</a:t>
            </a:r>
          </a:p>
        </p:txBody>
      </p:sp>
      <p:sp>
        <p:nvSpPr>
          <p:cNvPr id="27" name="Rectangle 26">
            <a:extLst>
              <a:ext uri="{FF2B5EF4-FFF2-40B4-BE49-F238E27FC236}">
                <a16:creationId xmlns:a16="http://schemas.microsoft.com/office/drawing/2014/main" id="{4B70999E-7C7C-D9A8-3C70-A94F30FE281A}"/>
              </a:ext>
            </a:extLst>
          </p:cNvPr>
          <p:cNvSpPr/>
          <p:nvPr/>
        </p:nvSpPr>
        <p:spPr>
          <a:xfrm>
            <a:off x="7999955" y="4431643"/>
            <a:ext cx="461986"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JD</a:t>
            </a:r>
          </a:p>
        </p:txBody>
      </p:sp>
      <p:sp>
        <p:nvSpPr>
          <p:cNvPr id="28" name="Rectangle 27">
            <a:extLst>
              <a:ext uri="{FF2B5EF4-FFF2-40B4-BE49-F238E27FC236}">
                <a16:creationId xmlns:a16="http://schemas.microsoft.com/office/drawing/2014/main" id="{0622932D-5BE3-43E1-CAE0-80C213140FD3}"/>
              </a:ext>
            </a:extLst>
          </p:cNvPr>
          <p:cNvSpPr/>
          <p:nvPr/>
        </p:nvSpPr>
        <p:spPr>
          <a:xfrm>
            <a:off x="10354442" y="1724629"/>
            <a:ext cx="439544" cy="342658"/>
          </a:xfrm>
          <a:prstGeom prst="rect">
            <a:avLst/>
          </a:prstGeom>
          <a:noFill/>
        </p:spPr>
        <p:txBody>
          <a:bodyPr wrap="none" lIns="91440" tIns="45720" rIns="91440" bIns="45720">
            <a:spAutoFit/>
          </a:bodyPr>
          <a:lstStyle/>
          <a:p>
            <a:pPr algn="ctr"/>
            <a:r>
              <a:rPr lang="en-US" sz="1800" b="0" cap="none" spc="0">
                <a:ln w="0"/>
                <a:solidFill>
                  <a:srgbClr val="FFFF00"/>
                </a:solidFill>
                <a:effectLst>
                  <a:outerShdw blurRad="38100" dist="19050" dir="2700000" algn="tl" rotWithShape="0">
                    <a:schemeClr val="dk1">
                      <a:alpha val="40000"/>
                    </a:schemeClr>
                  </a:outerShdw>
                </a:effectLst>
              </a:rPr>
              <a:t>JS</a:t>
            </a:r>
          </a:p>
        </p:txBody>
      </p:sp>
      <p:sp>
        <p:nvSpPr>
          <p:cNvPr id="29" name="Rectangle 28">
            <a:extLst>
              <a:ext uri="{FF2B5EF4-FFF2-40B4-BE49-F238E27FC236}">
                <a16:creationId xmlns:a16="http://schemas.microsoft.com/office/drawing/2014/main" id="{D4400DB0-F809-8D1B-7C0D-CF8CCF0A3D1A}"/>
              </a:ext>
            </a:extLst>
          </p:cNvPr>
          <p:cNvSpPr/>
          <p:nvPr/>
        </p:nvSpPr>
        <p:spPr>
          <a:xfrm>
            <a:off x="7463342" y="4872610"/>
            <a:ext cx="970137" cy="342658"/>
          </a:xfrm>
          <a:prstGeom prst="rect">
            <a:avLst/>
          </a:prstGeom>
          <a:noFill/>
        </p:spPr>
        <p:txBody>
          <a:bodyPr wrap="none" lIns="91440" tIns="45720" rIns="91440" bIns="45720">
            <a:spAutoFit/>
          </a:bodyPr>
          <a:lstStyle/>
          <a:p>
            <a:pPr algn="ctr"/>
            <a:r>
              <a:rPr lang="en-US" sz="1800" cap="none" spc="0">
                <a:ln w="0"/>
                <a:solidFill>
                  <a:schemeClr val="bg1"/>
                </a:solidFill>
              </a:rPr>
              <a:t>SW9B2</a:t>
            </a:r>
          </a:p>
        </p:txBody>
      </p:sp>
      <p:sp>
        <p:nvSpPr>
          <p:cNvPr id="32" name="Rectangle 31">
            <a:extLst>
              <a:ext uri="{FF2B5EF4-FFF2-40B4-BE49-F238E27FC236}">
                <a16:creationId xmlns:a16="http://schemas.microsoft.com/office/drawing/2014/main" id="{E4CFA834-EA7B-FA81-4EB9-509BB9196833}"/>
              </a:ext>
            </a:extLst>
          </p:cNvPr>
          <p:cNvSpPr/>
          <p:nvPr/>
        </p:nvSpPr>
        <p:spPr>
          <a:xfrm>
            <a:off x="7427930" y="5278319"/>
            <a:ext cx="963725" cy="342658"/>
          </a:xfrm>
          <a:prstGeom prst="rect">
            <a:avLst/>
          </a:prstGeom>
          <a:noFill/>
        </p:spPr>
        <p:txBody>
          <a:bodyPr wrap="none" lIns="91440" tIns="45720" rIns="91440" bIns="45720">
            <a:spAutoFit/>
          </a:bodyPr>
          <a:lstStyle/>
          <a:p>
            <a:pPr algn="ctr"/>
            <a:r>
              <a:rPr lang="en-US" sz="1800" cap="none" spc="0">
                <a:ln w="0"/>
                <a:solidFill>
                  <a:schemeClr val="bg1"/>
                </a:solidFill>
              </a:rPr>
              <a:t>SW9C1</a:t>
            </a:r>
          </a:p>
        </p:txBody>
      </p:sp>
    </p:spTree>
    <p:extLst>
      <p:ext uri="{BB962C8B-B14F-4D97-AF65-F5344CB8AC3E}">
        <p14:creationId xmlns:p14="http://schemas.microsoft.com/office/powerpoint/2010/main" val="34558019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E135-A31E-6912-4A9A-4D1B5EAA2120}"/>
              </a:ext>
            </a:extLst>
          </p:cNvPr>
          <p:cNvSpPr>
            <a:spLocks noGrp="1"/>
          </p:cNvSpPr>
          <p:nvPr>
            <p:ph type="title"/>
          </p:nvPr>
        </p:nvSpPr>
        <p:spPr/>
        <p:txBody>
          <a:bodyPr/>
          <a:lstStyle/>
          <a:p>
            <a:r>
              <a:rPr lang="en-US"/>
              <a:t>Audio Privacy Microphone Protection </a:t>
            </a:r>
          </a:p>
        </p:txBody>
      </p:sp>
      <p:sp>
        <p:nvSpPr>
          <p:cNvPr id="6" name="TextBox 5">
            <a:extLst>
              <a:ext uri="{FF2B5EF4-FFF2-40B4-BE49-F238E27FC236}">
                <a16:creationId xmlns:a16="http://schemas.microsoft.com/office/drawing/2014/main" id="{93117329-E620-6402-4449-4EBF7FF73F7C}"/>
              </a:ext>
            </a:extLst>
          </p:cNvPr>
          <p:cNvSpPr txBox="1"/>
          <p:nvPr/>
        </p:nvSpPr>
        <p:spPr>
          <a:xfrm>
            <a:off x="592916" y="1284959"/>
            <a:ext cx="11075209" cy="1277273"/>
          </a:xfrm>
          <a:prstGeom prst="rect">
            <a:avLst/>
          </a:prstGeom>
          <a:noFill/>
        </p:spPr>
        <p:txBody>
          <a:bodyPr wrap="square" rtlCol="0">
            <a:spAutoFit/>
          </a:bodyPr>
          <a:lstStyle/>
          <a:p>
            <a:pPr marL="342900"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 </a:t>
            </a:r>
            <a:r>
              <a:rPr lang="en-US" altLang="zh-TW"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NVL-S</a:t>
            </a: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 RVP uses SoC pins MIC_MUTE and MIC_MUTE_LED to support microphone privacy protection</a:t>
            </a:r>
          </a:p>
          <a:p>
            <a:pPr marL="342900" indent="-342900">
              <a:lnSpc>
                <a:spcPct val="100000"/>
              </a:lnSpc>
              <a:spcBef>
                <a:spcPts val="600"/>
              </a:spcBef>
              <a:buFont typeface="Wingdings" panose="05000000000000000000" pitchFamily="2" charset="2"/>
              <a:buChar char="§"/>
            </a:pPr>
            <a:r>
              <a:rPr lang="en-US" sz="1800">
                <a:solidFill>
                  <a:schemeClr val="bg2"/>
                </a:solidFill>
                <a:latin typeface="Intel Clear Light" panose="020B0404020203020204" pitchFamily="34" charset="0"/>
                <a:ea typeface="Intel Clear Light" panose="020B0404020203020204" pitchFamily="34" charset="0"/>
                <a:cs typeface="Intel Clear" panose="020B0604020203020204" pitchFamily="34" charset="0"/>
              </a:rPr>
              <a:t> The HW will take in a privacy signaling input from the GPIO pin (which typically connects to a mic disable switch), indicating the current user privacy mode setting on the system. It also turns on a privacy indicator output through the GPIO pin (which typically connects to a privacy LED). </a:t>
            </a:r>
          </a:p>
        </p:txBody>
      </p:sp>
      <p:pic>
        <p:nvPicPr>
          <p:cNvPr id="9" name="Picture 8">
            <a:extLst>
              <a:ext uri="{FF2B5EF4-FFF2-40B4-BE49-F238E27FC236}">
                <a16:creationId xmlns:a16="http://schemas.microsoft.com/office/drawing/2014/main" id="{C99C9AE6-8DDD-0178-1EC8-36C3008912E1}"/>
              </a:ext>
            </a:extLst>
          </p:cNvPr>
          <p:cNvPicPr>
            <a:picLocks noChangeAspect="1"/>
          </p:cNvPicPr>
          <p:nvPr/>
        </p:nvPicPr>
        <p:blipFill>
          <a:blip r:embed="rId3"/>
          <a:stretch>
            <a:fillRect/>
          </a:stretch>
        </p:blipFill>
        <p:spPr>
          <a:xfrm>
            <a:off x="2404418" y="3105380"/>
            <a:ext cx="6170140" cy="2337755"/>
          </a:xfrm>
          <a:prstGeom prst="rect">
            <a:avLst/>
          </a:prstGeom>
        </p:spPr>
      </p:pic>
    </p:spTree>
    <p:extLst>
      <p:ext uri="{BB962C8B-B14F-4D97-AF65-F5344CB8AC3E}">
        <p14:creationId xmlns:p14="http://schemas.microsoft.com/office/powerpoint/2010/main" val="3958300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SPI and </a:t>
            </a:r>
            <a:r>
              <a:rPr lang="en-US" sz="4500" b="1" err="1"/>
              <a:t>eSPI</a:t>
            </a:r>
            <a:endParaRPr lang="en-US" sz="4500" b="1"/>
          </a:p>
        </p:txBody>
      </p:sp>
      <p:grpSp>
        <p:nvGrpSpPr>
          <p:cNvPr id="3" name="Group 2">
            <a:extLst>
              <a:ext uri="{FF2B5EF4-FFF2-40B4-BE49-F238E27FC236}">
                <a16:creationId xmlns:a16="http://schemas.microsoft.com/office/drawing/2014/main" id="{11304343-CC4A-48DD-94A0-006833331BD0}"/>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BEF78EF0-D1D8-4804-AADB-AD3668655211}"/>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BBEBB810-D27E-4DF3-B3DF-7347E0BA10B9}"/>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18266323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419100" y="-10583"/>
            <a:ext cx="11772900" cy="76520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7500"/>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spcBef>
                <a:spcPts val="0"/>
              </a:spcBef>
              <a:defRPr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defTabSz="609600">
              <a:spcBef>
                <a:spcPts val="0"/>
              </a:spcBef>
              <a:defRPr sz="3300" b="1">
                <a:solidFill>
                  <a:srgbClr val="535353"/>
                </a:solidFill>
                <a:latin typeface="Helvetica"/>
                <a:ea typeface="Helvetica"/>
                <a:cs typeface="Helvetica"/>
              </a:defRPr>
            </a:lvl2pPr>
            <a:lvl3pPr defTabSz="609600">
              <a:spcBef>
                <a:spcPts val="0"/>
              </a:spcBef>
              <a:defRPr sz="3300" b="1">
                <a:solidFill>
                  <a:srgbClr val="535353"/>
                </a:solidFill>
                <a:latin typeface="Helvetica"/>
                <a:ea typeface="Helvetica"/>
                <a:cs typeface="Helvetica"/>
              </a:defRPr>
            </a:lvl3pPr>
            <a:lvl4pPr defTabSz="609600">
              <a:spcBef>
                <a:spcPts val="0"/>
              </a:spcBef>
              <a:defRPr sz="3300" b="1">
                <a:solidFill>
                  <a:srgbClr val="535353"/>
                </a:solidFill>
                <a:latin typeface="Helvetica"/>
                <a:ea typeface="Helvetica"/>
                <a:cs typeface="Helvetica"/>
              </a:defRPr>
            </a:lvl4pPr>
            <a:lvl5pPr defTabSz="609600">
              <a:spcBef>
                <a:spcPts val="0"/>
              </a:spcBef>
              <a:defRPr sz="3300" b="1">
                <a:solidFill>
                  <a:srgbClr val="535353"/>
                </a:solidFill>
                <a:latin typeface="Helvetica"/>
                <a:ea typeface="Helvetica"/>
                <a:cs typeface="Helvetica"/>
              </a:defRPr>
            </a:lvl5pPr>
            <a:lvl6pPr defTabSz="609600">
              <a:spcBef>
                <a:spcPts val="0"/>
              </a:spcBef>
              <a:defRPr sz="3300" b="1">
                <a:solidFill>
                  <a:srgbClr val="535353"/>
                </a:solidFill>
                <a:latin typeface="Helvetica"/>
                <a:ea typeface="Helvetica"/>
                <a:cs typeface="Helvetica"/>
              </a:defRPr>
            </a:lvl6pPr>
            <a:lvl7pPr defTabSz="609600">
              <a:spcBef>
                <a:spcPts val="0"/>
              </a:spcBef>
              <a:defRPr sz="3300" b="1">
                <a:solidFill>
                  <a:srgbClr val="535353"/>
                </a:solidFill>
                <a:latin typeface="Helvetica"/>
                <a:ea typeface="Helvetica"/>
                <a:cs typeface="Helvetica"/>
              </a:defRPr>
            </a:lvl7pPr>
            <a:lvl8pPr defTabSz="609600">
              <a:spcBef>
                <a:spcPts val="0"/>
              </a:spcBef>
              <a:defRPr sz="3300" b="1">
                <a:solidFill>
                  <a:srgbClr val="535353"/>
                </a:solidFill>
                <a:latin typeface="Helvetica"/>
                <a:ea typeface="Helvetica"/>
                <a:cs typeface="Helvetica"/>
              </a:defRPr>
            </a:lvl8pPr>
            <a:lvl9pPr defTabSz="609600">
              <a:spcBef>
                <a:spcPts val="0"/>
              </a:spcBef>
              <a:defRPr sz="3300" b="1">
                <a:solidFill>
                  <a:srgbClr val="535353"/>
                </a:solidFill>
                <a:latin typeface="Helvetica"/>
                <a:ea typeface="Helvetica"/>
                <a:cs typeface="Helvetica"/>
              </a:defRPr>
            </a:lvl9pPr>
          </a:lstStyle>
          <a:p>
            <a:r>
              <a:rPr lang="en-US"/>
              <a:t>Block Diagram - </a:t>
            </a:r>
            <a:r>
              <a:rPr lang="en-US" sz="4000"/>
              <a:t>SPI and </a:t>
            </a:r>
            <a:r>
              <a:rPr lang="en-US" sz="4000" err="1"/>
              <a:t>eSPI</a:t>
            </a:r>
            <a:endParaRPr lang="en-US"/>
          </a:p>
        </p:txBody>
      </p:sp>
      <p:sp>
        <p:nvSpPr>
          <p:cNvPr id="6" name="TextBox 5"/>
          <p:cNvSpPr txBox="1"/>
          <p:nvPr/>
        </p:nvSpPr>
        <p:spPr>
          <a:xfrm>
            <a:off x="380682" y="1163449"/>
            <a:ext cx="5336852" cy="2314864"/>
          </a:xfrm>
          <a:prstGeom prst="rect">
            <a:avLst/>
          </a:prstGeom>
          <a:noFill/>
        </p:spPr>
        <p:txBody>
          <a:bodyPr wrap="square" lIns="121920" tIns="60960" rIns="121920" bIns="60960" rtlCol="0" anchor="t">
            <a:spAutoFit/>
          </a:bodyPr>
          <a:lstStyle/>
          <a:p>
            <a:pPr marL="285750" indent="-285750">
              <a:lnSpc>
                <a:spcPct val="100000"/>
              </a:lnSpc>
              <a:buFont typeface="Wingdings" panose="05000000000000000000" pitchFamily="2" charset="2"/>
              <a:buChar char="q"/>
            </a:pPr>
            <a:r>
              <a:rPr lang="en-US" sz="1600">
                <a:solidFill>
                  <a:schemeClr val="bg2"/>
                </a:solidFill>
                <a:latin typeface="Intel Clear (Body)"/>
                <a:ea typeface="Intel Clear Light" panose="020B0404020203020204" pitchFamily="34" charset="0"/>
                <a:cs typeface="Intel Clear Light" panose="020B0404020203020204" pitchFamily="34" charset="0"/>
                <a:sym typeface="Helvetica"/>
              </a:rPr>
              <a:t>SPI Flash part </a:t>
            </a:r>
            <a:r>
              <a:rPr lang="en-US" sz="1600">
                <a:solidFill>
                  <a:schemeClr val="bg2"/>
                </a:solidFill>
                <a:latin typeface="Intel Clear Light"/>
                <a:ea typeface="Intel Clear Light" panose="020B0404020203020204" pitchFamily="34" charset="0"/>
                <a:cs typeface="Intel Clear Light" panose="020B0404020203020204" pitchFamily="34" charset="0"/>
                <a:sym typeface="Helvetica"/>
              </a:rPr>
              <a:t>: </a:t>
            </a:r>
          </a:p>
          <a:p>
            <a:pPr>
              <a:lnSpc>
                <a:spcPct val="100000"/>
              </a:lnSpc>
              <a:spcBef>
                <a:spcPts val="0"/>
              </a:spcBef>
            </a:pPr>
            <a:r>
              <a:rPr lang="en-US" sz="1600">
                <a:solidFill>
                  <a:schemeClr val="bg2"/>
                </a:solidFill>
                <a:latin typeface="Intel Clear Light"/>
                <a:ea typeface="Intel Clear Light" panose="020B0404020203020204" pitchFamily="34" charset="0"/>
                <a:cs typeface="Intel Clear Light" panose="020B0404020203020204" pitchFamily="34" charset="0"/>
                <a:sym typeface="Helvetica"/>
              </a:rPr>
              <a:t>      WINBOND 64MB RPMC, 50MHz and 100MHz</a:t>
            </a:r>
          </a:p>
          <a:p>
            <a:pPr>
              <a:lnSpc>
                <a:spcPct val="100000"/>
              </a:lnSpc>
              <a:spcBef>
                <a:spcPts val="0"/>
              </a:spcBef>
            </a:pPr>
            <a:r>
              <a:rPr lang="en-US" sz="1600">
                <a:solidFill>
                  <a:schemeClr val="bg2"/>
                </a:solidFill>
                <a:latin typeface="Intel Clear Light"/>
                <a:ea typeface="Intel Clear Light" panose="020B0404020203020204" pitchFamily="34" charset="0"/>
                <a:cs typeface="Intel Clear Light" panose="020B0404020203020204" pitchFamily="34" charset="0"/>
                <a:sym typeface="Helvetica"/>
              </a:rPr>
              <a:t>      1.8V : W25R512NWEIQ (BOM Default) </a:t>
            </a:r>
          </a:p>
          <a:p>
            <a:pPr>
              <a:lnSpc>
                <a:spcPct val="100000"/>
              </a:lnSpc>
              <a:spcBef>
                <a:spcPts val="0"/>
              </a:spcBef>
            </a:pPr>
            <a:r>
              <a:rPr lang="en-US" sz="1600">
                <a:solidFill>
                  <a:schemeClr val="bg2"/>
                </a:solidFill>
                <a:latin typeface="Intel Clear Light"/>
                <a:ea typeface="Intel Clear Light" panose="020B0404020203020204" pitchFamily="34" charset="0"/>
                <a:cs typeface="Intel Clear Light" panose="020B0404020203020204" pitchFamily="34" charset="0"/>
                <a:sym typeface="Helvetica"/>
              </a:rPr>
              <a:t>      3.3V : W25R512JVEIN   (Rework option)</a:t>
            </a:r>
          </a:p>
          <a:p>
            <a:pPr>
              <a:lnSpc>
                <a:spcPct val="100000"/>
              </a:lnSpc>
              <a:spcBef>
                <a:spcPts val="0"/>
              </a:spcBef>
            </a:pPr>
            <a:r>
              <a:rPr lang="en-US" sz="1600">
                <a:solidFill>
                  <a:schemeClr val="bg2"/>
                </a:solidFill>
                <a:latin typeface="Intel Clear Light"/>
                <a:ea typeface="Intel Clear Light" panose="020B0404020203020204" pitchFamily="34" charset="0"/>
                <a:cs typeface="Intel Clear Light" panose="020B0404020203020204" pitchFamily="34" charset="0"/>
                <a:sym typeface="Helvetica"/>
              </a:rPr>
              <a:t>      F-17 : 3.3V flash Enablement</a:t>
            </a:r>
          </a:p>
          <a:p>
            <a:pPr marL="285750" indent="-285750">
              <a:buFont typeface="Wingdings" panose="05000000000000000000" pitchFamily="2" charset="2"/>
              <a:buChar char="q"/>
            </a:pPr>
            <a:r>
              <a:rPr lang="en-US" sz="1600">
                <a:solidFill>
                  <a:schemeClr val="bg2"/>
                </a:solidFill>
                <a:latin typeface="Intel Clear (Body)"/>
                <a:ea typeface="Intel Clear Light" panose="020B0404020203020204" pitchFamily="34" charset="0"/>
                <a:cs typeface="Intel Clear Light" panose="020B0404020203020204" pitchFamily="34" charset="0"/>
                <a:sym typeface="Helvetica"/>
              </a:rPr>
              <a:t>MAF/SAF/G3 sharing configuration in NVL-S RVP SKUs. </a:t>
            </a:r>
          </a:p>
          <a:p>
            <a:pPr>
              <a:spcBef>
                <a:spcPts val="0"/>
              </a:spcBef>
            </a:pPr>
            <a:endParaRPr lang="en-US" sz="1600">
              <a:solidFill>
                <a:schemeClr val="bg2"/>
              </a:solidFill>
              <a:latin typeface="Intel Clear Light"/>
              <a:ea typeface="Intel Clear Light" panose="020B0404020203020204" pitchFamily="34" charset="0"/>
              <a:cs typeface="Intel Clear Light" panose="020B0404020203020204" pitchFamily="34" charset="0"/>
              <a:sym typeface="Helvetica"/>
            </a:endParaRPr>
          </a:p>
        </p:txBody>
      </p:sp>
      <p:pic>
        <p:nvPicPr>
          <p:cNvPr id="9" name="Picture 8">
            <a:extLst>
              <a:ext uri="{FF2B5EF4-FFF2-40B4-BE49-F238E27FC236}">
                <a16:creationId xmlns:a16="http://schemas.microsoft.com/office/drawing/2014/main" id="{50A9B1C1-D540-61F2-1DAC-E1405F3EA6C9}"/>
              </a:ext>
            </a:extLst>
          </p:cNvPr>
          <p:cNvPicPr>
            <a:picLocks noChangeAspect="1"/>
          </p:cNvPicPr>
          <p:nvPr/>
        </p:nvPicPr>
        <p:blipFill>
          <a:blip r:embed="rId3"/>
          <a:stretch>
            <a:fillRect/>
          </a:stretch>
        </p:blipFill>
        <p:spPr>
          <a:xfrm>
            <a:off x="5157617" y="1257300"/>
            <a:ext cx="6031508" cy="4064343"/>
          </a:xfrm>
          <a:prstGeom prst="rect">
            <a:avLst/>
          </a:prstGeom>
        </p:spPr>
      </p:pic>
      <p:graphicFrame>
        <p:nvGraphicFramePr>
          <p:cNvPr id="5" name="Table 4">
            <a:extLst>
              <a:ext uri="{FF2B5EF4-FFF2-40B4-BE49-F238E27FC236}">
                <a16:creationId xmlns:a16="http://schemas.microsoft.com/office/drawing/2014/main" id="{F8CF4F68-BDA4-FD3C-BCC8-AC1747A44438}"/>
              </a:ext>
            </a:extLst>
          </p:cNvPr>
          <p:cNvGraphicFramePr>
            <a:graphicFrameLocks noGrp="1"/>
          </p:cNvGraphicFramePr>
          <p:nvPr>
            <p:extLst>
              <p:ext uri="{D42A27DB-BD31-4B8C-83A1-F6EECF244321}">
                <p14:modId xmlns:p14="http://schemas.microsoft.com/office/powerpoint/2010/main" val="3674015427"/>
              </p:ext>
            </p:extLst>
          </p:nvPr>
        </p:nvGraphicFramePr>
        <p:xfrm>
          <a:off x="779781" y="3372411"/>
          <a:ext cx="4060744" cy="1588209"/>
        </p:xfrm>
        <a:graphic>
          <a:graphicData uri="http://schemas.openxmlformats.org/drawingml/2006/table">
            <a:tbl>
              <a:tblPr firstRow="1" bandRow="1">
                <a:tableStyleId>{5940675A-B579-460E-94D1-54222C63F5DA}</a:tableStyleId>
              </a:tblPr>
              <a:tblGrid>
                <a:gridCol w="862013">
                  <a:extLst>
                    <a:ext uri="{9D8B030D-6E8A-4147-A177-3AD203B41FA5}">
                      <a16:colId xmlns:a16="http://schemas.microsoft.com/office/drawing/2014/main" val="2145207274"/>
                    </a:ext>
                  </a:extLst>
                </a:gridCol>
                <a:gridCol w="842327">
                  <a:extLst>
                    <a:ext uri="{9D8B030D-6E8A-4147-A177-3AD203B41FA5}">
                      <a16:colId xmlns:a16="http://schemas.microsoft.com/office/drawing/2014/main" val="2111345656"/>
                    </a:ext>
                  </a:extLst>
                </a:gridCol>
                <a:gridCol w="549096">
                  <a:extLst>
                    <a:ext uri="{9D8B030D-6E8A-4147-A177-3AD203B41FA5}">
                      <a16:colId xmlns:a16="http://schemas.microsoft.com/office/drawing/2014/main" val="944243788"/>
                    </a:ext>
                  </a:extLst>
                </a:gridCol>
                <a:gridCol w="602436">
                  <a:extLst>
                    <a:ext uri="{9D8B030D-6E8A-4147-A177-3AD203B41FA5}">
                      <a16:colId xmlns:a16="http://schemas.microsoft.com/office/drawing/2014/main" val="2473651589"/>
                    </a:ext>
                  </a:extLst>
                </a:gridCol>
                <a:gridCol w="602436">
                  <a:extLst>
                    <a:ext uri="{9D8B030D-6E8A-4147-A177-3AD203B41FA5}">
                      <a16:colId xmlns:a16="http://schemas.microsoft.com/office/drawing/2014/main" val="1619947010"/>
                    </a:ext>
                  </a:extLst>
                </a:gridCol>
                <a:gridCol w="602436">
                  <a:extLst>
                    <a:ext uri="{9D8B030D-6E8A-4147-A177-3AD203B41FA5}">
                      <a16:colId xmlns:a16="http://schemas.microsoft.com/office/drawing/2014/main" val="3108902405"/>
                    </a:ext>
                  </a:extLst>
                </a:gridCol>
              </a:tblGrid>
              <a:tr h="313229">
                <a:tc>
                  <a:txBody>
                    <a:bodyPr/>
                    <a:lstStyle/>
                    <a:p>
                      <a:pPr algn="l"/>
                      <a:endParaRPr lang="en-US">
                        <a:solidFill>
                          <a:schemeClr val="bg1"/>
                        </a:solidFill>
                      </a:endParaRPr>
                    </a:p>
                  </a:txBody>
                  <a:tcPr anchor="ctr">
                    <a:solidFill>
                      <a:schemeClr val="accent2"/>
                    </a:solidFill>
                  </a:tcPr>
                </a:tc>
                <a:tc>
                  <a:txBody>
                    <a:bodyPr/>
                    <a:lstStyle/>
                    <a:p>
                      <a:pPr algn="ctr" fontAlgn="b"/>
                      <a:r>
                        <a:rPr lang="en-US" sz="1100" b="1"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rPr>
                        <a:t>S021/S011</a:t>
                      </a:r>
                      <a:endParaRPr lang="en-US" sz="1100" b="1" i="0"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ctr">
                    <a:solidFill>
                      <a:schemeClr val="accent2"/>
                    </a:solidFill>
                  </a:tcPr>
                </a:tc>
                <a:tc>
                  <a:txBody>
                    <a:bodyPr/>
                    <a:lstStyle/>
                    <a:p>
                      <a:pPr algn="ctr" fontAlgn="b"/>
                      <a:r>
                        <a:rPr lang="en-US" sz="1100" b="1"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rPr>
                        <a:t>S031</a:t>
                      </a:r>
                      <a:endParaRPr lang="en-US" sz="1100" b="1" i="0"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ctr">
                    <a:solidFill>
                      <a:schemeClr val="accent2"/>
                    </a:solidFill>
                  </a:tcPr>
                </a:tc>
                <a:tc>
                  <a:txBody>
                    <a:bodyPr/>
                    <a:lstStyle/>
                    <a:p>
                      <a:pPr algn="ctr" fontAlgn="b"/>
                      <a:r>
                        <a:rPr lang="en-US" sz="1100" b="1"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rPr>
                        <a:t>S041</a:t>
                      </a:r>
                      <a:endParaRPr lang="en-US" sz="1100" b="1" i="0"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ctr">
                    <a:solidFill>
                      <a:schemeClr val="accent2"/>
                    </a:solidFill>
                  </a:tcPr>
                </a:tc>
                <a:tc>
                  <a:txBody>
                    <a:bodyPr/>
                    <a:lstStyle/>
                    <a:p>
                      <a:pPr algn="ctr" fontAlgn="b"/>
                      <a:r>
                        <a:rPr lang="en-US" sz="1100" b="1"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rPr>
                        <a:t>S051</a:t>
                      </a:r>
                      <a:endParaRPr lang="en-US" sz="1100" b="1" i="0"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ctr">
                    <a:solidFill>
                      <a:schemeClr val="accent2"/>
                    </a:solidFill>
                  </a:tcPr>
                </a:tc>
                <a:tc>
                  <a:txBody>
                    <a:bodyPr/>
                    <a:lstStyle/>
                    <a:p>
                      <a:pPr algn="ctr" fontAlgn="b"/>
                      <a:r>
                        <a:rPr lang="en-US" sz="1100" b="1"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rPr>
                        <a:t>S061</a:t>
                      </a:r>
                      <a:endParaRPr lang="en-US" sz="1100" b="1" i="0" u="none" strike="noStrike">
                        <a:solidFill>
                          <a:schemeClr val="bg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ctr">
                    <a:solidFill>
                      <a:schemeClr val="accent2"/>
                    </a:solidFill>
                  </a:tcPr>
                </a:tc>
                <a:extLst>
                  <a:ext uri="{0D108BD9-81ED-4DB2-BD59-A6C34878D82A}">
                    <a16:rowId xmlns:a16="http://schemas.microsoft.com/office/drawing/2014/main" val="978841952"/>
                  </a:ext>
                </a:extLst>
              </a:tr>
              <a:tr h="313229">
                <a:tc>
                  <a:txBody>
                    <a:bodyPr/>
                    <a:lstStyle/>
                    <a:p>
                      <a:pPr algn="l" fontAlgn="b"/>
                      <a:r>
                        <a:rPr lang="en-US" sz="1100" u="none" strike="noStrike">
                          <a:effectLst/>
                          <a:latin typeface="Intel Clear (Body)"/>
                        </a:rPr>
                        <a:t>G3 Sharing</a:t>
                      </a:r>
                      <a:endParaRPr lang="en-US" sz="1100" b="0" i="0" u="none" strike="noStrike">
                        <a:solidFill>
                          <a:srgbClr val="000000"/>
                        </a:solidFill>
                        <a:effectLst/>
                        <a:latin typeface="Intel Clear (Body)"/>
                      </a:endParaRPr>
                    </a:p>
                  </a:txBody>
                  <a:tcPr marL="9525" marR="9525" marT="9525" marB="0" anchor="ctr"/>
                </a:tc>
                <a:tc>
                  <a:txBody>
                    <a:bodyPr/>
                    <a:lstStyle/>
                    <a:p>
                      <a:pPr algn="l" fontAlgn="b"/>
                      <a:r>
                        <a:rPr lang="en-US" sz="1100" u="none" strike="noStrike">
                          <a:effectLst/>
                          <a:latin typeface="Intel Clear (Body)"/>
                        </a:rPr>
                        <a:t>Default</a:t>
                      </a:r>
                      <a:endParaRPr lang="en-US" sz="1100" b="0" i="0" u="none" strike="noStrike">
                        <a:solidFill>
                          <a:srgbClr val="000000"/>
                        </a:solidFill>
                        <a:effectLst/>
                        <a:latin typeface="Intel Clear (Body)"/>
                      </a:endParaRPr>
                    </a:p>
                  </a:txBody>
                  <a:tcPr marL="9525" marR="9525" marT="9525" marB="0" anchor="ctr"/>
                </a:tc>
                <a:tc>
                  <a:txBody>
                    <a:bodyPr/>
                    <a:lstStyle/>
                    <a:p>
                      <a:pPr algn="l" fontAlgn="b"/>
                      <a:endParaRPr lang="en-US" sz="1100" b="0" i="0" u="none" strike="noStrike">
                        <a:solidFill>
                          <a:srgbClr val="000000"/>
                        </a:solidFill>
                        <a:effectLst/>
                        <a:latin typeface="Intel Clear (Body)"/>
                      </a:endParaRPr>
                    </a:p>
                  </a:txBody>
                  <a:tcPr marL="9525" marR="9525" marT="9525" marB="0" anchor="ctr">
                    <a:solidFill>
                      <a:schemeClr val="tx1">
                        <a:lumMod val="50000"/>
                        <a:lumOff val="50000"/>
                      </a:schemeClr>
                    </a:solidFill>
                  </a:tcPr>
                </a:tc>
                <a:tc>
                  <a:txBody>
                    <a:bodyPr/>
                    <a:lstStyle/>
                    <a:p>
                      <a:pPr algn="l" fontAlgn="b"/>
                      <a:r>
                        <a:rPr lang="en-US" altLang="zh-TW" sz="1100" u="none" strike="noStrike">
                          <a:effectLst/>
                          <a:latin typeface="Intel Clear (Body)"/>
                        </a:rPr>
                        <a:t>F-10</a:t>
                      </a:r>
                      <a:endParaRPr lang="en-US" sz="1100" b="0" i="0" u="none" strike="noStrike">
                        <a:solidFill>
                          <a:srgbClr val="000000"/>
                        </a:solidFill>
                        <a:effectLst/>
                        <a:latin typeface="Intel Clear (Body)"/>
                      </a:endParaRPr>
                    </a:p>
                  </a:txBody>
                  <a:tcPr marL="9525" marR="9525" marT="9525" marB="0" anchor="ctr"/>
                </a:tc>
                <a:tc>
                  <a:txBody>
                    <a:bodyPr/>
                    <a:lstStyle/>
                    <a:p>
                      <a:pPr algn="l" fontAlgn="b"/>
                      <a:r>
                        <a:rPr lang="en-US" sz="1100" u="none" strike="noStrike">
                          <a:effectLst/>
                          <a:latin typeface="Intel Clear (Body)"/>
                        </a:rPr>
                        <a:t>Default</a:t>
                      </a:r>
                      <a:endParaRPr lang="en-US" sz="1100" b="0" i="0" u="none" strike="noStrike">
                        <a:solidFill>
                          <a:srgbClr val="000000"/>
                        </a:solidFill>
                        <a:effectLst/>
                        <a:latin typeface="Intel Clear (Body)"/>
                      </a:endParaRPr>
                    </a:p>
                  </a:txBody>
                  <a:tcPr marL="9525" marR="9525" marT="9525" marB="0" anchor="ctr"/>
                </a:tc>
                <a:tc>
                  <a:txBody>
                    <a:bodyPr/>
                    <a:lstStyle/>
                    <a:p>
                      <a:pPr algn="l" fontAlgn="b"/>
                      <a:r>
                        <a:rPr lang="en-US" sz="1100" u="none" strike="noStrike">
                          <a:effectLst/>
                          <a:latin typeface="Intel Clear (Body)"/>
                        </a:rPr>
                        <a:t>Default</a:t>
                      </a:r>
                      <a:endParaRPr lang="en-US" sz="1100" b="0" i="0" u="none" strike="noStrike">
                        <a:solidFill>
                          <a:srgbClr val="000000"/>
                        </a:solidFill>
                        <a:effectLst/>
                        <a:latin typeface="Intel Clear (Body)"/>
                      </a:endParaRPr>
                    </a:p>
                  </a:txBody>
                  <a:tcPr marL="9525" marR="9525" marT="9525" marB="0" anchor="ctr"/>
                </a:tc>
                <a:extLst>
                  <a:ext uri="{0D108BD9-81ED-4DB2-BD59-A6C34878D82A}">
                    <a16:rowId xmlns:a16="http://schemas.microsoft.com/office/drawing/2014/main" val="4096620445"/>
                  </a:ext>
                </a:extLst>
              </a:tr>
              <a:tr h="313229">
                <a:tc>
                  <a:txBody>
                    <a:bodyPr/>
                    <a:lstStyle/>
                    <a:p>
                      <a:pPr algn="l" fontAlgn="b"/>
                      <a:r>
                        <a:rPr lang="en-US" sz="1100" u="none" strike="noStrike">
                          <a:effectLst/>
                          <a:latin typeface="Intel Clear (Body)"/>
                        </a:rPr>
                        <a:t>MAF</a:t>
                      </a:r>
                      <a:endParaRPr lang="en-US" sz="1100" b="0" i="0" u="none" strike="noStrike">
                        <a:solidFill>
                          <a:srgbClr val="000000"/>
                        </a:solidFill>
                        <a:effectLst/>
                        <a:latin typeface="Intel Clear (Body)"/>
                      </a:endParaRPr>
                    </a:p>
                  </a:txBody>
                  <a:tcPr marL="9525" marR="9525" marT="9525" marB="0" anchor="ctr"/>
                </a:tc>
                <a:tc>
                  <a:txBody>
                    <a:bodyPr/>
                    <a:lstStyle/>
                    <a:p>
                      <a:pPr algn="l" fontAlgn="b"/>
                      <a:r>
                        <a:rPr lang="en-US" sz="1100" u="none" strike="noStrike">
                          <a:effectLst/>
                          <a:latin typeface="Intel Clear (Body)"/>
                        </a:rPr>
                        <a:t>F-10</a:t>
                      </a:r>
                      <a:endParaRPr lang="en-US" sz="1100" b="0" i="0" u="none" strike="noStrike">
                        <a:solidFill>
                          <a:srgbClr val="000000"/>
                        </a:solidFill>
                        <a:effectLst/>
                        <a:latin typeface="Intel Clear (Body)"/>
                      </a:endParaRPr>
                    </a:p>
                  </a:txBody>
                  <a:tcPr marL="9525" marR="9525" marT="9525" marB="0" anchor="ctr"/>
                </a:tc>
                <a:tc>
                  <a:txBody>
                    <a:bodyPr/>
                    <a:lstStyle/>
                    <a:p>
                      <a:pPr algn="l" fontAlgn="b"/>
                      <a:endParaRPr lang="en-US" sz="1100" b="0" i="0" u="none" strike="noStrike">
                        <a:solidFill>
                          <a:srgbClr val="000000"/>
                        </a:solidFill>
                        <a:effectLst/>
                        <a:latin typeface="Intel Clear (Body)"/>
                      </a:endParaRPr>
                    </a:p>
                  </a:txBody>
                  <a:tcPr marL="9525" marR="9525" marT="9525" marB="0" anchor="ctr">
                    <a:solidFill>
                      <a:schemeClr val="tx1">
                        <a:lumMod val="50000"/>
                        <a:lumOff val="50000"/>
                      </a:schemeClr>
                    </a:solidFill>
                  </a:tcPr>
                </a:tc>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Default</a:t>
                      </a:r>
                      <a:endParaRPr lang="en-US" sz="1100" b="0" i="0" u="none" strike="noStrike">
                        <a:solidFill>
                          <a:srgbClr val="000000"/>
                        </a:solidFill>
                        <a:effectLst/>
                        <a:latin typeface="Intel Clear (Body)"/>
                      </a:endParaRPr>
                    </a:p>
                  </a:txBody>
                  <a:tcPr marL="9525" marR="9525" marT="9525" marB="0" anchor="ctr">
                    <a:solidFill>
                      <a:schemeClr val="bg1"/>
                    </a:solidFill>
                  </a:tcPr>
                </a:tc>
                <a:tc>
                  <a:txBody>
                    <a:bodyPr/>
                    <a:lstStyle/>
                    <a:p>
                      <a:pPr algn="l" fontAlgn="b"/>
                      <a:r>
                        <a:rPr lang="en-US" sz="1100" u="none" strike="noStrike">
                          <a:effectLst/>
                          <a:latin typeface="Intel Clear (Body)"/>
                        </a:rPr>
                        <a:t>F-10</a:t>
                      </a:r>
                      <a:endParaRPr lang="en-US" sz="1100" b="0" i="0" u="none" strike="noStrike">
                        <a:solidFill>
                          <a:srgbClr val="000000"/>
                        </a:solidFill>
                        <a:effectLst/>
                        <a:latin typeface="Intel Clear (Body)"/>
                      </a:endParaRPr>
                    </a:p>
                  </a:txBody>
                  <a:tcPr marL="9525" marR="9525" marT="9525" marB="0" anchor="ctr"/>
                </a:tc>
                <a:tc>
                  <a:txBody>
                    <a:bodyPr/>
                    <a:lstStyle/>
                    <a:p>
                      <a:pPr algn="l" fontAlgn="b"/>
                      <a:r>
                        <a:rPr lang="en-US" altLang="zh-TW" sz="1100" b="0" i="0" u="none" strike="noStrike">
                          <a:solidFill>
                            <a:srgbClr val="000000"/>
                          </a:solidFill>
                          <a:effectLst/>
                          <a:latin typeface="Intel Clear (Body)"/>
                        </a:rPr>
                        <a:t>F-10</a:t>
                      </a:r>
                      <a:endParaRPr lang="en-US" sz="1100" b="0" i="0" u="none" strike="noStrike">
                        <a:solidFill>
                          <a:srgbClr val="000000"/>
                        </a:solidFill>
                        <a:effectLst/>
                        <a:latin typeface="Intel Clear (Body)"/>
                      </a:endParaRPr>
                    </a:p>
                  </a:txBody>
                  <a:tcPr marL="9525" marR="9525" marT="9525" marB="0" anchor="ctr">
                    <a:solidFill>
                      <a:schemeClr val="bg1"/>
                    </a:solidFill>
                  </a:tcPr>
                </a:tc>
                <a:extLst>
                  <a:ext uri="{0D108BD9-81ED-4DB2-BD59-A6C34878D82A}">
                    <a16:rowId xmlns:a16="http://schemas.microsoft.com/office/drawing/2014/main" val="2920286009"/>
                  </a:ext>
                </a:extLst>
              </a:tr>
              <a:tr h="313229">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SAF</a:t>
                      </a:r>
                      <a:endParaRPr lang="en-US" sz="1100" b="0" i="0" u="none" strike="noStrike">
                        <a:solidFill>
                          <a:srgbClr val="000000"/>
                        </a:solidFill>
                        <a:effectLst/>
                        <a:latin typeface="Intel Clear (Body)"/>
                      </a:endParaRPr>
                    </a:p>
                  </a:txBody>
                  <a:tcPr marL="9525" marR="9525" marT="9525" marB="0" anchor="ctr"/>
                </a:tc>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F-10</a:t>
                      </a:r>
                      <a:endParaRPr lang="en-US" sz="1100" b="0" i="0" u="none" strike="noStrike">
                        <a:solidFill>
                          <a:srgbClr val="000000"/>
                        </a:solidFill>
                        <a:effectLst/>
                        <a:latin typeface="Intel Clear (Body)"/>
                      </a:endParaRPr>
                    </a:p>
                  </a:txBody>
                  <a:tcPr marL="9525" marR="9525" marT="9525" marB="0" anchor="ctr"/>
                </a:tc>
                <a:tc>
                  <a:txBody>
                    <a:bodyPr/>
                    <a:lstStyle/>
                    <a:p>
                      <a:pPr algn="l" fontAlgn="b"/>
                      <a:endParaRPr lang="en-US" sz="1100" b="0" i="0" u="none" strike="noStrike">
                        <a:solidFill>
                          <a:srgbClr val="000000"/>
                        </a:solidFill>
                        <a:effectLst/>
                        <a:latin typeface="Intel Clear (Body)"/>
                      </a:endParaRPr>
                    </a:p>
                  </a:txBody>
                  <a:tcPr marL="9525" marR="9525" marT="9525" marB="0" anchor="ctr">
                    <a:solidFill>
                      <a:schemeClr val="tx1">
                        <a:lumMod val="50000"/>
                        <a:lumOff val="50000"/>
                      </a:schemeClr>
                    </a:solidFill>
                  </a:tcPr>
                </a:tc>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F-10</a:t>
                      </a:r>
                      <a:endParaRPr lang="en-US" sz="1100" b="0" i="0" u="none" strike="noStrike">
                        <a:solidFill>
                          <a:srgbClr val="000000"/>
                        </a:solidFill>
                        <a:effectLst/>
                        <a:latin typeface="Intel Clear (Body)"/>
                      </a:endParaRPr>
                    </a:p>
                  </a:txBody>
                  <a:tcPr marL="9525" marR="9525" marT="9525" marB="0" anchor="ctr">
                    <a:solidFill>
                      <a:schemeClr val="bg1"/>
                    </a:solidFill>
                  </a:tcPr>
                </a:tc>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F-10</a:t>
                      </a:r>
                      <a:endParaRPr lang="en-US" sz="1100" b="0" i="0" u="none" strike="noStrike">
                        <a:solidFill>
                          <a:srgbClr val="000000"/>
                        </a:solidFill>
                        <a:effectLst/>
                        <a:latin typeface="Intel Clear (Body)"/>
                      </a:endParaRPr>
                    </a:p>
                  </a:txBody>
                  <a:tcPr marL="9525" marR="9525" marT="9525" marB="0" anchor="ctr"/>
                </a:tc>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F-10</a:t>
                      </a:r>
                      <a:endParaRPr lang="en-US" sz="1100" b="0" i="0" u="none" strike="noStrike">
                        <a:solidFill>
                          <a:srgbClr val="000000"/>
                        </a:solidFill>
                        <a:effectLst/>
                        <a:latin typeface="Intel Clear (Body)"/>
                      </a:endParaRPr>
                    </a:p>
                  </a:txBody>
                  <a:tcPr marL="9525" marR="9525" marT="9525" marB="0" anchor="ctr">
                    <a:solidFill>
                      <a:schemeClr val="bg1"/>
                    </a:solidFill>
                  </a:tcPr>
                </a:tc>
                <a:extLst>
                  <a:ext uri="{0D108BD9-81ED-4DB2-BD59-A6C34878D82A}">
                    <a16:rowId xmlns:a16="http://schemas.microsoft.com/office/drawing/2014/main" val="3813425705"/>
                  </a:ext>
                </a:extLst>
              </a:tr>
              <a:tr h="335293">
                <a:tc>
                  <a:txBody>
                    <a:bodyPr/>
                    <a:lstStyle/>
                    <a:p>
                      <a:pPr algn="l" fontAlgn="b"/>
                      <a:r>
                        <a:rPr lang="en-US" sz="1100" b="0" i="0" u="none" strike="noStrike" err="1">
                          <a:solidFill>
                            <a:srgbClr val="000000"/>
                          </a:solidFill>
                          <a:effectLst/>
                          <a:latin typeface="Intel Clear (Body)"/>
                        </a:rPr>
                        <a:t>SAF+dTPM</a:t>
                      </a:r>
                      <a:endParaRPr lang="en-US" sz="1100" b="0" i="0" u="none" strike="noStrike">
                        <a:solidFill>
                          <a:srgbClr val="000000"/>
                        </a:solidFill>
                        <a:effectLst/>
                        <a:latin typeface="Intel Clear (Body)"/>
                      </a:endParaRPr>
                    </a:p>
                  </a:txBody>
                  <a:tcPr marL="9525" marR="9525" marT="9525" marB="0" anchor="ctr"/>
                </a:tc>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F-10</a:t>
                      </a:r>
                      <a:endParaRPr lang="en-US" sz="1100" b="0" i="0" u="none" strike="noStrike">
                        <a:solidFill>
                          <a:srgbClr val="000000"/>
                        </a:solidFill>
                        <a:effectLst/>
                        <a:latin typeface="Intel Clear (Body)"/>
                      </a:endParaRPr>
                    </a:p>
                  </a:txBody>
                  <a:tcPr marL="9525" marR="9525" marT="9525" marB="0" anchor="ctr"/>
                </a:tc>
                <a:tc>
                  <a:txBody>
                    <a:bodyPr/>
                    <a:lstStyle/>
                    <a:p>
                      <a:pPr algn="l" fontAlgn="b"/>
                      <a:r>
                        <a:rPr lang="en-US" sz="1100" b="0" i="0" u="none" strike="noStrike">
                          <a:solidFill>
                            <a:srgbClr val="000000"/>
                          </a:solidFill>
                          <a:effectLst/>
                          <a:latin typeface="Intel Clear (Body)"/>
                        </a:rPr>
                        <a:t>Default</a:t>
                      </a:r>
                    </a:p>
                  </a:txBody>
                  <a:tcPr marL="9525" marR="9525" marT="9525" marB="0" anchor="ctr"/>
                </a:tc>
                <a:tc>
                  <a:txBody>
                    <a:bodyPr/>
                    <a:lstStyle/>
                    <a:p>
                      <a:pPr algn="l" fontAlgn="b"/>
                      <a:endParaRPr lang="en-US" sz="1100" b="0" i="0" u="none" strike="noStrike">
                        <a:solidFill>
                          <a:srgbClr val="000000"/>
                        </a:solidFill>
                        <a:effectLst/>
                        <a:latin typeface="Intel Clear (Body)"/>
                      </a:endParaRPr>
                    </a:p>
                  </a:txBody>
                  <a:tcPr marL="9525" marR="9525" marT="9525" marB="0" anchor="ctr">
                    <a:solidFill>
                      <a:schemeClr val="tx1">
                        <a:lumMod val="50000"/>
                        <a:lumOff val="50000"/>
                      </a:schemeClr>
                    </a:solidFill>
                  </a:tcPr>
                </a:tc>
                <a:tc>
                  <a:txBody>
                    <a:bodyPr/>
                    <a:lstStyle/>
                    <a:p>
                      <a:pPr marL="0" marR="0" lvl="0" indent="0" algn="l" defTabSz="609600" eaLnBrk="1" fontAlgn="b" latinLnBrk="0" hangingPunct="1">
                        <a:lnSpc>
                          <a:spcPct val="100000"/>
                        </a:lnSpc>
                        <a:spcBef>
                          <a:spcPts val="0"/>
                        </a:spcBef>
                        <a:spcAft>
                          <a:spcPts val="0"/>
                        </a:spcAft>
                        <a:buClrTx/>
                        <a:buSzTx/>
                        <a:buFontTx/>
                        <a:buNone/>
                        <a:tabLst/>
                        <a:defRPr/>
                      </a:pPr>
                      <a:r>
                        <a:rPr lang="en-US" sz="1100" u="none" strike="noStrike">
                          <a:effectLst/>
                          <a:latin typeface="Intel Clear (Body)"/>
                        </a:rPr>
                        <a:t>F-10</a:t>
                      </a:r>
                      <a:endParaRPr lang="en-US" sz="1100" b="0" i="0" u="none" strike="noStrike">
                        <a:solidFill>
                          <a:srgbClr val="000000"/>
                        </a:solidFill>
                        <a:effectLst/>
                        <a:latin typeface="Intel Clear (Body)"/>
                      </a:endParaRPr>
                    </a:p>
                  </a:txBody>
                  <a:tcPr marL="9525" marR="9525" marT="9525" marB="0" anchor="ctr"/>
                </a:tc>
                <a:tc>
                  <a:txBody>
                    <a:bodyPr/>
                    <a:lstStyle/>
                    <a:p>
                      <a:pPr algn="l" fontAlgn="b"/>
                      <a:endParaRPr lang="en-US" sz="1100" b="0" i="0" u="none" strike="noStrike">
                        <a:solidFill>
                          <a:srgbClr val="000000"/>
                        </a:solidFill>
                        <a:effectLst/>
                        <a:latin typeface="Intel Clear (Body)"/>
                      </a:endParaRPr>
                    </a:p>
                  </a:txBody>
                  <a:tcPr marL="9525" marR="9525" marT="9525" marB="0" anchor="ctr">
                    <a:solidFill>
                      <a:schemeClr val="tx1">
                        <a:lumMod val="50000"/>
                        <a:lumOff val="50000"/>
                      </a:schemeClr>
                    </a:solidFill>
                  </a:tcPr>
                </a:tc>
                <a:extLst>
                  <a:ext uri="{0D108BD9-81ED-4DB2-BD59-A6C34878D82A}">
                    <a16:rowId xmlns:a16="http://schemas.microsoft.com/office/drawing/2014/main" val="1365191526"/>
                  </a:ext>
                </a:extLst>
              </a:tr>
            </a:tbl>
          </a:graphicData>
        </a:graphic>
      </p:graphicFrame>
      <p:sp>
        <p:nvSpPr>
          <p:cNvPr id="11" name="Rectangle 10">
            <a:extLst>
              <a:ext uri="{FF2B5EF4-FFF2-40B4-BE49-F238E27FC236}">
                <a16:creationId xmlns:a16="http://schemas.microsoft.com/office/drawing/2014/main" id="{4CF7CF52-379F-3C1A-D10C-743A4F4DC304}"/>
              </a:ext>
            </a:extLst>
          </p:cNvPr>
          <p:cNvSpPr/>
          <p:nvPr/>
        </p:nvSpPr>
        <p:spPr>
          <a:xfrm>
            <a:off x="5336818" y="5321643"/>
            <a:ext cx="1518364" cy="203582"/>
          </a:xfrm>
          <a:prstGeom prst="rect">
            <a:avLst/>
          </a:prstGeom>
          <a:noFill/>
        </p:spPr>
        <p:txBody>
          <a:bodyPr wrap="none" lIns="91440" tIns="45720" rIns="91440" bIns="45720">
            <a:spAutoFit/>
          </a:bodyPr>
          <a:lstStyle/>
          <a:p>
            <a:pPr algn="ctr"/>
            <a:r>
              <a:rPr lang="en-US" sz="800" b="0" cap="none" spc="0">
                <a:ln w="0"/>
                <a:solidFill>
                  <a:schemeClr val="tx1"/>
                </a:solidFill>
                <a:effectLst>
                  <a:outerShdw blurRad="38100" dist="19050" dir="2700000" algn="tl" rotWithShape="0">
                    <a:schemeClr val="dk1">
                      <a:alpha val="40000"/>
                    </a:schemeClr>
                  </a:outerShdw>
                </a:effectLst>
              </a:rPr>
              <a:t>Only stuff on</a:t>
            </a:r>
            <a:r>
              <a:rPr lang="zh-TW" altLang="en-US" sz="800" b="0" cap="none" spc="0">
                <a:ln w="0"/>
                <a:solidFill>
                  <a:schemeClr val="tx1"/>
                </a:solidFill>
                <a:effectLst>
                  <a:outerShdw blurRad="38100" dist="19050" dir="2700000" algn="tl" rotWithShape="0">
                    <a:schemeClr val="dk1">
                      <a:alpha val="40000"/>
                    </a:schemeClr>
                  </a:outerShdw>
                </a:effectLst>
              </a:rPr>
              <a:t> </a:t>
            </a:r>
            <a:r>
              <a:rPr lang="en-US" sz="800" b="0" cap="none" spc="0">
                <a:ln w="0"/>
                <a:solidFill>
                  <a:schemeClr val="tx1"/>
                </a:solidFill>
                <a:effectLst>
                  <a:outerShdw blurRad="38100" dist="19050" dir="2700000" algn="tl" rotWithShape="0">
                    <a:schemeClr val="dk1">
                      <a:alpha val="40000"/>
                    </a:schemeClr>
                  </a:outerShdw>
                </a:effectLst>
              </a:rPr>
              <a:t>S011</a:t>
            </a:r>
            <a:r>
              <a:rPr lang="zh-TW" altLang="en-US" sz="800" b="0" cap="none" spc="0">
                <a:ln w="0"/>
                <a:solidFill>
                  <a:schemeClr val="tx1"/>
                </a:solidFill>
                <a:effectLst>
                  <a:outerShdw blurRad="38100" dist="19050" dir="2700000" algn="tl" rotWithShape="0">
                    <a:schemeClr val="dk1">
                      <a:alpha val="40000"/>
                    </a:schemeClr>
                  </a:outerShdw>
                </a:effectLst>
              </a:rPr>
              <a:t> </a:t>
            </a:r>
            <a:r>
              <a:rPr lang="en-US" altLang="zh-TW" sz="800" b="0" cap="none" spc="0">
                <a:ln w="0"/>
                <a:solidFill>
                  <a:schemeClr val="tx1"/>
                </a:solidFill>
                <a:effectLst>
                  <a:outerShdw blurRad="38100" dist="19050" dir="2700000" algn="tl" rotWithShape="0">
                    <a:schemeClr val="dk1">
                      <a:alpha val="40000"/>
                    </a:schemeClr>
                  </a:outerShdw>
                </a:effectLst>
              </a:rPr>
              <a:t>and S041</a:t>
            </a:r>
            <a:endParaRPr lang="en-US" sz="800" b="0" cap="none" spc="0">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11BBFCE7-7E21-1476-48BD-1C8B42B2A82D}"/>
              </a:ext>
            </a:extLst>
          </p:cNvPr>
          <p:cNvSpPr/>
          <p:nvPr/>
        </p:nvSpPr>
        <p:spPr>
          <a:xfrm>
            <a:off x="9447440" y="2517483"/>
            <a:ext cx="1725152" cy="175754"/>
          </a:xfrm>
          <a:prstGeom prst="rect">
            <a:avLst/>
          </a:prstGeom>
          <a:noFill/>
        </p:spPr>
        <p:txBody>
          <a:bodyPr wrap="none" lIns="91440" tIns="45720" rIns="91440" bIns="45720">
            <a:spAutoFit/>
          </a:bodyPr>
          <a:lstStyle/>
          <a:p>
            <a:pPr algn="ctr"/>
            <a:r>
              <a:rPr lang="en-US" sz="600" b="0" cap="none" spc="0">
                <a:ln w="0"/>
                <a:solidFill>
                  <a:schemeClr val="tx1"/>
                </a:solidFill>
                <a:effectLst>
                  <a:outerShdw blurRad="38100" dist="19050" dir="2700000" algn="tl" rotWithShape="0">
                    <a:schemeClr val="dk1">
                      <a:alpha val="40000"/>
                    </a:schemeClr>
                  </a:outerShdw>
                </a:effectLst>
              </a:rPr>
              <a:t>Flash-1 and damping R stuffed on</a:t>
            </a:r>
            <a:r>
              <a:rPr lang="zh-TW" altLang="en-US" sz="600" b="0" cap="none" spc="0">
                <a:ln w="0"/>
                <a:solidFill>
                  <a:schemeClr val="tx1"/>
                </a:solidFill>
                <a:effectLst>
                  <a:outerShdw blurRad="38100" dist="19050" dir="2700000" algn="tl" rotWithShape="0">
                    <a:schemeClr val="dk1">
                      <a:alpha val="40000"/>
                    </a:schemeClr>
                  </a:outerShdw>
                </a:effectLst>
              </a:rPr>
              <a:t> </a:t>
            </a:r>
            <a:r>
              <a:rPr lang="en-US" sz="600" b="0" cap="none" spc="0">
                <a:ln w="0"/>
                <a:solidFill>
                  <a:schemeClr val="tx1"/>
                </a:solidFill>
                <a:effectLst>
                  <a:outerShdw blurRad="38100" dist="19050" dir="2700000" algn="tl" rotWithShape="0">
                    <a:schemeClr val="dk1">
                      <a:alpha val="40000"/>
                    </a:schemeClr>
                  </a:outerShdw>
                </a:effectLst>
              </a:rPr>
              <a:t>S011 only</a:t>
            </a:r>
          </a:p>
        </p:txBody>
      </p:sp>
      <p:sp>
        <p:nvSpPr>
          <p:cNvPr id="8" name="Rectangle 7">
            <a:extLst>
              <a:ext uri="{FF2B5EF4-FFF2-40B4-BE49-F238E27FC236}">
                <a16:creationId xmlns:a16="http://schemas.microsoft.com/office/drawing/2014/main" id="{F81B287B-5B97-89BA-422F-EEE525AB6AFD}"/>
              </a:ext>
            </a:extLst>
          </p:cNvPr>
          <p:cNvSpPr/>
          <p:nvPr/>
        </p:nvSpPr>
        <p:spPr>
          <a:xfrm>
            <a:off x="10133330" y="1536357"/>
            <a:ext cx="1186543" cy="175754"/>
          </a:xfrm>
          <a:prstGeom prst="rect">
            <a:avLst/>
          </a:prstGeom>
          <a:noFill/>
        </p:spPr>
        <p:txBody>
          <a:bodyPr wrap="none" lIns="91440" tIns="45720" rIns="91440" bIns="45720">
            <a:spAutoFit/>
          </a:bodyPr>
          <a:lstStyle/>
          <a:p>
            <a:pPr algn="ctr"/>
            <a:r>
              <a:rPr lang="en-US" sz="600" b="0" cap="none" spc="0">
                <a:ln w="0"/>
                <a:solidFill>
                  <a:schemeClr val="tx1"/>
                </a:solidFill>
                <a:effectLst>
                  <a:outerShdw blurRad="38100" dist="19050" dir="2700000" algn="tl" rotWithShape="0">
                    <a:schemeClr val="dk1">
                      <a:alpha val="40000"/>
                    </a:schemeClr>
                  </a:outerShdw>
                </a:effectLst>
              </a:rPr>
              <a:t>Default stuffed on S031 only</a:t>
            </a:r>
          </a:p>
        </p:txBody>
      </p:sp>
    </p:spTree>
    <p:extLst>
      <p:ext uri="{BB962C8B-B14F-4D97-AF65-F5344CB8AC3E}">
        <p14:creationId xmlns:p14="http://schemas.microsoft.com/office/powerpoint/2010/main" val="149560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7639"/>
            <a:ext cx="10972800" cy="1143000"/>
          </a:xfrm>
        </p:spPr>
        <p:txBody>
          <a:bodyPr/>
          <a:lstStyle/>
          <a:p>
            <a:pPr algn="r"/>
            <a:r>
              <a:rPr lang="en-US" sz="4500" b="1"/>
              <a:t>LPSS</a:t>
            </a:r>
          </a:p>
        </p:txBody>
      </p:sp>
      <p:grpSp>
        <p:nvGrpSpPr>
          <p:cNvPr id="3" name="Group 2">
            <a:extLst>
              <a:ext uri="{FF2B5EF4-FFF2-40B4-BE49-F238E27FC236}">
                <a16:creationId xmlns:a16="http://schemas.microsoft.com/office/drawing/2014/main" id="{F460A60B-1306-4550-86C2-4C2CB21753E7}"/>
              </a:ext>
            </a:extLst>
          </p:cNvPr>
          <p:cNvGrpSpPr/>
          <p:nvPr/>
        </p:nvGrpSpPr>
        <p:grpSpPr>
          <a:xfrm>
            <a:off x="11185126" y="207700"/>
            <a:ext cx="397274" cy="388200"/>
            <a:chOff x="11187613" y="397410"/>
            <a:chExt cx="397274" cy="388200"/>
          </a:xfrm>
        </p:grpSpPr>
        <p:sp>
          <p:nvSpPr>
            <p:cNvPr id="4" name="Arrow: Up 3">
              <a:hlinkClick r:id="rId2" action="ppaction://hlinksldjump"/>
              <a:extLst>
                <a:ext uri="{FF2B5EF4-FFF2-40B4-BE49-F238E27FC236}">
                  <a16:creationId xmlns:a16="http://schemas.microsoft.com/office/drawing/2014/main" id="{7215F9C8-BD51-4D83-82B3-860151424AE9}"/>
                </a:ext>
              </a:extLst>
            </p:cNvPr>
            <p:cNvSpPr/>
            <p:nvPr/>
          </p:nvSpPr>
          <p:spPr>
            <a:xfrm>
              <a:off x="11264633" y="397410"/>
              <a:ext cx="251927" cy="191736"/>
            </a:xfrm>
            <a:prstGeom prst="up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5" name="TextBox 4">
              <a:extLst>
                <a:ext uri="{FF2B5EF4-FFF2-40B4-BE49-F238E27FC236}">
                  <a16:creationId xmlns:a16="http://schemas.microsoft.com/office/drawing/2014/main" id="{B7F2EBF7-9264-425D-891A-77D82302180D}"/>
                </a:ext>
              </a:extLst>
            </p:cNvPr>
            <p:cNvSpPr txBox="1"/>
            <p:nvPr/>
          </p:nvSpPr>
          <p:spPr>
            <a:xfrm>
              <a:off x="11187613" y="632619"/>
              <a:ext cx="397274" cy="152991"/>
            </a:xfrm>
            <a:prstGeom prst="rect">
              <a:avLst/>
            </a:prstGeom>
            <a:noFill/>
          </p:spPr>
          <p:txBody>
            <a:bodyPr vert="horz" wrap="square" lIns="0" tIns="0" rIns="0" bIns="0" rtlCol="0">
              <a:spAutoFit/>
            </a:bodyPr>
            <a:lstStyle/>
            <a:p>
              <a:r>
                <a:rPr lang="en-US" sz="1100">
                  <a:solidFill>
                    <a:schemeClr val="bg2"/>
                  </a:solidFill>
                </a:rPr>
                <a:t>Home</a:t>
              </a:r>
            </a:p>
          </p:txBody>
        </p:sp>
      </p:grpSp>
    </p:spTree>
    <p:extLst>
      <p:ext uri="{BB962C8B-B14F-4D97-AF65-F5344CB8AC3E}">
        <p14:creationId xmlns:p14="http://schemas.microsoft.com/office/powerpoint/2010/main" val="15801654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F9C8-59BD-499C-40D1-EE2C7B11B872}"/>
              </a:ext>
            </a:extLst>
          </p:cNvPr>
          <p:cNvSpPr>
            <a:spLocks noGrp="1"/>
          </p:cNvSpPr>
          <p:nvPr>
            <p:ph type="title"/>
          </p:nvPr>
        </p:nvSpPr>
        <p:spPr/>
        <p:txBody>
          <a:bodyPr/>
          <a:lstStyle/>
          <a:p>
            <a:r>
              <a:rPr lang="en-US"/>
              <a:t>LPSS Interfaces List</a:t>
            </a:r>
          </a:p>
        </p:txBody>
      </p:sp>
      <p:sp>
        <p:nvSpPr>
          <p:cNvPr id="3" name="Content Placeholder 2">
            <a:extLst>
              <a:ext uri="{FF2B5EF4-FFF2-40B4-BE49-F238E27FC236}">
                <a16:creationId xmlns:a16="http://schemas.microsoft.com/office/drawing/2014/main" id="{29B0401D-A20B-E327-5261-6818BAFE187C}"/>
              </a:ext>
            </a:extLst>
          </p:cNvPr>
          <p:cNvSpPr>
            <a:spLocks noGrp="1"/>
          </p:cNvSpPr>
          <p:nvPr>
            <p:ph sz="quarter" idx="13"/>
          </p:nvPr>
        </p:nvSpPr>
        <p:spPr>
          <a:xfrm>
            <a:off x="607484" y="1604434"/>
            <a:ext cx="4481351" cy="4567767"/>
          </a:xfrm>
        </p:spPr>
        <p:txBody>
          <a:bodyPr>
            <a:normAutofit/>
          </a:bodyPr>
          <a:lstStyle/>
          <a:p>
            <a:pPr marL="0" indent="0">
              <a:buNone/>
            </a:pPr>
            <a:r>
              <a:rPr lang="en-US" sz="1800"/>
              <a:t>NVP-S PCH supports below LPSS signals.</a:t>
            </a:r>
          </a:p>
          <a:p>
            <a:r>
              <a:rPr lang="en-US" sz="1800"/>
              <a:t>SPI0</a:t>
            </a:r>
          </a:p>
          <a:p>
            <a:r>
              <a:rPr lang="en-US" sz="1800" err="1"/>
              <a:t>eSPI</a:t>
            </a:r>
            <a:endParaRPr lang="en-US" sz="1800"/>
          </a:p>
          <a:p>
            <a:r>
              <a:rPr lang="en-US" sz="1800"/>
              <a:t>2* THC[0:1]</a:t>
            </a:r>
          </a:p>
          <a:p>
            <a:r>
              <a:rPr lang="en-US" sz="1800"/>
              <a:t>3* UART[0:2]</a:t>
            </a:r>
          </a:p>
          <a:p>
            <a:r>
              <a:rPr lang="en-US" altLang="zh-TW" sz="1800"/>
              <a:t>3* GSPI[0:2]</a:t>
            </a:r>
            <a:endParaRPr lang="en-US" sz="1800"/>
          </a:p>
          <a:p>
            <a:r>
              <a:rPr lang="en-US" sz="1800"/>
              <a:t>3* LPSS I3C[0</a:t>
            </a:r>
            <a:r>
              <a:rPr lang="en-US" altLang="zh-TW" sz="1800"/>
              <a:t>:2]</a:t>
            </a:r>
          </a:p>
          <a:p>
            <a:r>
              <a:rPr lang="en-US" sz="1800"/>
              <a:t>6* LPSS I</a:t>
            </a:r>
            <a:r>
              <a:rPr lang="en-US" altLang="zh-TW" sz="1800"/>
              <a:t>2</a:t>
            </a:r>
            <a:r>
              <a:rPr lang="en-US" sz="1800"/>
              <a:t>C[0</a:t>
            </a:r>
            <a:r>
              <a:rPr lang="en-US" altLang="zh-TW" sz="1800"/>
              <a:t>:5]</a:t>
            </a:r>
          </a:p>
          <a:p>
            <a:endParaRPr lang="en-US" altLang="zh-TW" sz="1800"/>
          </a:p>
          <a:p>
            <a:endParaRPr lang="en-US" altLang="zh-TW" sz="1800"/>
          </a:p>
          <a:p>
            <a:endParaRPr lang="en-US" sz="1800"/>
          </a:p>
          <a:p>
            <a:endParaRPr lang="en-US" sz="1800"/>
          </a:p>
          <a:p>
            <a:endParaRPr lang="en-US" sz="1800"/>
          </a:p>
        </p:txBody>
      </p:sp>
      <p:sp>
        <p:nvSpPr>
          <p:cNvPr id="4" name="Content Placeholder 2">
            <a:extLst>
              <a:ext uri="{FF2B5EF4-FFF2-40B4-BE49-F238E27FC236}">
                <a16:creationId xmlns:a16="http://schemas.microsoft.com/office/drawing/2014/main" id="{98F3616E-7C1D-9E8C-8AA3-2BD0C722A274}"/>
              </a:ext>
            </a:extLst>
          </p:cNvPr>
          <p:cNvSpPr txBox="1">
            <a:spLocks/>
          </p:cNvSpPr>
          <p:nvPr/>
        </p:nvSpPr>
        <p:spPr>
          <a:xfrm>
            <a:off x="5088835" y="1604433"/>
            <a:ext cx="4481351" cy="45677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buFont typeface="Wingdings" pitchFamily="2" charset="2"/>
              <a:buNone/>
            </a:pPr>
            <a:endParaRPr lang="en-US" sz="1800"/>
          </a:p>
          <a:p>
            <a:r>
              <a:rPr lang="en-US" altLang="zh-TW" sz="1800"/>
              <a:t>1* ISH</a:t>
            </a:r>
            <a:r>
              <a:rPr lang="zh-TW" altLang="en-US" sz="1800"/>
              <a:t> </a:t>
            </a:r>
            <a:r>
              <a:rPr lang="en-US" altLang="zh-TW" sz="1800"/>
              <a:t>I3C[0]</a:t>
            </a:r>
          </a:p>
          <a:p>
            <a:r>
              <a:rPr lang="en-US" altLang="zh-TW" sz="1800"/>
              <a:t>3* ISH</a:t>
            </a:r>
            <a:r>
              <a:rPr lang="zh-TW" altLang="en-US" sz="1800"/>
              <a:t> </a:t>
            </a:r>
            <a:r>
              <a:rPr lang="en-US" altLang="zh-TW" sz="1800"/>
              <a:t>I2C[0:2]</a:t>
            </a:r>
          </a:p>
          <a:p>
            <a:pPr hangingPunct="1"/>
            <a:r>
              <a:rPr lang="en-US" altLang="zh-TW" sz="1800"/>
              <a:t>1* SMBUS</a:t>
            </a:r>
          </a:p>
          <a:p>
            <a:pPr hangingPunct="1"/>
            <a:r>
              <a:rPr lang="en-US" sz="1800"/>
              <a:t>6* SML[0:4] / 0B / USBC</a:t>
            </a:r>
          </a:p>
          <a:p>
            <a:pPr hangingPunct="1"/>
            <a:r>
              <a:rPr lang="en-US" sz="1800"/>
              <a:t>1* </a:t>
            </a:r>
            <a:r>
              <a:rPr lang="en-US" sz="1800" err="1"/>
              <a:t>MLink</a:t>
            </a:r>
            <a:endParaRPr lang="en-US" sz="1800"/>
          </a:p>
          <a:p>
            <a:pPr hangingPunct="1"/>
            <a:endParaRPr lang="en-US" altLang="zh-TW" sz="1800"/>
          </a:p>
          <a:p>
            <a:pPr hangingPunct="1"/>
            <a:endParaRPr lang="en-US" altLang="zh-TW" sz="1800"/>
          </a:p>
          <a:p>
            <a:pPr hangingPunct="1"/>
            <a:endParaRPr lang="en-US" sz="1800"/>
          </a:p>
          <a:p>
            <a:pPr hangingPunct="1"/>
            <a:endParaRPr lang="en-US" sz="1800"/>
          </a:p>
          <a:p>
            <a:pPr hangingPunct="1"/>
            <a:endParaRPr lang="en-US" sz="1800"/>
          </a:p>
        </p:txBody>
      </p:sp>
    </p:spTree>
    <p:extLst>
      <p:ext uri="{BB962C8B-B14F-4D97-AF65-F5344CB8AC3E}">
        <p14:creationId xmlns:p14="http://schemas.microsoft.com/office/powerpoint/2010/main" val="35763529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52919A2-36F6-4765-882D-7C6EEDA5CD65}"/>
              </a:ext>
            </a:extLst>
          </p:cNvPr>
          <p:cNvSpPr txBox="1">
            <a:spLocks/>
          </p:cNvSpPr>
          <p:nvPr/>
        </p:nvSpPr>
        <p:spPr>
          <a:xfrm>
            <a:off x="406400" y="107862"/>
            <a:ext cx="11214100" cy="56841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SPI , THC, eSPI</a:t>
            </a:r>
            <a:r>
              <a:rPr lang="en-US"/>
              <a:t>, </a:t>
            </a:r>
            <a:r>
              <a:rPr lang="en-US" sz="4000"/>
              <a:t>UART, GSPI Mapping</a:t>
            </a:r>
          </a:p>
        </p:txBody>
      </p:sp>
      <p:sp>
        <p:nvSpPr>
          <p:cNvPr id="12" name="Rectangle 11">
            <a:extLst>
              <a:ext uri="{FF2B5EF4-FFF2-40B4-BE49-F238E27FC236}">
                <a16:creationId xmlns:a16="http://schemas.microsoft.com/office/drawing/2014/main" id="{4538D700-872F-4421-A0B8-610E0F01D538}"/>
              </a:ext>
            </a:extLst>
          </p:cNvPr>
          <p:cNvSpPr/>
          <p:nvPr/>
        </p:nvSpPr>
        <p:spPr>
          <a:xfrm>
            <a:off x="406400" y="5573785"/>
            <a:ext cx="3645537" cy="584775"/>
          </a:xfrm>
          <a:prstGeom prst="rect">
            <a:avLst/>
          </a:prstGeom>
        </p:spPr>
        <p:txBody>
          <a:bodyPr wrap="square">
            <a:spAutoFit/>
          </a:bodyPr>
          <a:lstStyle/>
          <a:p>
            <a:pPr>
              <a:spcBef>
                <a:spcPts val="600"/>
              </a:spcBef>
            </a:pPr>
            <a:r>
              <a:rPr lang="en-US"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rPr>
              <a:t>Note: </a:t>
            </a:r>
          </a:p>
          <a:p>
            <a:pPr>
              <a:spcBef>
                <a:spcPts val="600"/>
              </a:spcBef>
            </a:pPr>
            <a:r>
              <a:rPr lang="en-US" altLang="zh-TW" sz="1600">
                <a:solidFill>
                  <a:srgbClr val="FF0000"/>
                </a:solidFill>
                <a:latin typeface="Calibri" panose="020F0502020204030204" pitchFamily="34" charset="0"/>
                <a:sym typeface="Intel Clear"/>
              </a:rPr>
              <a:t>Red</a:t>
            </a:r>
            <a:r>
              <a:rPr lang="en-US" altLang="zh-TW"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rPr>
              <a:t> indicates the rework was needed</a:t>
            </a:r>
            <a:endParaRPr lang="en-US"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endParaRPr>
          </a:p>
        </p:txBody>
      </p:sp>
      <p:graphicFrame>
        <p:nvGraphicFramePr>
          <p:cNvPr id="4" name="Table 3">
            <a:extLst>
              <a:ext uri="{FF2B5EF4-FFF2-40B4-BE49-F238E27FC236}">
                <a16:creationId xmlns:a16="http://schemas.microsoft.com/office/drawing/2014/main" id="{131F2FA1-4739-93BB-E0B4-29B018A09F6E}"/>
              </a:ext>
            </a:extLst>
          </p:cNvPr>
          <p:cNvGraphicFramePr>
            <a:graphicFrameLocks noGrp="1"/>
          </p:cNvGraphicFramePr>
          <p:nvPr>
            <p:extLst>
              <p:ext uri="{D42A27DB-BD31-4B8C-83A1-F6EECF244321}">
                <p14:modId xmlns:p14="http://schemas.microsoft.com/office/powerpoint/2010/main" val="2582066408"/>
              </p:ext>
            </p:extLst>
          </p:nvPr>
        </p:nvGraphicFramePr>
        <p:xfrm>
          <a:off x="406400" y="861644"/>
          <a:ext cx="10972799" cy="2070336"/>
        </p:xfrm>
        <a:graphic>
          <a:graphicData uri="http://schemas.openxmlformats.org/drawingml/2006/table">
            <a:tbl>
              <a:tblPr/>
              <a:tblGrid>
                <a:gridCol w="1311564">
                  <a:extLst>
                    <a:ext uri="{9D8B030D-6E8A-4147-A177-3AD203B41FA5}">
                      <a16:colId xmlns:a16="http://schemas.microsoft.com/office/drawing/2014/main" val="200686847"/>
                    </a:ext>
                  </a:extLst>
                </a:gridCol>
                <a:gridCol w="1821525">
                  <a:extLst>
                    <a:ext uri="{9D8B030D-6E8A-4147-A177-3AD203B41FA5}">
                      <a16:colId xmlns:a16="http://schemas.microsoft.com/office/drawing/2014/main" val="1901168918"/>
                    </a:ext>
                  </a:extLst>
                </a:gridCol>
                <a:gridCol w="1567942">
                  <a:extLst>
                    <a:ext uri="{9D8B030D-6E8A-4147-A177-3AD203B41FA5}">
                      <a16:colId xmlns:a16="http://schemas.microsoft.com/office/drawing/2014/main" val="3779993436"/>
                    </a:ext>
                  </a:extLst>
                </a:gridCol>
                <a:gridCol w="1567942">
                  <a:extLst>
                    <a:ext uri="{9D8B030D-6E8A-4147-A177-3AD203B41FA5}">
                      <a16:colId xmlns:a16="http://schemas.microsoft.com/office/drawing/2014/main" val="4229067325"/>
                    </a:ext>
                  </a:extLst>
                </a:gridCol>
                <a:gridCol w="1567942">
                  <a:extLst>
                    <a:ext uri="{9D8B030D-6E8A-4147-A177-3AD203B41FA5}">
                      <a16:colId xmlns:a16="http://schemas.microsoft.com/office/drawing/2014/main" val="22944888"/>
                    </a:ext>
                  </a:extLst>
                </a:gridCol>
                <a:gridCol w="1567942">
                  <a:extLst>
                    <a:ext uri="{9D8B030D-6E8A-4147-A177-3AD203B41FA5}">
                      <a16:colId xmlns:a16="http://schemas.microsoft.com/office/drawing/2014/main" val="2035777512"/>
                    </a:ext>
                  </a:extLst>
                </a:gridCol>
                <a:gridCol w="1567942">
                  <a:extLst>
                    <a:ext uri="{9D8B030D-6E8A-4147-A177-3AD203B41FA5}">
                      <a16:colId xmlns:a16="http://schemas.microsoft.com/office/drawing/2014/main" val="3903803421"/>
                    </a:ext>
                  </a:extLst>
                </a:gridCol>
              </a:tblGrid>
              <a:tr h="172528">
                <a:tc>
                  <a:txBody>
                    <a:bodyPr/>
                    <a:lstStyle/>
                    <a:p>
                      <a:pPr algn="ctr" fontAlgn="ctr"/>
                      <a:r>
                        <a:rPr lang="en-US" sz="1000" b="1" i="0" u="none" strike="noStrike">
                          <a:solidFill>
                            <a:srgbClr val="FFFFFF"/>
                          </a:solidFill>
                          <a:effectLst/>
                          <a:latin typeface="+mn-lt"/>
                        </a:rPr>
                        <a:t>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S011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S021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S031 UDIMM 2DPC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S041 SODIMM 1DPC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S051 UDIMM 1DPC OC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S061 HSIO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582143588"/>
                  </a:ext>
                </a:extLst>
              </a:tr>
              <a:tr h="172528">
                <a:tc>
                  <a:txBody>
                    <a:bodyPr/>
                    <a:lstStyle/>
                    <a:p>
                      <a:pPr algn="ctr" fontAlgn="ctr"/>
                      <a:r>
                        <a:rPr lang="en-US" sz="1000" b="0" i="0" u="none" strike="noStrike">
                          <a:solidFill>
                            <a:srgbClr val="000000"/>
                          </a:solidFill>
                          <a:effectLst/>
                          <a:latin typeface="+mn-lt"/>
                        </a:rPr>
                        <a:t>Interface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extLst>
                  <a:ext uri="{0D108BD9-81ED-4DB2-BD59-A6C34878D82A}">
                    <a16:rowId xmlns:a16="http://schemas.microsoft.com/office/drawing/2014/main" val="2482542295"/>
                  </a:ext>
                </a:extLst>
              </a:tr>
              <a:tr h="172528">
                <a:tc rowSpan="5">
                  <a:txBody>
                    <a:bodyPr/>
                    <a:lstStyle/>
                    <a:p>
                      <a:pPr algn="ctr" fontAlgn="ctr"/>
                      <a:r>
                        <a:rPr lang="en-US" sz="1000" b="1" i="0" u="none" strike="noStrike">
                          <a:solidFill>
                            <a:srgbClr val="FFFFFF"/>
                          </a:solidFill>
                          <a:effectLst/>
                          <a:latin typeface="+mn-lt"/>
                        </a:rPr>
                        <a:t>SPI0 FLASH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3">
                  <a:txBody>
                    <a:bodyPr/>
                    <a:lstStyle/>
                    <a:p>
                      <a:pPr algn="ctr" fontAlgn="ctr"/>
                      <a:r>
                        <a:rPr lang="en-US" sz="1000" b="1" i="0" u="none" strike="noStrike">
                          <a:solidFill>
                            <a:srgbClr val="000000"/>
                          </a:solidFill>
                          <a:effectLst/>
                          <a:latin typeface="+mn-lt"/>
                        </a:rPr>
                        <a:t>50MHz 64MB Flash-0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ctr"/>
                      <a:r>
                        <a:rPr lang="en-US" sz="1000" b="1" i="0" u="none" strike="noStrike">
                          <a:solidFill>
                            <a:srgbClr val="000000"/>
                          </a:solidFill>
                          <a:effectLst/>
                          <a:latin typeface="+mn-lt"/>
                        </a:rPr>
                        <a:t>100MHz 64MB Flash-0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0" i="0" u="none" strike="noStrike">
                          <a:solidFill>
                            <a:srgbClr val="000000"/>
                          </a:solidFill>
                          <a:effectLst/>
                          <a:latin typeface="+mn-lt"/>
                        </a:rPr>
                        <a:t>50MHz 64MB Flash-0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189421567"/>
                  </a:ext>
                </a:extLst>
              </a:tr>
              <a:tr h="172528">
                <a:tc vMerge="1">
                  <a:txBody>
                    <a:bodyPr/>
                    <a:lstStyle/>
                    <a:p>
                      <a:endParaRPr lang="en-US"/>
                    </a:p>
                  </a:txBody>
                  <a:tcPr/>
                </a:tc>
                <a:tc>
                  <a:txBody>
                    <a:bodyPr/>
                    <a:lstStyle/>
                    <a:p>
                      <a:pPr algn="ctr" fontAlgn="ctr"/>
                      <a:r>
                        <a:rPr lang="en-US" sz="1000" b="1" i="0" u="none" strike="noStrike">
                          <a:solidFill>
                            <a:srgbClr val="000000"/>
                          </a:solidFill>
                          <a:effectLst/>
                          <a:latin typeface="+mn-lt"/>
                        </a:rPr>
                        <a:t>50MHz 64MB Flash-1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0" i="0" u="none" strike="noStrike">
                          <a:solidFill>
                            <a:srgbClr val="FF0000"/>
                          </a:solidFill>
                          <a:effectLst/>
                          <a:latin typeface="+mn-lt"/>
                        </a:rPr>
                        <a:t>50MHz 64MB Flash-1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0" i="0" u="none" strike="noStrike">
                          <a:solidFill>
                            <a:srgbClr val="FF0000"/>
                          </a:solidFill>
                          <a:effectLst/>
                          <a:latin typeface="+mn-lt"/>
                        </a:rPr>
                        <a:t>50MHz 64MB Flash-1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070429353"/>
                  </a:ext>
                </a:extLst>
              </a:tr>
              <a:tr h="172528">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SF600 TPM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0013194"/>
                  </a:ext>
                </a:extLst>
              </a:tr>
              <a:tr h="172528">
                <a:tc vMerge="1">
                  <a:txBody>
                    <a:bodyPr/>
                    <a:lstStyle/>
                    <a:p>
                      <a:endParaRPr lang="en-US"/>
                    </a:p>
                  </a:txBody>
                  <a:tcPr/>
                </a:tc>
                <a:tc gridSpan="2">
                  <a:txBody>
                    <a:bodyPr/>
                    <a:lstStyle/>
                    <a:p>
                      <a:pPr algn="ctr" fontAlgn="ctr"/>
                      <a:r>
                        <a:rPr lang="en-US" sz="1000" b="0" i="0" u="none" strike="noStrike">
                          <a:solidFill>
                            <a:srgbClr val="FF0000"/>
                          </a:solidFill>
                          <a:effectLst/>
                          <a:latin typeface="+mn-lt"/>
                        </a:rPr>
                        <a:t>Dedicated TPM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1" i="0" u="none" strike="noStrike">
                          <a:solidFill>
                            <a:srgbClr val="000000"/>
                          </a:solidFill>
                          <a:effectLst/>
                          <a:latin typeface="+mn-lt"/>
                        </a:rPr>
                        <a:t>Dedicated TPM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0" i="0" u="none" strike="noStrike">
                          <a:solidFill>
                            <a:srgbClr val="FF0000"/>
                          </a:solidFill>
                          <a:effectLst/>
                          <a:latin typeface="+mn-lt"/>
                        </a:rPr>
                        <a:t>Dedicated TPM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381629232"/>
                  </a:ext>
                </a:extLst>
              </a:tr>
              <a:tr h="172528">
                <a:tc vMerge="1">
                  <a:txBody>
                    <a:bodyPr/>
                    <a:lstStyle/>
                    <a:p>
                      <a:endParaRPr lang="en-US"/>
                    </a:p>
                  </a:txBody>
                  <a:tcPr/>
                </a:tc>
                <a:tc>
                  <a:txBody>
                    <a:bodyPr/>
                    <a:lstStyle/>
                    <a:p>
                      <a:pPr algn="ctr" fontAlgn="ctr"/>
                      <a:r>
                        <a:rPr lang="en-US" sz="1000" b="1" i="0" u="none" strike="noStrike">
                          <a:solidFill>
                            <a:srgbClr val="000000"/>
                          </a:solidFill>
                          <a:effectLst/>
                          <a:latin typeface="+mn-lt"/>
                        </a:rPr>
                        <a:t>TTK3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TTK3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TTK3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TTK3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TTK3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TTK3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5163376"/>
                  </a:ext>
                </a:extLst>
              </a:tr>
              <a:tr h="172528">
                <a:tc>
                  <a:txBody>
                    <a:bodyPr/>
                    <a:lstStyle/>
                    <a:p>
                      <a:pPr algn="ctr" fontAlgn="ctr"/>
                      <a:r>
                        <a:rPr lang="en-US" sz="1000" b="1" i="0" u="none" strike="noStrike">
                          <a:solidFill>
                            <a:srgbClr val="FFFFFF"/>
                          </a:solidFill>
                          <a:effectLst/>
                          <a:latin typeface="+mn-lt"/>
                        </a:rPr>
                        <a:t>THC0_SPI / THC0_I2C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2">
                  <a:txBody>
                    <a:bodyPr/>
                    <a:lstStyle/>
                    <a:p>
                      <a:pPr algn="ctr" fontAlgn="ctr"/>
                      <a:r>
                        <a:rPr lang="en-US" sz="1000" b="0" i="0" u="none" strike="noStrike">
                          <a:solidFill>
                            <a:srgbClr val="FF0000"/>
                          </a:solidFill>
                          <a:effectLst/>
                          <a:latin typeface="+mn-lt"/>
                        </a:rPr>
                        <a:t>THC validation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FF0000"/>
                          </a:solidFill>
                          <a:effectLst/>
                          <a:latin typeface="+mn-lt"/>
                        </a:rPr>
                        <a:t>THC validation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533926356"/>
                  </a:ext>
                </a:extLst>
              </a:tr>
              <a:tr h="172528">
                <a:tc>
                  <a:txBody>
                    <a:bodyPr/>
                    <a:lstStyle/>
                    <a:p>
                      <a:pPr algn="ctr" fontAlgn="ctr"/>
                      <a:r>
                        <a:rPr lang="en-US" sz="1000" b="1" i="0" u="none" strike="noStrike">
                          <a:solidFill>
                            <a:srgbClr val="FFFFFF"/>
                          </a:solidFill>
                          <a:effectLst/>
                          <a:latin typeface="+mn-lt"/>
                        </a:rPr>
                        <a:t>THC1_SPI / THC1_I2C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2">
                  <a:txBody>
                    <a:bodyPr/>
                    <a:lstStyle/>
                    <a:p>
                      <a:pPr algn="ctr" fontAlgn="ctr"/>
                      <a:r>
                        <a:rPr lang="en-US" sz="1000" b="0" i="0" u="none" strike="noStrike">
                          <a:solidFill>
                            <a:srgbClr val="FF0000"/>
                          </a:solidFill>
                          <a:effectLst/>
                          <a:latin typeface="+mn-lt"/>
                        </a:rPr>
                        <a:t>Touch Panel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Touch Panel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476725849"/>
                  </a:ext>
                </a:extLst>
              </a:tr>
              <a:tr h="172528">
                <a:tc rowSpan="3">
                  <a:txBody>
                    <a:bodyPr/>
                    <a:lstStyle/>
                    <a:p>
                      <a:pPr algn="ctr" fontAlgn="ctr"/>
                      <a:r>
                        <a:rPr lang="en-US" sz="1000" b="1" i="0" u="none" strike="noStrike">
                          <a:solidFill>
                            <a:srgbClr val="FFFFFF"/>
                          </a:solidFill>
                          <a:effectLst/>
                          <a:latin typeface="+mn-lt"/>
                        </a:rPr>
                        <a:t>eSPI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6">
                  <a:txBody>
                    <a:bodyPr/>
                    <a:lstStyle/>
                    <a:p>
                      <a:pPr algn="ctr" fontAlgn="ctr"/>
                      <a:r>
                        <a:rPr lang="en-US" sz="1000" b="1" i="0" u="none" strike="noStrike">
                          <a:solidFill>
                            <a:srgbClr val="000000"/>
                          </a:solidFill>
                          <a:effectLst/>
                          <a:latin typeface="+mn-lt"/>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57138118"/>
                  </a:ext>
                </a:extLst>
              </a:tr>
              <a:tr h="172528">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eSPI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86733080"/>
                  </a:ext>
                </a:extLst>
              </a:tr>
              <a:tr h="172528">
                <a:tc vMerge="1">
                  <a:txBody>
                    <a:bodyPr/>
                    <a:lstStyle/>
                    <a:p>
                      <a:endParaRPr lang="en-US"/>
                    </a:p>
                  </a:txBody>
                  <a:tcPr/>
                </a:tc>
                <a:tc>
                  <a:txBody>
                    <a:bodyPr/>
                    <a:lstStyle/>
                    <a:p>
                      <a:pPr algn="ctr" fontAlgn="ctr"/>
                      <a:r>
                        <a:rPr lang="en-US" sz="1000" b="1" i="0" u="none" strike="noStrike">
                          <a:solidFill>
                            <a:srgbClr val="000000"/>
                          </a:solidFill>
                          <a:effectLst/>
                          <a:latin typeface="+mn-lt"/>
                        </a:rPr>
                        <a:t>MECC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FF0000"/>
                          </a:solidFill>
                          <a:effectLst/>
                          <a:latin typeface="+mn-lt"/>
                        </a:rPr>
                        <a:t>MECC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MECC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FF0000"/>
                          </a:solidFill>
                          <a:effectLst/>
                          <a:latin typeface="+mn-lt"/>
                        </a:rPr>
                        <a:t>MECC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1691694"/>
                  </a:ext>
                </a:extLst>
              </a:tr>
            </a:tbl>
          </a:graphicData>
        </a:graphic>
      </p:graphicFrame>
      <p:graphicFrame>
        <p:nvGraphicFramePr>
          <p:cNvPr id="13" name="Table 12">
            <a:extLst>
              <a:ext uri="{FF2B5EF4-FFF2-40B4-BE49-F238E27FC236}">
                <a16:creationId xmlns:a16="http://schemas.microsoft.com/office/drawing/2014/main" id="{A3FD190C-12E8-74BA-5393-FAA117420F38}"/>
              </a:ext>
            </a:extLst>
          </p:cNvPr>
          <p:cNvGraphicFramePr>
            <a:graphicFrameLocks noGrp="1"/>
          </p:cNvGraphicFramePr>
          <p:nvPr>
            <p:extLst>
              <p:ext uri="{D42A27DB-BD31-4B8C-83A1-F6EECF244321}">
                <p14:modId xmlns:p14="http://schemas.microsoft.com/office/powerpoint/2010/main" val="3240803701"/>
              </p:ext>
            </p:extLst>
          </p:nvPr>
        </p:nvGraphicFramePr>
        <p:xfrm>
          <a:off x="406400" y="4562468"/>
          <a:ext cx="10972798" cy="912080"/>
        </p:xfrm>
        <a:graphic>
          <a:graphicData uri="http://schemas.openxmlformats.org/drawingml/2006/table">
            <a:tbl>
              <a:tblPr/>
              <a:tblGrid>
                <a:gridCol w="1309156">
                  <a:extLst>
                    <a:ext uri="{9D8B030D-6E8A-4147-A177-3AD203B41FA5}">
                      <a16:colId xmlns:a16="http://schemas.microsoft.com/office/drawing/2014/main" val="1503483577"/>
                    </a:ext>
                  </a:extLst>
                </a:gridCol>
                <a:gridCol w="1812735">
                  <a:extLst>
                    <a:ext uri="{9D8B030D-6E8A-4147-A177-3AD203B41FA5}">
                      <a16:colId xmlns:a16="http://schemas.microsoft.com/office/drawing/2014/main" val="1958050368"/>
                    </a:ext>
                  </a:extLst>
                </a:gridCol>
                <a:gridCol w="1533236">
                  <a:extLst>
                    <a:ext uri="{9D8B030D-6E8A-4147-A177-3AD203B41FA5}">
                      <a16:colId xmlns:a16="http://schemas.microsoft.com/office/drawing/2014/main" val="325007612"/>
                    </a:ext>
                  </a:extLst>
                </a:gridCol>
                <a:gridCol w="1616364">
                  <a:extLst>
                    <a:ext uri="{9D8B030D-6E8A-4147-A177-3AD203B41FA5}">
                      <a16:colId xmlns:a16="http://schemas.microsoft.com/office/drawing/2014/main" val="2281828986"/>
                    </a:ext>
                  </a:extLst>
                </a:gridCol>
                <a:gridCol w="1634836">
                  <a:extLst>
                    <a:ext uri="{9D8B030D-6E8A-4147-A177-3AD203B41FA5}">
                      <a16:colId xmlns:a16="http://schemas.microsoft.com/office/drawing/2014/main" val="1446080241"/>
                    </a:ext>
                  </a:extLst>
                </a:gridCol>
                <a:gridCol w="1533237">
                  <a:extLst>
                    <a:ext uri="{9D8B030D-6E8A-4147-A177-3AD203B41FA5}">
                      <a16:colId xmlns:a16="http://schemas.microsoft.com/office/drawing/2014/main" val="4029616583"/>
                    </a:ext>
                  </a:extLst>
                </a:gridCol>
                <a:gridCol w="1533234">
                  <a:extLst>
                    <a:ext uri="{9D8B030D-6E8A-4147-A177-3AD203B41FA5}">
                      <a16:colId xmlns:a16="http://schemas.microsoft.com/office/drawing/2014/main" val="2430439680"/>
                    </a:ext>
                  </a:extLst>
                </a:gridCol>
              </a:tblGrid>
              <a:tr h="221968">
                <a:tc>
                  <a:txBody>
                    <a:bodyPr/>
                    <a:lstStyle/>
                    <a:p>
                      <a:pPr algn="ctr" fontAlgn="ctr"/>
                      <a:r>
                        <a:rPr lang="en-US" sz="1000" b="1" i="0" u="none" strike="noStrike">
                          <a:solidFill>
                            <a:srgbClr val="FFFFFF"/>
                          </a:solidFill>
                          <a:effectLst/>
                          <a:latin typeface="+mn-lt"/>
                        </a:rPr>
                        <a:t>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S011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S021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S031 UDIMM 2DPC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S041 SODIMM 1DPC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S051 UDIMM 1DPC OC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S061 HSIO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69969678"/>
                  </a:ext>
                </a:extLst>
              </a:tr>
              <a:tr h="172528">
                <a:tc>
                  <a:txBody>
                    <a:bodyPr/>
                    <a:lstStyle/>
                    <a:p>
                      <a:pPr algn="ctr" fontAlgn="ctr"/>
                      <a:r>
                        <a:rPr lang="en-US" sz="1000" b="0" i="0" u="none" strike="noStrike">
                          <a:solidFill>
                            <a:srgbClr val="000000"/>
                          </a:solidFill>
                          <a:effectLst/>
                          <a:latin typeface="+mn-lt"/>
                        </a:rPr>
                        <a:t>Interface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extLst>
                  <a:ext uri="{0D108BD9-81ED-4DB2-BD59-A6C34878D82A}">
                    <a16:rowId xmlns:a16="http://schemas.microsoft.com/office/drawing/2014/main" val="2207049477"/>
                  </a:ext>
                </a:extLst>
              </a:tr>
              <a:tr h="172528">
                <a:tc>
                  <a:txBody>
                    <a:bodyPr/>
                    <a:lstStyle/>
                    <a:p>
                      <a:pPr algn="ctr" fontAlgn="ctr"/>
                      <a:r>
                        <a:rPr lang="en-US" sz="1000" b="1" i="0" u="none" strike="noStrike">
                          <a:solidFill>
                            <a:srgbClr val="FFFFFF"/>
                          </a:solidFill>
                          <a:effectLst/>
                          <a:latin typeface="+mn-lt"/>
                        </a:rPr>
                        <a:t>GSPI0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0700857"/>
                  </a:ext>
                </a:extLst>
              </a:tr>
              <a:tr h="172528">
                <a:tc>
                  <a:txBody>
                    <a:bodyPr/>
                    <a:lstStyle/>
                    <a:p>
                      <a:pPr algn="ctr" fontAlgn="ctr"/>
                      <a:r>
                        <a:rPr lang="en-US" sz="1000" b="1" i="0" u="none" strike="noStrike">
                          <a:solidFill>
                            <a:srgbClr val="FFFFFF"/>
                          </a:solidFill>
                          <a:effectLst/>
                          <a:latin typeface="+mn-lt"/>
                        </a:rPr>
                        <a:t>GSPI1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4037753"/>
                  </a:ext>
                </a:extLst>
              </a:tr>
              <a:tr h="172528">
                <a:tc>
                  <a:txBody>
                    <a:bodyPr/>
                    <a:lstStyle/>
                    <a:p>
                      <a:pPr algn="ctr" fontAlgn="ctr"/>
                      <a:r>
                        <a:rPr lang="en-US" sz="1000" b="1" i="0" u="none" strike="noStrike">
                          <a:solidFill>
                            <a:srgbClr val="FFFFFF"/>
                          </a:solidFill>
                          <a:effectLst/>
                          <a:latin typeface="+mn-lt"/>
                        </a:rPr>
                        <a:t>GSPI2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5">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0928496"/>
                  </a:ext>
                </a:extLst>
              </a:tr>
            </a:tbl>
          </a:graphicData>
        </a:graphic>
      </p:graphicFrame>
      <p:graphicFrame>
        <p:nvGraphicFramePr>
          <p:cNvPr id="14" name="Table 13">
            <a:extLst>
              <a:ext uri="{FF2B5EF4-FFF2-40B4-BE49-F238E27FC236}">
                <a16:creationId xmlns:a16="http://schemas.microsoft.com/office/drawing/2014/main" id="{9DE0082B-5FCF-5832-D951-3A38183D9689}"/>
              </a:ext>
            </a:extLst>
          </p:cNvPr>
          <p:cNvGraphicFramePr>
            <a:graphicFrameLocks noGrp="1"/>
          </p:cNvGraphicFramePr>
          <p:nvPr>
            <p:extLst>
              <p:ext uri="{D42A27DB-BD31-4B8C-83A1-F6EECF244321}">
                <p14:modId xmlns:p14="http://schemas.microsoft.com/office/powerpoint/2010/main" val="3208118121"/>
              </p:ext>
            </p:extLst>
          </p:nvPr>
        </p:nvGraphicFramePr>
        <p:xfrm>
          <a:off x="406400" y="3138131"/>
          <a:ext cx="10972798" cy="1100730"/>
        </p:xfrm>
        <a:graphic>
          <a:graphicData uri="http://schemas.openxmlformats.org/drawingml/2006/table">
            <a:tbl>
              <a:tblPr/>
              <a:tblGrid>
                <a:gridCol w="1309156">
                  <a:extLst>
                    <a:ext uri="{9D8B030D-6E8A-4147-A177-3AD203B41FA5}">
                      <a16:colId xmlns:a16="http://schemas.microsoft.com/office/drawing/2014/main" val="1333505353"/>
                    </a:ext>
                  </a:extLst>
                </a:gridCol>
                <a:gridCol w="1812735">
                  <a:extLst>
                    <a:ext uri="{9D8B030D-6E8A-4147-A177-3AD203B41FA5}">
                      <a16:colId xmlns:a16="http://schemas.microsoft.com/office/drawing/2014/main" val="1034941556"/>
                    </a:ext>
                  </a:extLst>
                </a:gridCol>
                <a:gridCol w="1570182">
                  <a:extLst>
                    <a:ext uri="{9D8B030D-6E8A-4147-A177-3AD203B41FA5}">
                      <a16:colId xmlns:a16="http://schemas.microsoft.com/office/drawing/2014/main" val="865769165"/>
                    </a:ext>
                  </a:extLst>
                </a:gridCol>
                <a:gridCol w="1560945">
                  <a:extLst>
                    <a:ext uri="{9D8B030D-6E8A-4147-A177-3AD203B41FA5}">
                      <a16:colId xmlns:a16="http://schemas.microsoft.com/office/drawing/2014/main" val="1405502613"/>
                    </a:ext>
                  </a:extLst>
                </a:gridCol>
                <a:gridCol w="1625600">
                  <a:extLst>
                    <a:ext uri="{9D8B030D-6E8A-4147-A177-3AD203B41FA5}">
                      <a16:colId xmlns:a16="http://schemas.microsoft.com/office/drawing/2014/main" val="3347124261"/>
                    </a:ext>
                  </a:extLst>
                </a:gridCol>
                <a:gridCol w="1514764">
                  <a:extLst>
                    <a:ext uri="{9D8B030D-6E8A-4147-A177-3AD203B41FA5}">
                      <a16:colId xmlns:a16="http://schemas.microsoft.com/office/drawing/2014/main" val="644449388"/>
                    </a:ext>
                  </a:extLst>
                </a:gridCol>
                <a:gridCol w="1579416">
                  <a:extLst>
                    <a:ext uri="{9D8B030D-6E8A-4147-A177-3AD203B41FA5}">
                      <a16:colId xmlns:a16="http://schemas.microsoft.com/office/drawing/2014/main" val="772275218"/>
                    </a:ext>
                  </a:extLst>
                </a:gridCol>
              </a:tblGrid>
              <a:tr h="183455">
                <a:tc>
                  <a:txBody>
                    <a:bodyPr/>
                    <a:lstStyle/>
                    <a:p>
                      <a:pPr algn="ctr" fontAlgn="ctr"/>
                      <a:r>
                        <a:rPr lang="en-US" sz="1000" b="1" i="0" u="none" strike="noStrike">
                          <a:solidFill>
                            <a:srgbClr val="FFFFFF"/>
                          </a:solidFill>
                          <a:effectLst/>
                          <a:latin typeface="+mn-lt"/>
                        </a:rPr>
                        <a:t>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S011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S021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S031 UDIMM 2DPC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S041 SODIMM 1DPC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S051 UDIMM 1DPC OC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S061 HSIO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00129953"/>
                  </a:ext>
                </a:extLst>
              </a:tr>
              <a:tr h="183455">
                <a:tc>
                  <a:txBody>
                    <a:bodyPr/>
                    <a:lstStyle/>
                    <a:p>
                      <a:pPr algn="ctr" fontAlgn="ctr"/>
                      <a:r>
                        <a:rPr lang="en-US" sz="1000" b="0" i="0" u="none" strike="noStrike">
                          <a:solidFill>
                            <a:srgbClr val="000000"/>
                          </a:solidFill>
                          <a:effectLst/>
                          <a:latin typeface="+mn-lt"/>
                        </a:rPr>
                        <a:t>Interface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extLst>
                  <a:ext uri="{0D108BD9-81ED-4DB2-BD59-A6C34878D82A}">
                    <a16:rowId xmlns:a16="http://schemas.microsoft.com/office/drawing/2014/main" val="2789443408"/>
                  </a:ext>
                </a:extLst>
              </a:tr>
              <a:tr h="183455">
                <a:tc>
                  <a:txBody>
                    <a:bodyPr/>
                    <a:lstStyle/>
                    <a:p>
                      <a:pPr algn="ctr" fontAlgn="ctr"/>
                      <a:r>
                        <a:rPr lang="en-US" sz="1000" b="1" i="0" u="none" strike="noStrike">
                          <a:solidFill>
                            <a:srgbClr val="FFFFFF"/>
                          </a:solidFill>
                          <a:effectLst/>
                          <a:latin typeface="+mn-lt"/>
                        </a:rPr>
                        <a:t>UART0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2674284"/>
                  </a:ext>
                </a:extLst>
              </a:tr>
              <a:tr h="183455">
                <a:tc>
                  <a:txBody>
                    <a:bodyPr/>
                    <a:lstStyle/>
                    <a:p>
                      <a:pPr algn="ctr" fontAlgn="ctr"/>
                      <a:r>
                        <a:rPr lang="en-US" sz="1000" b="1" i="0" u="none" strike="noStrike">
                          <a:solidFill>
                            <a:srgbClr val="FFFFFF"/>
                          </a:solidFill>
                          <a:effectLst/>
                          <a:latin typeface="+mn-lt"/>
                        </a:rPr>
                        <a:t>UART1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5">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a:solidFill>
                            <a:srgbClr val="000000"/>
                          </a:solidFill>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5908251"/>
                  </a:ext>
                </a:extLst>
              </a:tr>
              <a:tr h="183455">
                <a:tc rowSpan="2">
                  <a:txBody>
                    <a:bodyPr/>
                    <a:lstStyle/>
                    <a:p>
                      <a:pPr algn="ctr" fontAlgn="ctr"/>
                      <a:r>
                        <a:rPr lang="en-US" sz="1000" b="1" i="0" u="none" strike="noStrike">
                          <a:solidFill>
                            <a:srgbClr val="FFFFFF"/>
                          </a:solidFill>
                          <a:effectLst/>
                          <a:latin typeface="+mn-lt"/>
                        </a:rPr>
                        <a:t>UART2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6">
                  <a:txBody>
                    <a:bodyPr/>
                    <a:lstStyle/>
                    <a:p>
                      <a:pPr algn="ctr" fontAlgn="ctr"/>
                      <a:r>
                        <a:rPr lang="en-US" sz="1000" b="1" i="0" u="none" strike="noStrike">
                          <a:solidFill>
                            <a:srgbClr val="000000"/>
                          </a:solidFill>
                          <a:effectLst/>
                          <a:latin typeface="+mn-lt"/>
                        </a:rPr>
                        <a:t>CP2105 SERIAL LOG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0564809"/>
                  </a:ext>
                </a:extLst>
              </a:tr>
              <a:tr h="183455">
                <a:tc vMerge="1">
                  <a:txBody>
                    <a:bodyPr/>
                    <a:lstStyle/>
                    <a:p>
                      <a:endParaRPr lang="en-US"/>
                    </a:p>
                  </a:txBody>
                  <a:tcPr/>
                </a:tc>
                <a:tc gridSpan="6">
                  <a:txBody>
                    <a:bodyPr/>
                    <a:lstStyle/>
                    <a:p>
                      <a:pPr algn="ctr" fontAlgn="ctr"/>
                      <a:r>
                        <a:rPr lang="en-US" sz="1000" b="0" i="0" u="none" strike="noStrike">
                          <a:solidFill>
                            <a:srgbClr val="FF0000"/>
                          </a:solidFill>
                          <a:effectLst/>
                          <a:latin typeface="+mn-lt"/>
                        </a:rPr>
                        <a:t>TTK3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4122771"/>
                  </a:ext>
                </a:extLst>
              </a:tr>
            </a:tbl>
          </a:graphicData>
        </a:graphic>
      </p:graphicFrame>
    </p:spTree>
    <p:extLst>
      <p:ext uri="{BB962C8B-B14F-4D97-AF65-F5344CB8AC3E}">
        <p14:creationId xmlns:p14="http://schemas.microsoft.com/office/powerpoint/2010/main" val="132654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F410D6-F7B1-4FCF-8730-D2BD3BAFABE0}"/>
              </a:ext>
            </a:extLst>
          </p:cNvPr>
          <p:cNvSpPr txBox="1">
            <a:spLocks/>
          </p:cNvSpPr>
          <p:nvPr/>
        </p:nvSpPr>
        <p:spPr>
          <a:xfrm>
            <a:off x="391632" y="-38914"/>
            <a:ext cx="11228868" cy="6422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fontScale="97500"/>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hangingPunct="1"/>
            <a:r>
              <a:rPr lang="en-US" sz="4000"/>
              <a:t>LPSS I2C Devices Mapping</a:t>
            </a:r>
          </a:p>
        </p:txBody>
      </p:sp>
      <p:sp>
        <p:nvSpPr>
          <p:cNvPr id="4" name="Rectangle 3">
            <a:extLst>
              <a:ext uri="{FF2B5EF4-FFF2-40B4-BE49-F238E27FC236}">
                <a16:creationId xmlns:a16="http://schemas.microsoft.com/office/drawing/2014/main" id="{C18C83CE-3C51-4219-AA4C-3E6A7FE6244E}"/>
              </a:ext>
            </a:extLst>
          </p:cNvPr>
          <p:cNvSpPr/>
          <p:nvPr/>
        </p:nvSpPr>
        <p:spPr>
          <a:xfrm>
            <a:off x="6895314" y="6657505"/>
            <a:ext cx="3042491" cy="779444"/>
          </a:xfrm>
          <a:prstGeom prst="rect">
            <a:avLst/>
          </a:prstGeom>
        </p:spPr>
        <p:txBody>
          <a:bodyPr wrap="square">
            <a:spAutoFit/>
          </a:bodyPr>
          <a:lstStyle/>
          <a:p>
            <a:pPr>
              <a:spcBef>
                <a:spcPts val="600"/>
              </a:spcBef>
            </a:pPr>
            <a:r>
              <a:rPr lang="en-US"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rPr>
              <a:t>Note: </a:t>
            </a:r>
          </a:p>
          <a:p>
            <a:pPr>
              <a:spcBef>
                <a:spcPts val="600"/>
              </a:spcBef>
            </a:pPr>
            <a:r>
              <a:rPr lang="en-US" altLang="zh-TW" sz="1600">
                <a:solidFill>
                  <a:srgbClr val="FF0000"/>
                </a:solidFill>
                <a:latin typeface="Calibri" panose="020F0502020204030204" pitchFamily="34" charset="0"/>
                <a:sym typeface="Intel Clear"/>
              </a:rPr>
              <a:t>Red</a:t>
            </a:r>
            <a:r>
              <a:rPr lang="en-US" altLang="zh-TW"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rPr>
              <a:t> indicates the rework was needed ; S08 has no these signals.</a:t>
            </a:r>
            <a:endParaRPr lang="en-US"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endParaRPr>
          </a:p>
        </p:txBody>
      </p:sp>
      <p:sp>
        <p:nvSpPr>
          <p:cNvPr id="8" name="Rectangle 7">
            <a:extLst>
              <a:ext uri="{FF2B5EF4-FFF2-40B4-BE49-F238E27FC236}">
                <a16:creationId xmlns:a16="http://schemas.microsoft.com/office/drawing/2014/main" id="{932415E2-ECE7-0C2A-5ABB-B66F1BC5098A}"/>
              </a:ext>
            </a:extLst>
          </p:cNvPr>
          <p:cNvSpPr/>
          <p:nvPr/>
        </p:nvSpPr>
        <p:spPr>
          <a:xfrm>
            <a:off x="426020" y="5547297"/>
            <a:ext cx="3457282" cy="584775"/>
          </a:xfrm>
          <a:prstGeom prst="rect">
            <a:avLst/>
          </a:prstGeom>
        </p:spPr>
        <p:txBody>
          <a:bodyPr wrap="square">
            <a:spAutoFit/>
          </a:bodyPr>
          <a:lstStyle/>
          <a:p>
            <a:pPr>
              <a:spcBef>
                <a:spcPts val="600"/>
              </a:spcBef>
            </a:pPr>
            <a:r>
              <a:rPr lang="en-US"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rPr>
              <a:t>Note: </a:t>
            </a:r>
          </a:p>
          <a:p>
            <a:pPr>
              <a:spcBef>
                <a:spcPts val="600"/>
              </a:spcBef>
            </a:pPr>
            <a:r>
              <a:rPr lang="en-US" altLang="zh-TW" sz="1600">
                <a:solidFill>
                  <a:srgbClr val="FF0000"/>
                </a:solidFill>
                <a:latin typeface="Calibri" panose="020F0502020204030204" pitchFamily="34" charset="0"/>
                <a:sym typeface="Intel Clear"/>
              </a:rPr>
              <a:t>Red</a:t>
            </a:r>
            <a:r>
              <a:rPr lang="en-US" altLang="zh-TW"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rPr>
              <a:t> indicates the rework is needed</a:t>
            </a:r>
            <a:endParaRPr lang="en-US"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endParaRPr>
          </a:p>
        </p:txBody>
      </p:sp>
      <p:graphicFrame>
        <p:nvGraphicFramePr>
          <p:cNvPr id="10" name="Table 9">
            <a:extLst>
              <a:ext uri="{FF2B5EF4-FFF2-40B4-BE49-F238E27FC236}">
                <a16:creationId xmlns:a16="http://schemas.microsoft.com/office/drawing/2014/main" id="{FD9619B0-E6AB-3C85-B815-13E01C482576}"/>
              </a:ext>
            </a:extLst>
          </p:cNvPr>
          <p:cNvGraphicFramePr>
            <a:graphicFrameLocks noGrp="1"/>
          </p:cNvGraphicFramePr>
          <p:nvPr>
            <p:extLst>
              <p:ext uri="{D42A27DB-BD31-4B8C-83A1-F6EECF244321}">
                <p14:modId xmlns:p14="http://schemas.microsoft.com/office/powerpoint/2010/main" val="2491543488"/>
              </p:ext>
            </p:extLst>
          </p:nvPr>
        </p:nvGraphicFramePr>
        <p:xfrm>
          <a:off x="546916" y="725928"/>
          <a:ext cx="10918300" cy="4882195"/>
        </p:xfrm>
        <a:graphic>
          <a:graphicData uri="http://schemas.openxmlformats.org/drawingml/2006/table">
            <a:tbl>
              <a:tblPr/>
              <a:tblGrid>
                <a:gridCol w="1396234">
                  <a:extLst>
                    <a:ext uri="{9D8B030D-6E8A-4147-A177-3AD203B41FA5}">
                      <a16:colId xmlns:a16="http://schemas.microsoft.com/office/drawing/2014/main" val="3258744614"/>
                    </a:ext>
                  </a:extLst>
                </a:gridCol>
                <a:gridCol w="1462272">
                  <a:extLst>
                    <a:ext uri="{9D8B030D-6E8A-4147-A177-3AD203B41FA5}">
                      <a16:colId xmlns:a16="http://schemas.microsoft.com/office/drawing/2014/main" val="1837298360"/>
                    </a:ext>
                  </a:extLst>
                </a:gridCol>
                <a:gridCol w="1500008">
                  <a:extLst>
                    <a:ext uri="{9D8B030D-6E8A-4147-A177-3AD203B41FA5}">
                      <a16:colId xmlns:a16="http://schemas.microsoft.com/office/drawing/2014/main" val="179451013"/>
                    </a:ext>
                  </a:extLst>
                </a:gridCol>
                <a:gridCol w="1386800">
                  <a:extLst>
                    <a:ext uri="{9D8B030D-6E8A-4147-A177-3AD203B41FA5}">
                      <a16:colId xmlns:a16="http://schemas.microsoft.com/office/drawing/2014/main" val="3643084004"/>
                    </a:ext>
                  </a:extLst>
                </a:gridCol>
                <a:gridCol w="1798753">
                  <a:extLst>
                    <a:ext uri="{9D8B030D-6E8A-4147-A177-3AD203B41FA5}">
                      <a16:colId xmlns:a16="http://schemas.microsoft.com/office/drawing/2014/main" val="1367315593"/>
                    </a:ext>
                  </a:extLst>
                </a:gridCol>
                <a:gridCol w="1613217">
                  <a:extLst>
                    <a:ext uri="{9D8B030D-6E8A-4147-A177-3AD203B41FA5}">
                      <a16:colId xmlns:a16="http://schemas.microsoft.com/office/drawing/2014/main" val="271207376"/>
                    </a:ext>
                  </a:extLst>
                </a:gridCol>
                <a:gridCol w="1761016">
                  <a:extLst>
                    <a:ext uri="{9D8B030D-6E8A-4147-A177-3AD203B41FA5}">
                      <a16:colId xmlns:a16="http://schemas.microsoft.com/office/drawing/2014/main" val="1087250785"/>
                    </a:ext>
                  </a:extLst>
                </a:gridCol>
              </a:tblGrid>
              <a:tr h="163701">
                <a:tc>
                  <a:txBody>
                    <a:bodyPr/>
                    <a:lstStyle/>
                    <a:p>
                      <a:pPr algn="ctr" fontAlgn="ctr"/>
                      <a:r>
                        <a:rPr lang="en-US" sz="1000" b="1" i="0" u="none" strike="noStrike">
                          <a:solidFill>
                            <a:srgbClr val="FFFFFF"/>
                          </a:solidFill>
                          <a:effectLst/>
                          <a:latin typeface="+mn-lt"/>
                        </a:rPr>
                        <a:t>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S011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S021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S031 UDIMM 2DPC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S041 SODIMM 1DPC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S051 UDIMM 1DPC OC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S061 HSIO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909794492"/>
                  </a:ext>
                </a:extLst>
              </a:tr>
              <a:tr h="163701">
                <a:tc>
                  <a:txBody>
                    <a:bodyPr/>
                    <a:lstStyle/>
                    <a:p>
                      <a:pPr algn="ctr" fontAlgn="ctr"/>
                      <a:r>
                        <a:rPr lang="en-US" sz="1000" b="0" i="0" u="none" strike="noStrike">
                          <a:solidFill>
                            <a:srgbClr val="000000"/>
                          </a:solidFill>
                          <a:effectLst/>
                          <a:latin typeface="+mn-lt"/>
                        </a:rPr>
                        <a:t>Interface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extLst>
                  <a:ext uri="{0D108BD9-81ED-4DB2-BD59-A6C34878D82A}">
                    <a16:rowId xmlns:a16="http://schemas.microsoft.com/office/drawing/2014/main" val="2951300117"/>
                  </a:ext>
                </a:extLst>
              </a:tr>
              <a:tr h="163701">
                <a:tc rowSpan="2">
                  <a:txBody>
                    <a:bodyPr/>
                    <a:lstStyle/>
                    <a:p>
                      <a:pPr algn="ctr" fontAlgn="ctr"/>
                      <a:r>
                        <a:rPr lang="en-US" sz="1000" b="1" i="0" u="none" strike="noStrike">
                          <a:solidFill>
                            <a:srgbClr val="FFFFFF"/>
                          </a:solidFill>
                          <a:effectLst/>
                          <a:latin typeface="+mn-lt"/>
                        </a:rPr>
                        <a:t>LPSS I2C0 /I3C0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6">
                  <a:txBody>
                    <a:bodyPr/>
                    <a:lstStyle/>
                    <a:p>
                      <a:pPr algn="ctr" fontAlgn="ctr"/>
                      <a:r>
                        <a:rPr lang="en-US" sz="1000" b="0" i="0" u="none" strike="noStrike">
                          <a:solidFill>
                            <a:srgbClr val="FF0000"/>
                          </a:solidFill>
                          <a:effectLst/>
                          <a:latin typeface="+mn-lt"/>
                        </a:rPr>
                        <a:t>SPD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9076033"/>
                  </a:ext>
                </a:extLst>
              </a:tr>
              <a:tr h="261921">
                <a:tc vMerge="1">
                  <a:txBody>
                    <a:bodyPr/>
                    <a:lstStyle/>
                    <a:p>
                      <a:endParaRPr lang="en-US"/>
                    </a:p>
                  </a:txBody>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5934787"/>
                  </a:ext>
                </a:extLst>
              </a:tr>
              <a:tr h="163701">
                <a:tc rowSpan="3">
                  <a:txBody>
                    <a:bodyPr/>
                    <a:lstStyle/>
                    <a:p>
                      <a:pPr algn="ctr" fontAlgn="ctr"/>
                      <a:r>
                        <a:rPr lang="en-US" sz="1000" b="1" i="0" u="none" strike="noStrike">
                          <a:solidFill>
                            <a:srgbClr val="FFFFFF"/>
                          </a:solidFill>
                          <a:effectLst/>
                          <a:latin typeface="+mn-lt"/>
                        </a:rPr>
                        <a:t>LPSS I2C1/ I3C1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5831558"/>
                  </a:ext>
                </a:extLst>
              </a:tr>
              <a:tr h="163701">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AUDIO JA HEARDER (I2C)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3845457"/>
                  </a:ext>
                </a:extLst>
              </a:tr>
              <a:tr h="163701">
                <a:tc vMerge="1">
                  <a:txBody>
                    <a:bodyPr/>
                    <a:lstStyle/>
                    <a:p>
                      <a:endParaRPr lang="en-US"/>
                    </a:p>
                  </a:txBody>
                  <a:tcPr/>
                </a:tc>
                <a:tc gridSpan="2">
                  <a:txBody>
                    <a:bodyPr/>
                    <a:lstStyle/>
                    <a:p>
                      <a:pPr algn="ctr" fontAlgn="ctr"/>
                      <a:r>
                        <a:rPr lang="en-US" sz="1000" b="0" i="0" u="none" strike="noStrike">
                          <a:solidFill>
                            <a:srgbClr val="FF0000"/>
                          </a:solidFill>
                          <a:effectLst/>
                          <a:latin typeface="+mn-lt"/>
                        </a:rPr>
                        <a:t>I3C HDR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FF0000"/>
                          </a:solidFill>
                          <a:effectLst/>
                          <a:latin typeface="+mn-lt"/>
                        </a:rPr>
                        <a:t>I3C EV HDR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10897129"/>
                  </a:ext>
                </a:extLst>
              </a:tr>
              <a:tr h="163701">
                <a:tc rowSpan="2">
                  <a:txBody>
                    <a:bodyPr/>
                    <a:lstStyle/>
                    <a:p>
                      <a:pPr algn="ctr" fontAlgn="ctr"/>
                      <a:r>
                        <a:rPr lang="en-US" sz="1000" b="1" i="0" u="none" strike="noStrike">
                          <a:solidFill>
                            <a:srgbClr val="FFFFFF"/>
                          </a:solidFill>
                          <a:effectLst/>
                          <a:latin typeface="+mn-lt"/>
                        </a:rPr>
                        <a:t>LPSS I2C2/ I3C2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7760825"/>
                  </a:ext>
                </a:extLst>
              </a:tr>
              <a:tr h="163701">
                <a:tc vMerge="1">
                  <a:txBody>
                    <a:bodyPr/>
                    <a:lstStyle/>
                    <a:p>
                      <a:endParaRPr lang="en-US"/>
                    </a:p>
                  </a:txBody>
                  <a:tcPr/>
                </a:tc>
                <a:tc gridSpan="2">
                  <a:txBody>
                    <a:bodyPr/>
                    <a:lstStyle/>
                    <a:p>
                      <a:pPr algn="ctr" fontAlgn="ctr"/>
                      <a:r>
                        <a:rPr lang="en-US" sz="1000" b="0" i="0" u="none" strike="noStrike">
                          <a:solidFill>
                            <a:srgbClr val="FF0000"/>
                          </a:solidFill>
                          <a:effectLst/>
                          <a:latin typeface="+mn-lt"/>
                        </a:rPr>
                        <a:t>I2C EV HDR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FF0000"/>
                          </a:solidFill>
                          <a:effectLst/>
                          <a:latin typeface="+mn-lt"/>
                        </a:rPr>
                        <a:t>I2C EV HDR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422417"/>
                  </a:ext>
                </a:extLst>
              </a:tr>
              <a:tr h="220996">
                <a:tc>
                  <a:txBody>
                    <a:bodyPr/>
                    <a:lstStyle/>
                    <a:p>
                      <a:pPr algn="ctr" fontAlgn="t"/>
                      <a:r>
                        <a:rPr lang="en-US" sz="1000" b="1" i="0" u="none" strike="noStrike">
                          <a:solidFill>
                            <a:srgbClr val="FFFFFF"/>
                          </a:solidFill>
                          <a:effectLst/>
                          <a:latin typeface="+mn-lt"/>
                        </a:rPr>
                        <a:t>LPSS I2C3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5">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2439921"/>
                  </a:ext>
                </a:extLst>
              </a:tr>
              <a:tr h="171886">
                <a:tc rowSpan="4">
                  <a:txBody>
                    <a:bodyPr/>
                    <a:lstStyle/>
                    <a:p>
                      <a:pPr algn="ctr" fontAlgn="ctr"/>
                      <a:r>
                        <a:rPr lang="en-US" sz="1000" b="1" i="0" u="none" strike="noStrike">
                          <a:solidFill>
                            <a:srgbClr val="FFFFFF"/>
                          </a:solidFill>
                          <a:effectLst/>
                          <a:latin typeface="+mn-lt"/>
                        </a:rPr>
                        <a:t>LPSS I2C4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4096557"/>
                  </a:ext>
                </a:extLst>
              </a:tr>
              <a:tr h="171886">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PSS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9359836"/>
                  </a:ext>
                </a:extLst>
              </a:tr>
              <a:tr h="171886">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TTK3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49538469"/>
                  </a:ext>
                </a:extLst>
              </a:tr>
              <a:tr h="288113">
                <a:tc vMerge="1">
                  <a:txBody>
                    <a:bodyPr/>
                    <a:lstStyle/>
                    <a:p>
                      <a:endParaRPr lang="en-US"/>
                    </a:p>
                  </a:txBody>
                  <a:tcPr/>
                </a:tc>
                <a:tc gridSpan="2">
                  <a:txBody>
                    <a:bodyPr/>
                    <a:lstStyle/>
                    <a:p>
                      <a:pPr algn="ctr" fontAlgn="ctr"/>
                      <a:r>
                        <a:rPr lang="en-US" sz="1000" b="0" i="0" u="none" strike="noStrike">
                          <a:solidFill>
                            <a:srgbClr val="FF0000"/>
                          </a:solidFill>
                          <a:effectLst/>
                          <a:latin typeface="+mn-lt"/>
                        </a:rPr>
                        <a:t>PD controller (Reserve for EC-less)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FF0000"/>
                          </a:solidFill>
                          <a:effectLst/>
                          <a:latin typeface="+mn-lt"/>
                        </a:rPr>
                        <a:t>PD controller (Reserve for EC-less)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602995950"/>
                  </a:ext>
                </a:extLst>
              </a:tr>
              <a:tr h="163701">
                <a:tc rowSpan="5">
                  <a:txBody>
                    <a:bodyPr/>
                    <a:lstStyle/>
                    <a:p>
                      <a:pPr algn="ctr" fontAlgn="ctr"/>
                      <a:r>
                        <a:rPr lang="en-US" sz="1000" b="1" i="0" u="none" strike="noStrike">
                          <a:solidFill>
                            <a:srgbClr val="FFFFFF"/>
                          </a:solidFill>
                          <a:effectLst/>
                          <a:latin typeface="+mn-lt"/>
                        </a:rPr>
                        <a:t>LPSS I2C5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r>
                        <a:rPr lang="en-US" sz="1000" b="0" i="0" u="none" strike="noStrike">
                          <a:solidFill>
                            <a:srgbClr val="000000"/>
                          </a:solidFill>
                          <a:effectLst/>
                          <a:latin typeface="+mn-lt"/>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4358024"/>
                  </a:ext>
                </a:extLst>
              </a:tr>
              <a:tr h="163701">
                <a:tc vMerge="1">
                  <a:txBody>
                    <a:bodyPr/>
                    <a:lstStyle/>
                    <a:p>
                      <a:endParaRPr lang="en-US"/>
                    </a:p>
                  </a:txBody>
                  <a:tcPr/>
                </a:tc>
                <a:tc gridSpan="4">
                  <a:txBody>
                    <a:bodyPr/>
                    <a:lstStyle/>
                    <a:p>
                      <a:pPr algn="ctr" fontAlgn="ctr"/>
                      <a:r>
                        <a:rPr lang="en-US" sz="1000" b="1" i="0" u="none" strike="noStrike">
                          <a:solidFill>
                            <a:srgbClr val="000000"/>
                          </a:solidFill>
                          <a:effectLst/>
                          <a:latin typeface="+mn-lt"/>
                        </a:rPr>
                        <a:t>DP retimer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940976917"/>
                  </a:ext>
                </a:extLst>
              </a:tr>
              <a:tr h="163701">
                <a:tc vMerge="1">
                  <a:txBody>
                    <a:bodyPr/>
                    <a:lstStyle/>
                    <a:p>
                      <a:endParaRPr lang="en-US"/>
                    </a:p>
                  </a:txBody>
                  <a:tcPr/>
                </a:tc>
                <a:tc gridSpan="3">
                  <a:txBody>
                    <a:bodyPr/>
                    <a:lstStyle/>
                    <a:p>
                      <a:pPr algn="ctr" fontAlgn="ctr"/>
                      <a:r>
                        <a:rPr lang="en-US" sz="1000" b="0" i="0" u="none" strike="noStrike">
                          <a:solidFill>
                            <a:srgbClr val="FF0000"/>
                          </a:solidFill>
                          <a:effectLst/>
                          <a:latin typeface="+mn-lt"/>
                        </a:rPr>
                        <a:t>HDMI redriver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2">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1" i="0" u="none" strike="noStrike">
                          <a:solidFill>
                            <a:srgbClr val="000000"/>
                          </a:solidFill>
                          <a:effectLst/>
                          <a:latin typeface="+mn-lt"/>
                        </a:rPr>
                        <a:t>HDMI retimer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9027899"/>
                  </a:ext>
                </a:extLst>
              </a:tr>
              <a:tr h="163701">
                <a:tc vMerge="1">
                  <a:txBody>
                    <a:bodyPr/>
                    <a:lstStyle/>
                    <a:p>
                      <a:endParaRPr lang="en-US"/>
                    </a:p>
                  </a:txBody>
                  <a:tcPr/>
                </a:tc>
                <a:tc gridSpan="5">
                  <a:txBody>
                    <a:bodyPr/>
                    <a:lstStyle/>
                    <a:p>
                      <a:pPr algn="ctr" fontAlgn="ctr"/>
                      <a:r>
                        <a:rPr lang="en-US" sz="1000" b="1" i="0" u="none" strike="noStrike">
                          <a:solidFill>
                            <a:srgbClr val="000000"/>
                          </a:solidFill>
                          <a:effectLst/>
                          <a:latin typeface="+mn-lt"/>
                        </a:rPr>
                        <a:t>Power Monitor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3640740"/>
                  </a:ext>
                </a:extLst>
              </a:tr>
              <a:tr h="163701">
                <a:tc vMerge="1">
                  <a:txBody>
                    <a:bodyPr/>
                    <a:lstStyle/>
                    <a:p>
                      <a:endParaRPr lang="en-US"/>
                    </a:p>
                  </a:txBody>
                  <a:tcPr/>
                </a:tc>
                <a:tc gridSpan="2">
                  <a:txBody>
                    <a:bodyPr/>
                    <a:lstStyle/>
                    <a:p>
                      <a:pPr algn="ctr" fontAlgn="ctr"/>
                      <a:r>
                        <a:rPr lang="en-US" sz="1000" b="0" i="0" u="none" strike="noStrike">
                          <a:solidFill>
                            <a:srgbClr val="FF0000"/>
                          </a:solidFill>
                          <a:effectLst/>
                          <a:latin typeface="+mn-lt"/>
                        </a:rPr>
                        <a:t>Port80/IO Expander (Reserve for EC-less)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FF0000"/>
                          </a:solidFill>
                          <a:effectLst/>
                          <a:latin typeface="+mn-lt"/>
                        </a:rPr>
                        <a:t>EC devices (Reserve for EC-less)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145845336"/>
                  </a:ext>
                </a:extLst>
              </a:tr>
              <a:tr h="163701">
                <a:tc rowSpan="5">
                  <a:txBody>
                    <a:bodyPr/>
                    <a:lstStyle/>
                    <a:p>
                      <a:pPr algn="ctr" fontAlgn="ctr"/>
                      <a:r>
                        <a:rPr lang="en-US" sz="1000" b="1" i="0" u="none" strike="noStrike">
                          <a:solidFill>
                            <a:srgbClr val="FFFFFF"/>
                          </a:solidFill>
                          <a:effectLst/>
                          <a:latin typeface="+mn-lt"/>
                        </a:rPr>
                        <a:t>ISH I2C0 /I3C0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2">
                  <a:txBody>
                    <a:bodyPr/>
                    <a:lstStyle/>
                    <a:p>
                      <a:pPr algn="ctr" fontAlgn="ctr"/>
                      <a:r>
                        <a:rPr lang="en-US" sz="1000" b="1" i="0" u="none" strike="noStrike">
                          <a:solidFill>
                            <a:srgbClr val="000000"/>
                          </a:solidFill>
                          <a:effectLst/>
                          <a:latin typeface="+mn-lt"/>
                        </a:rPr>
                        <a:t>Mosaic (I3C)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FF0000"/>
                          </a:solidFill>
                          <a:effectLst/>
                          <a:latin typeface="+mn-lt"/>
                        </a:rPr>
                        <a:t>Mosaic (I3C)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1" i="0" u="none" strike="noStrike">
                          <a:solidFill>
                            <a:srgbClr val="000000"/>
                          </a:solidFill>
                          <a:effectLst/>
                          <a:latin typeface="+mn-lt"/>
                        </a:rPr>
                        <a:t>Mosaic (I3C)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8527961"/>
                  </a:ext>
                </a:extLst>
              </a:tr>
              <a:tr h="163701">
                <a:tc vMerge="1">
                  <a:txBody>
                    <a:bodyPr/>
                    <a:lstStyle/>
                    <a:p>
                      <a:endParaRPr lang="en-US"/>
                    </a:p>
                  </a:txBody>
                  <a:tcPr/>
                </a:tc>
                <a:tc gridSpan="5">
                  <a:txBody>
                    <a:bodyPr/>
                    <a:lstStyle/>
                    <a:p>
                      <a:pPr algn="ctr" fontAlgn="ctr"/>
                      <a:r>
                        <a:rPr lang="en-US" sz="1000" b="0" i="0" u="none" strike="noStrike">
                          <a:solidFill>
                            <a:srgbClr val="FF0000"/>
                          </a:solidFill>
                          <a:effectLst/>
                          <a:latin typeface="+mn-lt"/>
                        </a:rPr>
                        <a:t>Mosaic (I2C)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0940955"/>
                  </a:ext>
                </a:extLst>
              </a:tr>
              <a:tr h="163701">
                <a:tc vMerge="1">
                  <a:txBody>
                    <a:bodyPr/>
                    <a:lstStyle/>
                    <a:p>
                      <a:endParaRPr lang="en-US"/>
                    </a:p>
                  </a:txBody>
                  <a:tcPr/>
                </a:tc>
                <a:tc gridSpan="2">
                  <a:txBody>
                    <a:bodyPr/>
                    <a:lstStyle/>
                    <a:p>
                      <a:pPr algn="ctr" fontAlgn="ctr"/>
                      <a:r>
                        <a:rPr lang="en-US" sz="1000" b="0" i="0" u="none" strike="noStrike">
                          <a:solidFill>
                            <a:srgbClr val="FF0000"/>
                          </a:solidFill>
                          <a:effectLst/>
                          <a:latin typeface="+mn-lt"/>
                        </a:rPr>
                        <a:t>I3C HDR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FF0000"/>
                          </a:solidFill>
                          <a:effectLst/>
                          <a:latin typeface="+mn-lt"/>
                        </a:rPr>
                        <a:t>I3C EV HDR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2904557"/>
                  </a:ext>
                </a:extLst>
              </a:tr>
              <a:tr h="163701">
                <a:tc vMerge="1">
                  <a:txBody>
                    <a:bodyPr/>
                    <a:lstStyle/>
                    <a:p>
                      <a:endParaRPr lang="en-US"/>
                    </a:p>
                  </a:txBody>
                  <a:tcPr/>
                </a:tc>
                <a:tc gridSpan="5">
                  <a:txBody>
                    <a:bodyPr/>
                    <a:lstStyle/>
                    <a:p>
                      <a:pPr algn="ctr" fontAlgn="ctr"/>
                      <a:r>
                        <a:rPr lang="en-US" sz="1000" b="0" i="0" u="none" strike="noStrike">
                          <a:solidFill>
                            <a:srgbClr val="FF0000"/>
                          </a:solidFill>
                          <a:effectLst/>
                          <a:latin typeface="+mn-lt"/>
                        </a:rPr>
                        <a:t>TTK3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1716364"/>
                  </a:ext>
                </a:extLst>
              </a:tr>
              <a:tr h="163701">
                <a:tc vMerge="1">
                  <a:txBody>
                    <a:bodyPr/>
                    <a:lstStyle/>
                    <a:p>
                      <a:endParaRPr lang="en-US"/>
                    </a:p>
                  </a:txBody>
                  <a:tcPr/>
                </a:tc>
                <a:tc gridSpan="2">
                  <a:txBody>
                    <a:bodyPr/>
                    <a:lstStyle/>
                    <a:p>
                      <a:pPr algn="ctr" fontAlgn="ctr"/>
                      <a:r>
                        <a:rPr lang="en-US" sz="1000" b="0" i="0" u="none" strike="noStrike">
                          <a:solidFill>
                            <a:srgbClr val="FF0000"/>
                          </a:solidFill>
                          <a:effectLst/>
                          <a:latin typeface="+mn-lt"/>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FF0000"/>
                          </a:solidFill>
                          <a:effectLst/>
                          <a:latin typeface="+mn-lt"/>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926619251"/>
                  </a:ext>
                </a:extLst>
              </a:tr>
              <a:tr h="163701">
                <a:tc rowSpan="2">
                  <a:txBody>
                    <a:bodyPr/>
                    <a:lstStyle/>
                    <a:p>
                      <a:pPr algn="ctr" fontAlgn="ctr"/>
                      <a:r>
                        <a:rPr lang="en-US" sz="1000" b="1" i="0" u="none" strike="noStrike">
                          <a:solidFill>
                            <a:srgbClr val="FFFFFF"/>
                          </a:solidFill>
                          <a:effectLst/>
                          <a:latin typeface="+mn-lt"/>
                        </a:rPr>
                        <a:t>ISH I2C1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2">
                  <a:txBody>
                    <a:bodyPr/>
                    <a:lstStyle/>
                    <a:p>
                      <a:pPr algn="ctr" fontAlgn="ctr"/>
                      <a:r>
                        <a:rPr lang="en-US" sz="1000" b="1" i="0" u="none" strike="noStrike">
                          <a:solidFill>
                            <a:srgbClr val="000000"/>
                          </a:solidFill>
                          <a:effectLst/>
                          <a:latin typeface="+mn-lt"/>
                        </a:rPr>
                        <a:t>Mosaic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FF0000"/>
                          </a:solidFill>
                          <a:effectLst/>
                          <a:latin typeface="+mn-lt"/>
                        </a:rPr>
                        <a:t>Mosaic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1" i="0" u="none" strike="noStrike">
                          <a:solidFill>
                            <a:srgbClr val="000000"/>
                          </a:solidFill>
                          <a:effectLst/>
                          <a:latin typeface="+mn-lt"/>
                        </a:rPr>
                        <a:t>Mosaic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5956759"/>
                  </a:ext>
                </a:extLst>
              </a:tr>
              <a:tr h="163701">
                <a:tc vMerge="1">
                  <a:txBody>
                    <a:bodyPr/>
                    <a:lstStyle/>
                    <a:p>
                      <a:endParaRPr lang="en-US"/>
                    </a:p>
                  </a:txBody>
                  <a:tcPr/>
                </a:tc>
                <a:tc gridSpan="3">
                  <a:txBody>
                    <a:bodyPr/>
                    <a:lstStyle/>
                    <a:p>
                      <a:pPr algn="ctr" fontAlgn="ctr"/>
                      <a:r>
                        <a:rPr lang="en-US" sz="1000" b="1" i="0" u="none" strike="noStrike">
                          <a:solidFill>
                            <a:srgbClr val="000000"/>
                          </a:solidFill>
                          <a:effectLst/>
                          <a:latin typeface="+mn-lt"/>
                        </a:rPr>
                        <a:t>I2C EV HDR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4452011"/>
                  </a:ext>
                </a:extLst>
              </a:tr>
              <a:tr h="163701">
                <a:tc>
                  <a:txBody>
                    <a:bodyPr/>
                    <a:lstStyle/>
                    <a:p>
                      <a:pPr algn="ctr" fontAlgn="ctr"/>
                      <a:r>
                        <a:rPr lang="en-US" sz="1000" b="1" i="0" u="none" strike="noStrike">
                          <a:solidFill>
                            <a:srgbClr val="FFFFFF"/>
                          </a:solidFill>
                          <a:effectLst/>
                          <a:latin typeface="+mn-lt"/>
                        </a:rPr>
                        <a:t>ISH I2C2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2">
                  <a:txBody>
                    <a:bodyPr/>
                    <a:lstStyle/>
                    <a:p>
                      <a:pPr algn="ctr" fontAlgn="ctr"/>
                      <a:r>
                        <a:rPr lang="en-US" sz="1000" b="1" i="0" u="none" strike="noStrike">
                          <a:solidFill>
                            <a:srgbClr val="000000"/>
                          </a:solidFill>
                          <a:effectLst/>
                          <a:latin typeface="+mn-lt"/>
                        </a:rPr>
                        <a:t>Mosaic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FF0000"/>
                          </a:solidFill>
                          <a:effectLst/>
                          <a:latin typeface="+mn-lt"/>
                        </a:rPr>
                        <a:t>Mosaic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1" i="0" u="none" strike="noStrike">
                          <a:solidFill>
                            <a:srgbClr val="000000"/>
                          </a:solidFill>
                          <a:effectLst/>
                          <a:latin typeface="+mn-lt"/>
                        </a:rPr>
                        <a:t>Mosaic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mn-lt"/>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8131318"/>
                  </a:ext>
                </a:extLst>
              </a:tr>
            </a:tbl>
          </a:graphicData>
        </a:graphic>
      </p:graphicFrame>
    </p:spTree>
    <p:extLst>
      <p:ext uri="{BB962C8B-B14F-4D97-AF65-F5344CB8AC3E}">
        <p14:creationId xmlns:p14="http://schemas.microsoft.com/office/powerpoint/2010/main" val="297800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84404-B28E-D4FA-DE11-5569F0205FB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C3F86D7-280D-CCC2-4AE1-C74BBE139B16}"/>
              </a:ext>
            </a:extLst>
          </p:cNvPr>
          <p:cNvSpPr/>
          <p:nvPr/>
        </p:nvSpPr>
        <p:spPr>
          <a:xfrm>
            <a:off x="310718" y="63258"/>
            <a:ext cx="11785600" cy="648575"/>
          </a:xfrm>
          <a:prstGeom prst="rect">
            <a:avLst/>
          </a:prstGeom>
          <a:ln w="12700">
            <a:miter lim="400000"/>
          </a:ln>
        </p:spPr>
        <p:txBody>
          <a:bodyPr lIns="0" tIns="0" rIns="0" bIns="0" anchor="ctr">
            <a:normAutofit fontScale="97500"/>
          </a:bodyPr>
          <a:lstStyle/>
          <a:p>
            <a:pPr defTabSz="609600" hangingPunct="1">
              <a:spcBef>
                <a:spcPts val="0"/>
              </a:spcBef>
            </a:pPr>
            <a:r>
              <a:rPr lang="en-US" sz="40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SMBUS, SMLINK, MLINK Mapping</a:t>
            </a:r>
          </a:p>
        </p:txBody>
      </p:sp>
      <p:sp>
        <p:nvSpPr>
          <p:cNvPr id="4" name="Rectangle 3">
            <a:extLst>
              <a:ext uri="{FF2B5EF4-FFF2-40B4-BE49-F238E27FC236}">
                <a16:creationId xmlns:a16="http://schemas.microsoft.com/office/drawing/2014/main" id="{468B3FA9-B933-235F-BD4D-F753469A5F89}"/>
              </a:ext>
            </a:extLst>
          </p:cNvPr>
          <p:cNvSpPr/>
          <p:nvPr/>
        </p:nvSpPr>
        <p:spPr>
          <a:xfrm>
            <a:off x="637309" y="5561392"/>
            <a:ext cx="3457282" cy="584775"/>
          </a:xfrm>
          <a:prstGeom prst="rect">
            <a:avLst/>
          </a:prstGeom>
        </p:spPr>
        <p:txBody>
          <a:bodyPr wrap="square">
            <a:spAutoFit/>
          </a:bodyPr>
          <a:lstStyle/>
          <a:p>
            <a:pPr>
              <a:spcBef>
                <a:spcPts val="600"/>
              </a:spcBef>
            </a:pPr>
            <a:r>
              <a:rPr lang="en-US"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rPr>
              <a:t>Note: </a:t>
            </a:r>
          </a:p>
          <a:p>
            <a:pPr>
              <a:spcBef>
                <a:spcPts val="600"/>
              </a:spcBef>
            </a:pPr>
            <a:r>
              <a:rPr lang="en-US" altLang="zh-TW" sz="1600">
                <a:solidFill>
                  <a:srgbClr val="FF0000"/>
                </a:solidFill>
                <a:latin typeface="Calibri" panose="020F0502020204030204" pitchFamily="34" charset="0"/>
                <a:sym typeface="Intel Clear"/>
              </a:rPr>
              <a:t>Red</a:t>
            </a:r>
            <a:r>
              <a:rPr lang="en-US" altLang="zh-TW"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rPr>
              <a:t> indicates the rework is needed</a:t>
            </a:r>
            <a:endParaRPr lang="en-US" sz="1400">
              <a:solidFill>
                <a:schemeClr val="tx1"/>
              </a:solidFill>
              <a:latin typeface="Intel Clear Light" panose="020B0404020203020204" pitchFamily="34" charset="0"/>
              <a:ea typeface="Intel Clear Light" panose="020B0404020203020204" pitchFamily="34" charset="0"/>
              <a:cs typeface="Intel Clear" panose="020B0604020203020204" pitchFamily="34" charset="0"/>
            </a:endParaRPr>
          </a:p>
        </p:txBody>
      </p:sp>
      <p:graphicFrame>
        <p:nvGraphicFramePr>
          <p:cNvPr id="6" name="Table 5">
            <a:extLst>
              <a:ext uri="{FF2B5EF4-FFF2-40B4-BE49-F238E27FC236}">
                <a16:creationId xmlns:a16="http://schemas.microsoft.com/office/drawing/2014/main" id="{63260B02-C6DA-4373-523F-6D5490C02155}"/>
              </a:ext>
            </a:extLst>
          </p:cNvPr>
          <p:cNvGraphicFramePr>
            <a:graphicFrameLocks noGrp="1"/>
          </p:cNvGraphicFramePr>
          <p:nvPr>
            <p:extLst>
              <p:ext uri="{D42A27DB-BD31-4B8C-83A1-F6EECF244321}">
                <p14:modId xmlns:p14="http://schemas.microsoft.com/office/powerpoint/2010/main" val="3951702195"/>
              </p:ext>
            </p:extLst>
          </p:nvPr>
        </p:nvGraphicFramePr>
        <p:xfrm>
          <a:off x="489527" y="837003"/>
          <a:ext cx="10603345" cy="4954203"/>
        </p:xfrm>
        <a:graphic>
          <a:graphicData uri="http://schemas.openxmlformats.org/drawingml/2006/table">
            <a:tbl>
              <a:tblPr/>
              <a:tblGrid>
                <a:gridCol w="862215">
                  <a:extLst>
                    <a:ext uri="{9D8B030D-6E8A-4147-A177-3AD203B41FA5}">
                      <a16:colId xmlns:a16="http://schemas.microsoft.com/office/drawing/2014/main" val="797841411"/>
                    </a:ext>
                  </a:extLst>
                </a:gridCol>
                <a:gridCol w="1496197">
                  <a:extLst>
                    <a:ext uri="{9D8B030D-6E8A-4147-A177-3AD203B41FA5}">
                      <a16:colId xmlns:a16="http://schemas.microsoft.com/office/drawing/2014/main" val="3344206649"/>
                    </a:ext>
                  </a:extLst>
                </a:gridCol>
                <a:gridCol w="1496197">
                  <a:extLst>
                    <a:ext uri="{9D8B030D-6E8A-4147-A177-3AD203B41FA5}">
                      <a16:colId xmlns:a16="http://schemas.microsoft.com/office/drawing/2014/main" val="3939415975"/>
                    </a:ext>
                  </a:extLst>
                </a:gridCol>
                <a:gridCol w="1496197">
                  <a:extLst>
                    <a:ext uri="{9D8B030D-6E8A-4147-A177-3AD203B41FA5}">
                      <a16:colId xmlns:a16="http://schemas.microsoft.com/office/drawing/2014/main" val="2454549549"/>
                    </a:ext>
                  </a:extLst>
                </a:gridCol>
                <a:gridCol w="1588125">
                  <a:extLst>
                    <a:ext uri="{9D8B030D-6E8A-4147-A177-3AD203B41FA5}">
                      <a16:colId xmlns:a16="http://schemas.microsoft.com/office/drawing/2014/main" val="2610334119"/>
                    </a:ext>
                  </a:extLst>
                </a:gridCol>
                <a:gridCol w="1749788">
                  <a:extLst>
                    <a:ext uri="{9D8B030D-6E8A-4147-A177-3AD203B41FA5}">
                      <a16:colId xmlns:a16="http://schemas.microsoft.com/office/drawing/2014/main" val="2350265926"/>
                    </a:ext>
                  </a:extLst>
                </a:gridCol>
                <a:gridCol w="1914626">
                  <a:extLst>
                    <a:ext uri="{9D8B030D-6E8A-4147-A177-3AD203B41FA5}">
                      <a16:colId xmlns:a16="http://schemas.microsoft.com/office/drawing/2014/main" val="2876864841"/>
                    </a:ext>
                  </a:extLst>
                </a:gridCol>
              </a:tblGrid>
              <a:tr h="206706">
                <a:tc>
                  <a:txBody>
                    <a:bodyPr/>
                    <a:lstStyle/>
                    <a:p>
                      <a:pPr algn="ctr" fontAlgn="ctr"/>
                      <a:r>
                        <a:rPr lang="en-US" sz="1000" b="1" i="0" u="none" strike="noStrike">
                          <a:solidFill>
                            <a:srgbClr val="FFFFFF"/>
                          </a:solidFill>
                          <a:effectLst/>
                          <a:latin typeface="+mn-lt"/>
                        </a:rPr>
                        <a:t>SKU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S011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S021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S031 UDIMM 2DPC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S041 SODIMM 1DPC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S051 UDIMM 1DPC OC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n-lt"/>
                        </a:rPr>
                        <a:t>S061 HSIO UDIMM 1DPC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16324180"/>
                  </a:ext>
                </a:extLst>
              </a:tr>
              <a:tr h="173986">
                <a:tc>
                  <a:txBody>
                    <a:bodyPr/>
                    <a:lstStyle/>
                    <a:p>
                      <a:pPr algn="ctr" fontAlgn="ctr"/>
                      <a:r>
                        <a:rPr lang="en-US" sz="1000" b="0" i="0" u="none" strike="noStrike">
                          <a:solidFill>
                            <a:srgbClr val="000000"/>
                          </a:solidFill>
                          <a:effectLst/>
                          <a:latin typeface="+mn-lt"/>
                        </a:rPr>
                        <a:t>Interface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tc>
                  <a:txBody>
                    <a:bodyPr/>
                    <a:lstStyle/>
                    <a:p>
                      <a:pPr algn="ctr" fontAlgn="ctr"/>
                      <a:r>
                        <a:rPr lang="en-US" sz="1000" b="0" i="0" u="none" strike="noStrike">
                          <a:solidFill>
                            <a:srgbClr val="000000"/>
                          </a:solidFill>
                          <a:effectLst/>
                          <a:latin typeface="+mn-lt"/>
                        </a:rPr>
                        <a:t>Device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extLst>
                  <a:ext uri="{0D108BD9-81ED-4DB2-BD59-A6C34878D82A}">
                    <a16:rowId xmlns:a16="http://schemas.microsoft.com/office/drawing/2014/main" val="2707485829"/>
                  </a:ext>
                </a:extLst>
              </a:tr>
              <a:tr h="140527">
                <a:tc rowSpan="11">
                  <a:txBody>
                    <a:bodyPr/>
                    <a:lstStyle/>
                    <a:p>
                      <a:pPr algn="ctr" fontAlgn="ctr"/>
                      <a:r>
                        <a:rPr lang="en-US" sz="1000" b="1" i="0" u="none" strike="noStrike">
                          <a:solidFill>
                            <a:srgbClr val="FFFFFF"/>
                          </a:solidFill>
                          <a:effectLst/>
                          <a:latin typeface="+mn-lt"/>
                        </a:rPr>
                        <a:t>SMBUS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6">
                  <a:txBody>
                    <a:bodyPr/>
                    <a:lstStyle/>
                    <a:p>
                      <a:pPr algn="ctr" fontAlgn="ctr"/>
                      <a:r>
                        <a:rPr lang="en-US" sz="1000" b="1" i="0" u="none" strike="noStrike">
                          <a:solidFill>
                            <a:srgbClr val="000000"/>
                          </a:solidFill>
                          <a:effectLst/>
                          <a:latin typeface="+mn-lt"/>
                        </a:rPr>
                        <a:t>SPD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880812"/>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MIPI60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4485091"/>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eSPI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6992585"/>
                  </a:ext>
                </a:extLst>
              </a:tr>
              <a:tr h="140527">
                <a:tc vMerge="1">
                  <a:txBody>
                    <a:bodyPr/>
                    <a:lstStyle/>
                    <a:p>
                      <a:endParaRPr lang="en-US"/>
                    </a:p>
                  </a:txBody>
                  <a:tcPr/>
                </a:tc>
                <a:tc gridSpan="6">
                  <a:txBody>
                    <a:bodyPr/>
                    <a:lstStyle/>
                    <a:p>
                      <a:pPr algn="ctr" fontAlgn="ctr"/>
                      <a:r>
                        <a:rPr lang="en-US" sz="1000" b="0" i="0" u="none" strike="noStrike">
                          <a:solidFill>
                            <a:srgbClr val="FF0000"/>
                          </a:solidFill>
                          <a:effectLst/>
                          <a:latin typeface="+mn-lt"/>
                        </a:rPr>
                        <a:t>FRU EEPROM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4136855"/>
                  </a:ext>
                </a:extLst>
              </a:tr>
              <a:tr h="140527">
                <a:tc vMerge="1">
                  <a:txBody>
                    <a:bodyPr/>
                    <a:lstStyle/>
                    <a:p>
                      <a:endParaRPr lang="en-US"/>
                    </a:p>
                  </a:txBody>
                  <a:tcPr/>
                </a:tc>
                <a:tc gridSpan="6">
                  <a:txBody>
                    <a:bodyPr/>
                    <a:lstStyle/>
                    <a:p>
                      <a:pPr algn="ctr" fontAlgn="ctr"/>
                      <a:r>
                        <a:rPr lang="en-US" sz="1000" b="0" i="0" u="none" strike="noStrike">
                          <a:solidFill>
                            <a:srgbClr val="FF0000"/>
                          </a:solidFill>
                          <a:effectLst/>
                          <a:latin typeface="+mn-lt"/>
                        </a:rPr>
                        <a:t>TTK3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2925484"/>
                  </a:ext>
                </a:extLst>
              </a:tr>
              <a:tr h="140527">
                <a:tc vMerge="1">
                  <a:txBody>
                    <a:bodyPr/>
                    <a:lstStyle/>
                    <a:p>
                      <a:endParaRPr lang="en-US"/>
                    </a:p>
                  </a:txBody>
                  <a:tcPr/>
                </a:tc>
                <a:tc gridSpan="6">
                  <a:txBody>
                    <a:bodyPr/>
                    <a:lstStyle/>
                    <a:p>
                      <a:pPr algn="ctr" fontAlgn="ctr"/>
                      <a:r>
                        <a:rPr lang="en-US" sz="1000" b="0" i="0" u="none" strike="noStrike">
                          <a:solidFill>
                            <a:srgbClr val="FF0000"/>
                          </a:solidFill>
                          <a:effectLst/>
                          <a:latin typeface="+mn-lt"/>
                        </a:rPr>
                        <a:t>PM sideband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9875931"/>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1x4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4880434"/>
                  </a:ext>
                </a:extLst>
              </a:tr>
              <a:tr h="140527">
                <a:tc vMerge="1">
                  <a:txBody>
                    <a:bodyPr/>
                    <a:lstStyle/>
                    <a:p>
                      <a:endParaRPr lang="en-US"/>
                    </a:p>
                  </a:txBody>
                  <a:tcPr/>
                </a:tc>
                <a:tc gridSpan="6">
                  <a:txBody>
                    <a:bodyPr/>
                    <a:lstStyle/>
                    <a:p>
                      <a:pPr algn="ctr" fontAlgn="ctr"/>
                      <a:r>
                        <a:rPr lang="en-US" sz="1000" b="0" i="0" u="none" strike="noStrike">
                          <a:solidFill>
                            <a:srgbClr val="FF0000"/>
                          </a:solidFill>
                          <a:effectLst/>
                          <a:latin typeface="+mn-lt"/>
                        </a:rPr>
                        <a:t>USBC 5V VR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78316690"/>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PCIe slots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0742921"/>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VR override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8200892"/>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IMVP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08248179"/>
                  </a:ext>
                </a:extLst>
              </a:tr>
              <a:tr h="133836">
                <a:tc rowSpan="5">
                  <a:txBody>
                    <a:bodyPr/>
                    <a:lstStyle/>
                    <a:p>
                      <a:pPr algn="ctr" fontAlgn="ctr"/>
                      <a:r>
                        <a:rPr lang="en-US" sz="1000" b="1" i="0" u="none" strike="noStrike">
                          <a:solidFill>
                            <a:srgbClr val="FFFFFF"/>
                          </a:solidFill>
                          <a:effectLst/>
                          <a:latin typeface="+mn-lt"/>
                        </a:rPr>
                        <a:t>SMLink 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4286879"/>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1x3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1249931"/>
                  </a:ext>
                </a:extLst>
              </a:tr>
              <a:tr h="140527">
                <a:tc vMerge="1">
                  <a:txBody>
                    <a:bodyPr/>
                    <a:lstStyle/>
                    <a:p>
                      <a:endParaRPr lang="en-US"/>
                    </a:p>
                  </a:txBody>
                  <a:tcPr/>
                </a:tc>
                <a:tc gridSpan="5">
                  <a:txBody>
                    <a:bodyPr/>
                    <a:lstStyle/>
                    <a:p>
                      <a:pPr algn="ctr" fontAlgn="ctr"/>
                      <a:r>
                        <a:rPr lang="en-US" sz="1000" b="1" i="0" u="none" strike="noStrike">
                          <a:solidFill>
                            <a:srgbClr val="000000"/>
                          </a:solidFill>
                          <a:effectLst/>
                          <a:latin typeface="+mn-lt"/>
                        </a:rPr>
                        <a:t>PCIe slot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3439309"/>
                  </a:ext>
                </a:extLst>
              </a:tr>
              <a:tr h="140527">
                <a:tc vMerge="1">
                  <a:txBody>
                    <a:bodyPr/>
                    <a:lstStyle/>
                    <a:p>
                      <a:endParaRPr lang="en-US"/>
                    </a:p>
                  </a:txBody>
                  <a:tcPr/>
                </a:tc>
                <a:tc>
                  <a:txBody>
                    <a:bodyPr/>
                    <a:lstStyle/>
                    <a:p>
                      <a:pPr algn="ctr" fontAlgn="ctr"/>
                      <a:r>
                        <a:rPr lang="en-US" sz="1000" b="1" i="0" u="none" strike="noStrike">
                          <a:solidFill>
                            <a:srgbClr val="000000"/>
                          </a:solidFill>
                          <a:effectLst/>
                          <a:latin typeface="+mn-lt"/>
                        </a:rPr>
                        <a:t>Gbe LAN Jacksonville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Gbe LAN Jacksonville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Gbe LAN Jacksonville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Gbe LAN Jacksonville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mn-lt"/>
                        </a:rPr>
                        <a:t>Foxville LAN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2942552"/>
                  </a:ext>
                </a:extLst>
              </a:tr>
              <a:tr h="140527">
                <a:tc vMerge="1">
                  <a:txBody>
                    <a:bodyPr/>
                    <a:lstStyle/>
                    <a:p>
                      <a:endParaRPr lang="en-US"/>
                    </a:p>
                  </a:txBody>
                  <a:tcPr/>
                </a:tc>
                <a:tc gridSpan="6">
                  <a:txBody>
                    <a:bodyPr/>
                    <a:lstStyle/>
                    <a:p>
                      <a:pPr algn="ctr" fontAlgn="ctr"/>
                      <a:r>
                        <a:rPr lang="en-US" sz="1000" b="0" i="0" u="none" strike="noStrike">
                          <a:solidFill>
                            <a:srgbClr val="FF0000"/>
                          </a:solidFill>
                          <a:effectLst/>
                          <a:latin typeface="+mn-lt"/>
                        </a:rPr>
                        <a:t>JBR retimer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2271522"/>
                  </a:ext>
                </a:extLst>
              </a:tr>
              <a:tr h="153911">
                <a:tc>
                  <a:txBody>
                    <a:bodyPr/>
                    <a:lstStyle/>
                    <a:p>
                      <a:pPr algn="ctr" fontAlgn="ctr"/>
                      <a:r>
                        <a:rPr lang="en-US" sz="1000" b="1" i="0" u="none" strike="noStrike">
                          <a:solidFill>
                            <a:srgbClr val="FFFFFF"/>
                          </a:solidFill>
                          <a:effectLst/>
                          <a:latin typeface="+mn-lt"/>
                        </a:rPr>
                        <a:t>SMLink 0B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534117"/>
                  </a:ext>
                </a:extLst>
              </a:tr>
              <a:tr h="133836">
                <a:tc rowSpan="3">
                  <a:txBody>
                    <a:bodyPr/>
                    <a:lstStyle/>
                    <a:p>
                      <a:pPr algn="ctr" fontAlgn="ctr"/>
                      <a:r>
                        <a:rPr lang="en-US" sz="1000" b="1" i="0" u="none" strike="noStrike">
                          <a:solidFill>
                            <a:srgbClr val="FFFFFF"/>
                          </a:solidFill>
                          <a:effectLst/>
                          <a:latin typeface="+mn-lt"/>
                        </a:rPr>
                        <a:t>SMLink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8256455"/>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1x3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22330116"/>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PM SIDEBAND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0484494"/>
                  </a:ext>
                </a:extLst>
              </a:tr>
              <a:tr h="133836">
                <a:tc rowSpan="2">
                  <a:txBody>
                    <a:bodyPr/>
                    <a:lstStyle/>
                    <a:p>
                      <a:pPr algn="ctr" fontAlgn="ctr"/>
                      <a:r>
                        <a:rPr lang="en-US" sz="1000" b="1" i="0" u="none" strike="noStrike">
                          <a:solidFill>
                            <a:srgbClr val="FFFFFF"/>
                          </a:solidFill>
                          <a:effectLst/>
                          <a:latin typeface="+mn-lt"/>
                        </a:rPr>
                        <a:t>SMLink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9204699"/>
                  </a:ext>
                </a:extLst>
              </a:tr>
              <a:tr h="140527">
                <a:tc vMerge="1">
                  <a:txBody>
                    <a:bodyPr/>
                    <a:lstStyle/>
                    <a:p>
                      <a:endParaRPr lang="en-US"/>
                    </a:p>
                  </a:txBody>
                  <a:tcPr/>
                </a:tc>
                <a:tc gridSpan="6">
                  <a:txBody>
                    <a:bodyPr/>
                    <a:lstStyle/>
                    <a:p>
                      <a:pPr algn="ctr" fontAlgn="ctr"/>
                      <a:r>
                        <a:rPr lang="en-US" sz="1000" b="0" i="0" u="none" strike="noStrike">
                          <a:solidFill>
                            <a:srgbClr val="FF0000"/>
                          </a:solidFill>
                          <a:effectLst/>
                          <a:latin typeface="+mn-lt"/>
                        </a:rPr>
                        <a:t>EC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48126484"/>
                  </a:ext>
                </a:extLst>
              </a:tr>
              <a:tr h="140527">
                <a:tc>
                  <a:txBody>
                    <a:bodyPr/>
                    <a:lstStyle/>
                    <a:p>
                      <a:pPr algn="ctr" fontAlgn="ctr"/>
                      <a:r>
                        <a:rPr lang="en-US" sz="1000" b="1" i="0" u="none" strike="noStrike">
                          <a:solidFill>
                            <a:srgbClr val="FFFFFF"/>
                          </a:solidFill>
                          <a:effectLst/>
                          <a:latin typeface="+mn-lt"/>
                        </a:rPr>
                        <a:t>SMLink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8566908"/>
                  </a:ext>
                </a:extLst>
              </a:tr>
              <a:tr h="140527">
                <a:tc>
                  <a:txBody>
                    <a:bodyPr/>
                    <a:lstStyle/>
                    <a:p>
                      <a:pPr algn="ctr" fontAlgn="ctr"/>
                      <a:r>
                        <a:rPr lang="en-US" sz="1000" b="1" i="0" u="none" strike="noStrike">
                          <a:solidFill>
                            <a:srgbClr val="FFFFFF"/>
                          </a:solidFill>
                          <a:effectLst/>
                          <a:latin typeface="+mn-lt"/>
                        </a:rPr>
                        <a:t>SMLink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a:txBody>
                    <a:bodyPr/>
                    <a:lstStyle/>
                    <a:p>
                      <a:pPr algn="ctr" fontAlgn="ctr"/>
                      <a:r>
                        <a:rPr lang="en-US" sz="1000" b="1" i="0" u="none" strike="noStrike">
                          <a:solidFill>
                            <a:srgbClr val="00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000" b="0" i="0" u="none" strike="noStrike">
                          <a:solidFill>
                            <a:srgbClr val="FF0000"/>
                          </a:solidFill>
                          <a:effectLst/>
                          <a:latin typeface="+mn-lt"/>
                        </a:rPr>
                        <a:t>LPSS CONN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9707536"/>
                  </a:ext>
                </a:extLst>
              </a:tr>
              <a:tr h="133836">
                <a:tc rowSpan="4">
                  <a:txBody>
                    <a:bodyPr/>
                    <a:lstStyle/>
                    <a:p>
                      <a:pPr algn="ctr" fontAlgn="ctr"/>
                      <a:r>
                        <a:rPr lang="en-US" sz="1000" b="1" i="0" u="none" strike="noStrike">
                          <a:solidFill>
                            <a:srgbClr val="FFFFFF"/>
                          </a:solidFill>
                          <a:effectLst/>
                          <a:latin typeface="+mn-lt"/>
                        </a:rPr>
                        <a:t>USBC_SML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3">
                  <a:txBody>
                    <a:bodyPr/>
                    <a:lstStyle/>
                    <a:p>
                      <a:pPr algn="ctr" fontAlgn="ctr"/>
                      <a:r>
                        <a:rPr lang="en-US" sz="1000" b="1" i="0" u="none" strike="noStrike">
                          <a:solidFill>
                            <a:srgbClr val="000000"/>
                          </a:solidFill>
                          <a:effectLst/>
                          <a:latin typeface="+mn-lt"/>
                        </a:rPr>
                        <a:t>BP PD-less Retimer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b"/>
                      <a:r>
                        <a:rPr lang="en-US" sz="1000" b="0" i="0" u="none" strike="noStrike">
                          <a:solidFill>
                            <a:srgbClr val="000000"/>
                          </a:solidFill>
                          <a:effectLst/>
                          <a:latin typeface="+mn-lt"/>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1" i="0" u="none" strike="noStrike">
                          <a:solidFill>
                            <a:srgbClr val="000000"/>
                          </a:solidFill>
                          <a:effectLst/>
                          <a:latin typeface="+mn-lt"/>
                        </a:rPr>
                        <a:t>BP PD-less Retimer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358723694"/>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FP PD-Less Retimer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2642821"/>
                  </a:ext>
                </a:extLst>
              </a:tr>
              <a:tr h="140527">
                <a:tc vMerge="1">
                  <a:txBody>
                    <a:bodyPr/>
                    <a:lstStyle/>
                    <a:p>
                      <a:endParaRPr lang="en-US"/>
                    </a:p>
                  </a:txBody>
                  <a:tcPr/>
                </a:tc>
                <a:tc gridSpan="2">
                  <a:txBody>
                    <a:bodyPr/>
                    <a:lstStyle/>
                    <a:p>
                      <a:pPr algn="ctr" fontAlgn="ctr"/>
                      <a:r>
                        <a:rPr lang="en-US" sz="1000" b="1" i="0" u="none" strike="noStrike">
                          <a:solidFill>
                            <a:srgbClr val="000000"/>
                          </a:solidFill>
                          <a:effectLst/>
                          <a:latin typeface="+mn-lt"/>
                        </a:rPr>
                        <a:t>TCSS module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b"/>
                      <a:r>
                        <a:rPr lang="en-US" sz="1000" b="1" i="0" u="none" strike="noStrike">
                          <a:solidFill>
                            <a:srgbClr val="000000"/>
                          </a:solidFill>
                          <a:effectLst/>
                          <a:latin typeface="+mn-lt"/>
                        </a:rPr>
                        <a:t>On board Tomcat PD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mn-lt"/>
                        </a:rPr>
                        <a:t>TCSS module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mn-lt"/>
                        </a:rPr>
                        <a:t>On board Sky Warrior PD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i="0" u="none" strike="noStrike">
                          <a:solidFill>
                            <a:srgbClr val="000000"/>
                          </a:solidFill>
                          <a:effectLst/>
                          <a:latin typeface="+mn-lt"/>
                        </a:rPr>
                        <a:t>On board Sky Warrior PD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23350453"/>
                  </a:ext>
                </a:extLst>
              </a:tr>
              <a:tr h="140527">
                <a:tc vMerge="1">
                  <a:txBody>
                    <a:bodyPr/>
                    <a:lstStyle/>
                    <a:p>
                      <a:endParaRPr lang="en-US"/>
                    </a:p>
                  </a:txBody>
                  <a:tcPr/>
                </a:tc>
                <a:tc gridSpan="6">
                  <a:txBody>
                    <a:bodyPr/>
                    <a:lstStyle/>
                    <a:p>
                      <a:pPr algn="ctr" fontAlgn="ctr"/>
                      <a:r>
                        <a:rPr lang="en-US" sz="1000" b="1" i="0" u="none" strike="noStrike">
                          <a:solidFill>
                            <a:srgbClr val="000000"/>
                          </a:solidFill>
                          <a:effectLst/>
                          <a:latin typeface="+mn-lt"/>
                        </a:rPr>
                        <a:t>1X4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9941211"/>
                  </a:ext>
                </a:extLst>
              </a:tr>
              <a:tr h="140527">
                <a:tc rowSpan="2">
                  <a:txBody>
                    <a:bodyPr/>
                    <a:lstStyle/>
                    <a:p>
                      <a:pPr algn="ctr" fontAlgn="ctr"/>
                      <a:r>
                        <a:rPr lang="en-US" sz="1000" b="1" i="0" u="none" strike="noStrike">
                          <a:solidFill>
                            <a:srgbClr val="FFFFFF"/>
                          </a:solidFill>
                          <a:effectLst/>
                          <a:latin typeface="+mn-lt"/>
                        </a:rPr>
                        <a:t>MLink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7132"/>
                    </a:solidFill>
                  </a:tcPr>
                </a:tc>
                <a:tc gridSpan="6">
                  <a:txBody>
                    <a:bodyPr/>
                    <a:lstStyle/>
                    <a:p>
                      <a:pPr algn="ctr" fontAlgn="ctr"/>
                      <a:r>
                        <a:rPr lang="en-US" sz="1000" b="1" i="0" u="none" strike="noStrike">
                          <a:solidFill>
                            <a:srgbClr val="000000"/>
                          </a:solidFill>
                          <a:effectLst/>
                          <a:latin typeface="+mn-lt"/>
                        </a:rPr>
                        <a:t>CONNECTIVITY - M.2 KEY-E CONNECTOR - WLAN/BT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01829951"/>
                  </a:ext>
                </a:extLst>
              </a:tr>
              <a:tr h="140527">
                <a:tc vMerge="1">
                  <a:txBody>
                    <a:bodyPr/>
                    <a:lstStyle/>
                    <a:p>
                      <a:endParaRPr lang="en-US"/>
                    </a:p>
                  </a:txBody>
                  <a:tcPr/>
                </a:tc>
                <a:tc gridSpan="6">
                  <a:txBody>
                    <a:bodyPr/>
                    <a:lstStyle/>
                    <a:p>
                      <a:pPr algn="ctr" fontAlgn="ctr"/>
                      <a:r>
                        <a:rPr lang="en-US" sz="1000" b="0" i="0" u="none" strike="noStrike">
                          <a:solidFill>
                            <a:srgbClr val="FF0000"/>
                          </a:solidFill>
                          <a:effectLst/>
                          <a:latin typeface="+mn-lt"/>
                        </a:rPr>
                        <a:t>MLINK HEADER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8523798"/>
                  </a:ext>
                </a:extLst>
              </a:tr>
            </a:tbl>
          </a:graphicData>
        </a:graphic>
      </p:graphicFrame>
    </p:spTree>
    <p:extLst>
      <p:ext uri="{BB962C8B-B14F-4D97-AF65-F5344CB8AC3E}">
        <p14:creationId xmlns:p14="http://schemas.microsoft.com/office/powerpoint/2010/main" val="20480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xmlns:p="http://schemas.openxmlformats.org/presentationml/2006/main" xmlns:r="http://schemas.openxmlformats.org/officeDocument/2006/relationships" val="1"/>
          </a:ext>
        </a:extLst>
      </a:spPr>
      <a:bodyPr lIns="0" tIns="0" rIns="0" bIns="0" anchor="t">
        <a:normAutofit/>
      </a:bodyPr>
      <a:lstStyle>
        <a:defPPr algn="l" hangingPunct="1">
          <a:defRPr sz="1800" dirty="0">
            <a:solidFill>
              <a:schemeClr val="tx1"/>
            </a:solidFill>
            <a:latin typeface="Intel Clear Light"/>
          </a:defRPr>
        </a:defPPr>
      </a:lstStyle>
    </a:txDef>
  </a:objectDefaults>
  <a:extraClrSchemeLst/>
</a:theme>
</file>

<file path=ppt/theme/theme2.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Intel 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ntel Clear"/>
        <a:ea typeface="Helvetica Neue"/>
        <a:cs typeface="Helvetica Neue"/>
      </a:majorFont>
      <a:minorFont>
        <a:latin typeface="Intel Cle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Theme1" id="{FD5E17D2-2CB4-4788-BCBC-F3F658FA850B}" vid="{9C6A121C-822C-4A49-B9CA-A9BF65F8DBC8}"/>
    </a:ext>
  </a:extLst>
</a:theme>
</file>

<file path=ppt/theme/theme4.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A2199AAF6C57D41B8DEC3111EC6F0C9" ma:contentTypeVersion="3" ma:contentTypeDescription="Create a new document." ma:contentTypeScope="" ma:versionID="2abc8166e29904bbcb2951dc8df3d64c">
  <xsd:schema xmlns:xsd="http://www.w3.org/2001/XMLSchema" xmlns:xs="http://www.w3.org/2001/XMLSchema" xmlns:p="http://schemas.microsoft.com/office/2006/metadata/properties" xmlns:ns2="18b538a9-f304-438f-8b78-3a6041ca0d15" targetNamespace="http://schemas.microsoft.com/office/2006/metadata/properties" ma:root="true" ma:fieldsID="a0e5811c38a56dc0c286d276ae927556" ns2:_="">
    <xsd:import namespace="18b538a9-f304-438f-8b78-3a6041ca0d1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b538a9-f304-438f-8b78-3a6041ca0d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4B8A99-8161-4D52-8DFD-478F5C1B3170}">
  <ds:schemaRefs>
    <ds:schemaRef ds:uri="http://purl.org/dc/elements/1.1/"/>
    <ds:schemaRef ds:uri="http://www.w3.org/XML/1998/namespace"/>
    <ds:schemaRef ds:uri="http://schemas.microsoft.com/office/infopath/2007/PartnerControls"/>
    <ds:schemaRef ds:uri="http://purl.org/dc/terms/"/>
    <ds:schemaRef ds:uri="http://schemas.microsoft.com/office/2006/documentManagement/types"/>
    <ds:schemaRef ds:uri="d8608922-bacc-4d0e-9803-5af3778135e8"/>
    <ds:schemaRef ds:uri="http://purl.org/dc/dcmitype/"/>
    <ds:schemaRef ds:uri="eca89263-17a0-4e94-982b-39b39b06c469"/>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D16C02B0-3138-44AB-BB63-851D4FA34FBF}"/>
</file>

<file path=customXml/itemProps3.xml><?xml version="1.0" encoding="utf-8"?>
<ds:datastoreItem xmlns:ds="http://schemas.openxmlformats.org/officeDocument/2006/customXml" ds:itemID="{201C66F3-FBD8-4B0F-98D9-445FE3649D01}">
  <ds:schemaRefs>
    <ds:schemaRef ds:uri="http://schemas.microsoft.com/sharepoint/v3/contenttype/forms"/>
  </ds:schemaRefs>
</ds:datastoreItem>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Template/>
  <TotalTime>87</TotalTime>
  <Words>20616</Words>
  <Application>Microsoft Office PowerPoint</Application>
  <PresentationFormat>Widescreen</PresentationFormat>
  <Paragraphs>4706</Paragraphs>
  <Slides>181</Slides>
  <Notes>69</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2</vt:i4>
      </vt:variant>
      <vt:variant>
        <vt:lpstr>Slide Titles</vt:lpstr>
      </vt:variant>
      <vt:variant>
        <vt:i4>181</vt:i4>
      </vt:variant>
    </vt:vector>
  </HeadingPairs>
  <TitlesOfParts>
    <vt:vector size="201" baseType="lpstr">
      <vt:lpstr>Aptos Narrow</vt:lpstr>
      <vt:lpstr>Arial</vt:lpstr>
      <vt:lpstr>Calibri</vt:lpstr>
      <vt:lpstr>Calibri Light</vt:lpstr>
      <vt:lpstr>Courier New</vt:lpstr>
      <vt:lpstr>Helvetica</vt:lpstr>
      <vt:lpstr>Helvetica Neue</vt:lpstr>
      <vt:lpstr>Helvetica Neue Medium</vt:lpstr>
      <vt:lpstr>Intel Clear</vt:lpstr>
      <vt:lpstr>Intel Clear (Body)</vt:lpstr>
      <vt:lpstr>Intel Clear Light</vt:lpstr>
      <vt:lpstr>Intel Clear Pro</vt:lpstr>
      <vt:lpstr>IntelOne Display Regular</vt:lpstr>
      <vt:lpstr>Times New Roman</vt:lpstr>
      <vt:lpstr>Wingdings</vt:lpstr>
      <vt:lpstr>21_BasicWhite</vt:lpstr>
      <vt:lpstr>21_BasicWhite</vt:lpstr>
      <vt:lpstr>Intel Light</vt:lpstr>
      <vt:lpstr>Visio</vt:lpstr>
      <vt:lpstr>Worksheet</vt:lpstr>
      <vt:lpstr>NVL-S RVP TOPS Training</vt:lpstr>
      <vt:lpstr>Contents</vt:lpstr>
      <vt:lpstr>NVL-S RVP Key Contacts</vt:lpstr>
      <vt:lpstr>RVP SKUs and Important Links</vt:lpstr>
      <vt:lpstr>PowerPoint Presentation</vt:lpstr>
      <vt:lpstr>NVL Desktop RVP SKU Summary</vt:lpstr>
      <vt:lpstr>Target RVP Build for PO</vt:lpstr>
      <vt:lpstr>PowerPoint Presentation</vt:lpstr>
      <vt:lpstr>PowerPoint Presentation</vt:lpstr>
      <vt:lpstr>PowerPoint Presentation</vt:lpstr>
      <vt:lpstr>PowerPoint Presentation</vt:lpstr>
      <vt:lpstr>RVP Boot Kit and AICs</vt:lpstr>
      <vt:lpstr>Boot Kit for NVL-S RVP</vt:lpstr>
      <vt:lpstr>AICs Supported for NVL-S RVP</vt:lpstr>
      <vt:lpstr>Board Placement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High-Level RVP Overview </vt:lpstr>
      <vt:lpstr>PowerPoint Presentation</vt:lpstr>
      <vt:lpstr>PowerPoint Presentation</vt:lpstr>
      <vt:lpstr>PowerPoint Presentation</vt:lpstr>
      <vt:lpstr>PowerPoint Presentation</vt:lpstr>
      <vt:lpstr>PowerPoint Presentation</vt:lpstr>
      <vt:lpstr>PowerPoint Presentation</vt:lpstr>
      <vt:lpstr>Memory</vt:lpstr>
      <vt:lpstr>NVL-S RVP UDIMM Memory Specification</vt:lpstr>
      <vt:lpstr>PowerPoint Presentation</vt:lpstr>
      <vt:lpstr>PowerPoint Presentation</vt:lpstr>
      <vt:lpstr>PowerPoint Presentation</vt:lpstr>
      <vt:lpstr>NVL-S RVP SODIMM Memory specification</vt:lpstr>
      <vt:lpstr>PowerPoint Presentation</vt:lpstr>
      <vt:lpstr>TCSS/DDI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PD Controller FW Programming</vt:lpstr>
      <vt:lpstr>PowerPoint Presentation</vt:lpstr>
      <vt:lpstr>PowerPoint Presentation</vt:lpstr>
      <vt:lpstr>PowerPoint Presentation</vt:lpstr>
      <vt:lpstr>PowerPoint Presentation</vt:lpstr>
      <vt:lpstr>PowerPoint Presentation</vt:lpstr>
      <vt:lpstr>PowerPoint Presentation</vt:lpstr>
      <vt:lpstr>PD AIC</vt:lpstr>
      <vt:lpstr>HSIO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vt:lpstr>
      <vt:lpstr>PowerPoint Presentation</vt:lpstr>
      <vt:lpstr>PowerPoint Presentation</vt:lpstr>
      <vt:lpstr>PowerPoint Presentation</vt:lpstr>
      <vt:lpstr>PowerPoint Presentation</vt:lpstr>
      <vt:lpstr>PowerPoint Presentation</vt:lpstr>
      <vt:lpstr>Connectivity</vt:lpstr>
      <vt:lpstr>PowerPoint Presentation</vt:lpstr>
      <vt:lpstr>PowerPoint Presentation</vt:lpstr>
      <vt:lpstr>PowerPoint Presentation</vt:lpstr>
      <vt:lpstr>AUDIO</vt:lpstr>
      <vt:lpstr>PowerPoint Presentation</vt:lpstr>
      <vt:lpstr>PowerPoint Presentation</vt:lpstr>
      <vt:lpstr>Audio Switch Definition</vt:lpstr>
      <vt:lpstr>Tri-pad Rework for HDA and I2S0</vt:lpstr>
      <vt:lpstr>Audio Headers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Audio Privacy Microphone Protection </vt:lpstr>
      <vt:lpstr>SPI and eSPI</vt:lpstr>
      <vt:lpstr>PowerPoint Presentation</vt:lpstr>
      <vt:lpstr>LPSS</vt:lpstr>
      <vt:lpstr>LPSS Interfaces List</vt:lpstr>
      <vt:lpstr>PowerPoint Presentation</vt:lpstr>
      <vt:lpstr>PowerPoint Presentation</vt:lpstr>
      <vt:lpstr>PowerPoint Presentation</vt:lpstr>
      <vt:lpstr>PowerPoint Presentation</vt:lpstr>
      <vt:lpstr>PowerPoint Presentation</vt:lpstr>
      <vt:lpstr>Sensors and Sensor AIC</vt:lpstr>
      <vt:lpstr>PowerPoint Presentation</vt:lpstr>
      <vt:lpstr>PowerPoint Presentation</vt:lpstr>
      <vt:lpstr>Embedded Controller</vt:lpstr>
      <vt:lpstr>PowerPoint Presentation</vt:lpstr>
      <vt:lpstr>Power Delivery Implementation Details</vt:lpstr>
      <vt:lpstr>PSU</vt:lpstr>
      <vt:lpstr>CPU Key Power Rail Specification</vt:lpstr>
      <vt:lpstr>ROP Rails</vt:lpstr>
      <vt:lpstr>Multi-Rails PSU RVP Power Map </vt:lpstr>
      <vt:lpstr>Signal-Rail(ATX12VO) RVP Power Map </vt:lpstr>
      <vt:lpstr>Power States Map</vt:lpstr>
      <vt:lpstr>Multi-Rails PSU Sequencing Block Diagram </vt:lpstr>
      <vt:lpstr>Multi-Rails PSU Sequencing Block Diagram(contd…) </vt:lpstr>
      <vt:lpstr>Signal-Rail PSU Sequencing Block Diagram </vt:lpstr>
      <vt:lpstr>Signal-Rail PSU Sequencing Block Diagram(contd…) </vt:lpstr>
      <vt:lpstr>Voltage Margining Feature</vt:lpstr>
      <vt:lpstr>Power Measurement</vt:lpstr>
      <vt:lpstr>DLVR and Fuse Programing Hooks</vt:lpstr>
      <vt:lpstr>Debug &amp; Validation</vt:lpstr>
      <vt:lpstr>PowerPoint Presentation</vt:lpstr>
      <vt:lpstr>USBDBC &amp; Merged JTAG </vt:lpstr>
      <vt:lpstr>PowerPoint Presentation</vt:lpstr>
      <vt:lpstr>PowerPoint Presentation</vt:lpstr>
      <vt:lpstr>CPU MIPI60 VISA Signals Usage on S-011</vt:lpstr>
      <vt:lpstr>PCH MIPI60 VISA Signals Usage on S-011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InTEC Connectors </vt:lpstr>
      <vt:lpstr>SMP Connectors </vt:lpstr>
      <vt:lpstr>PowerPoint Presentation</vt:lpstr>
      <vt:lpstr>Feature Rework List</vt:lpstr>
      <vt:lpstr>Feature Rework List(NVL-S Master)</vt:lpstr>
      <vt:lpstr>Jumper, Switch &amp; LED details</vt:lpstr>
      <vt:lpstr>PowerPoint Presentation</vt:lpstr>
      <vt:lpstr>PowerPoint Presentation</vt:lpstr>
      <vt:lpstr>PowerPoint Presentation</vt:lpstr>
      <vt:lpstr>PowerPoint Presentation</vt:lpstr>
      <vt:lpstr>PowerPoint Presentation</vt:lpstr>
      <vt:lpstr>NVL-S SOC &amp; PCH straps</vt:lpstr>
      <vt:lpstr>PowerPoint Presentation</vt:lpstr>
      <vt:lpstr>PowerPoint Presentation</vt:lpstr>
      <vt:lpstr>PowerPoint Presentation</vt:lpstr>
      <vt:lpstr>PowerPoint Presentation</vt:lpstr>
      <vt:lpstr>PowerPoint Presentation</vt:lpstr>
      <vt:lpstr>Heatsink/Retention HW Assembly Guide</vt:lpstr>
      <vt:lpstr>PowerPoint Presentation</vt:lpstr>
      <vt:lpstr>PowerPoint Presentation</vt:lpstr>
      <vt:lpstr>VR Heatsink Assembly Guide</vt:lpstr>
      <vt:lpstr>PowerPoint Presentation</vt:lpstr>
      <vt:lpstr>Quick Start</vt:lpstr>
      <vt:lpstr>PowerPoint Presentation</vt:lpstr>
      <vt:lpstr>PowerPoint Presentation</vt:lpstr>
      <vt:lpstr>PowerPoint Presentation</vt:lpstr>
      <vt:lpstr>PowerPoint Presentation</vt:lpstr>
      <vt:lpstr>PowerPoint Presentation</vt:lpstr>
      <vt:lpstr>RVP DAC</vt:lpstr>
      <vt:lpstr>PURPOSE</vt:lpstr>
      <vt:lpstr>Block Diagram</vt:lpstr>
      <vt:lpstr>CABLE INTERFACE TO RVP</vt:lpstr>
      <vt:lpstr>CABLE INTERFACE TO RVP</vt:lpstr>
      <vt:lpstr>Fab-1 DAC </vt:lpstr>
      <vt:lpstr>PowerPoint Presentation</vt:lpstr>
      <vt:lpstr>GUI Application on HOST: Developed by RVP DAC Team</vt:lpstr>
      <vt:lpstr>UNIQUE DAC FEATURES</vt:lpstr>
      <vt:lpstr>Important Link:</vt:lpstr>
      <vt:lpstr>UCP-SQUID</vt:lpstr>
      <vt:lpstr>PowerPoint Presentation</vt:lpstr>
      <vt:lpstr>RVP NEST Overview </vt:lpstr>
      <vt:lpstr>PowerPoint Presentation</vt:lpstr>
      <vt:lpstr>Setups </vt:lpstr>
      <vt:lpstr>PowerPoint Presentation</vt:lpstr>
      <vt:lpstr>Benefits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Meteor Lake System PDT- WW02-21-PVST update</dc:title>
  <dc:creator>Fulsunge, Hemant</dc:creator>
  <cp:lastModifiedBy>V, Manjunatha</cp:lastModifiedBy>
  <cp:revision>10</cp:revision>
  <dcterms:created xsi:type="dcterms:W3CDTF">2021-01-05T11:48:20Z</dcterms:created>
  <dcterms:modified xsi:type="dcterms:W3CDTF">2025-09-08T02:29:09Z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0x010100BA2199AAF6C57D41B8DEC3111EC6F0C9</vt:lpwstr>
  </property>
  <property fmtid="{D5CDD505-2E9C-101B-9397-08002B2CF9AE}" pid="3" name="MediaServiceImageTags">
    <vt:lpwstr/>
  </property>
</Properties>
</file>